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59" r:id="rId5"/>
    <p:sldId id="260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6"/>
  </p:normalViewPr>
  <p:slideViewPr>
    <p:cSldViewPr snapToGrid="0" snapToObjects="1">
      <p:cViewPr varScale="1">
        <p:scale>
          <a:sx n="94" d="100"/>
          <a:sy n="94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1/21/18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1/21/18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1/21/18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1/21/18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1/21/18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JUnit Demo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An Introduction to Unit Testing with JUnit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54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Software testing method.</a:t>
            </a:r>
          </a:p>
          <a:p>
            <a:r>
              <a:rPr lang="en-US" sz="2800" b="1" dirty="0" smtClean="0"/>
              <a:t>Individual units of source code, modules, functions or procedures along with associated control data is tested.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044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Usage </a:t>
            </a:r>
            <a:r>
              <a:rPr lang="en-US" sz="2800" b="1" dirty="0"/>
              <a:t>procedures, operating procedures are tested to determine whether the software meets its requirements and is fit for use</a:t>
            </a:r>
            <a:r>
              <a:rPr lang="en-US" sz="2800" b="1" dirty="0" smtClean="0"/>
              <a:t>.</a:t>
            </a:r>
          </a:p>
          <a:p>
            <a:r>
              <a:rPr lang="en-US" sz="2800" b="1" dirty="0" smtClean="0"/>
              <a:t>Forms </a:t>
            </a:r>
            <a:r>
              <a:rPr lang="en-US" sz="2800" b="1" dirty="0"/>
              <a:t>part of a contract a piece of code must satisfy.</a:t>
            </a:r>
          </a:p>
          <a:p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39377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Mostly automated and forms part of a continuous integration infrastructure.</a:t>
            </a:r>
          </a:p>
          <a:p>
            <a:r>
              <a:rPr lang="en-US" sz="2800" b="1" dirty="0" smtClean="0"/>
              <a:t>Quality Assurance.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9201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Integration testing</a:t>
            </a:r>
          </a:p>
          <a:p>
            <a:r>
              <a:rPr lang="en-US" sz="2800" b="1" dirty="0" smtClean="0"/>
              <a:t>Acceptance testing</a:t>
            </a:r>
          </a:p>
          <a:p>
            <a:r>
              <a:rPr lang="en-US" sz="2800" b="1" dirty="0" smtClean="0"/>
              <a:t>Usability testing</a:t>
            </a:r>
          </a:p>
          <a:p>
            <a:r>
              <a:rPr lang="en-US" sz="2800" b="1" dirty="0" smtClean="0"/>
              <a:t>Performance testing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814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JUnit Demo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the demo, you should be able to</a:t>
            </a:r>
          </a:p>
          <a:p>
            <a:pPr lvl="1"/>
            <a:r>
              <a:rPr lang="en-US" dirty="0" smtClean="0"/>
              <a:t>Create a </a:t>
            </a:r>
            <a:r>
              <a:rPr lang="en-US" dirty="0" err="1" smtClean="0"/>
              <a:t>Github</a:t>
            </a:r>
            <a:r>
              <a:rPr lang="en-US" dirty="0" smtClean="0"/>
              <a:t> repo -</a:t>
            </a:r>
          </a:p>
          <a:p>
            <a:pPr lvl="1"/>
            <a:r>
              <a:rPr lang="en-US" dirty="0" smtClean="0"/>
              <a:t>Use it as the start of your Maven project in Eclipse -</a:t>
            </a:r>
          </a:p>
          <a:p>
            <a:pPr lvl="1"/>
            <a:r>
              <a:rPr lang="en-US" dirty="0" smtClean="0"/>
              <a:t>Add the JUnit dependency to your </a:t>
            </a:r>
            <a:r>
              <a:rPr lang="en-US" dirty="0" err="1" smtClean="0"/>
              <a:t>pom.xml</a:t>
            </a:r>
            <a:r>
              <a:rPr lang="en-US" dirty="0" smtClean="0"/>
              <a:t> file - </a:t>
            </a:r>
          </a:p>
          <a:p>
            <a:pPr lvl="1"/>
            <a:r>
              <a:rPr lang="en-US" dirty="0" smtClean="0"/>
              <a:t>Make incremental commits to your </a:t>
            </a:r>
            <a:r>
              <a:rPr lang="en-US" dirty="0" err="1" smtClean="0"/>
              <a:t>Github</a:t>
            </a:r>
            <a:r>
              <a:rPr lang="en-US" dirty="0" smtClean="0"/>
              <a:t> repo -</a:t>
            </a:r>
          </a:p>
          <a:p>
            <a:pPr lvl="1"/>
            <a:r>
              <a:rPr lang="en-US" dirty="0" smtClean="0"/>
              <a:t>Write your first JUnit test case –</a:t>
            </a:r>
          </a:p>
          <a:p>
            <a:pPr lvl="1"/>
            <a:r>
              <a:rPr lang="en-US" dirty="0" smtClean="0"/>
              <a:t>Create a simple GUI using JavaFX library - </a:t>
            </a:r>
          </a:p>
          <a:p>
            <a:pPr lvl="1"/>
            <a:r>
              <a:rPr lang="en-US" dirty="0" err="1" smtClean="0"/>
              <a:t>JavaFx</a:t>
            </a:r>
            <a:r>
              <a:rPr lang="en-US" smtClean="0"/>
              <a:t> Animation -</a:t>
            </a:r>
            <a:endParaRPr lang="en-US" dirty="0" smtClean="0"/>
          </a:p>
          <a:p>
            <a:pPr lvl="1"/>
            <a:r>
              <a:rPr lang="en-US" dirty="0" smtClean="0"/>
              <a:t>Log4j for logging in Java -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800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10001029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9" id="{ED3996BA-162B-43C7-B0E2-A5CA4E649741}" vid="{187088E4-27D7-4455-856F-4A44258D82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Ioni (johtoryhmä)</Template>
  <TotalTime>4741</TotalTime>
  <Words>167</Words>
  <Application>Microsoft Macintosh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Wingdings 3</vt:lpstr>
      <vt:lpstr>Arial</vt:lpstr>
      <vt:lpstr>TF10001029</vt:lpstr>
      <vt:lpstr>JUnit Demo</vt:lpstr>
      <vt:lpstr>Unit Testing</vt:lpstr>
      <vt:lpstr>Unit Testing</vt:lpstr>
      <vt:lpstr>Unit Testing</vt:lpstr>
      <vt:lpstr>Other Types</vt:lpstr>
      <vt:lpstr>JUnit Demo 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JUnit Demo</dc:title>
  <dc:creator>Microsoft Office User</dc:creator>
  <cp:lastModifiedBy>Microsoft Office User</cp:lastModifiedBy>
  <cp:revision>6</cp:revision>
  <dcterms:created xsi:type="dcterms:W3CDTF">2018-01-21T18:54:11Z</dcterms:created>
  <dcterms:modified xsi:type="dcterms:W3CDTF">2018-01-25T01:55:47Z</dcterms:modified>
</cp:coreProperties>
</file>