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320" r:id="rId2"/>
    <p:sldId id="582" r:id="rId3"/>
    <p:sldId id="583" r:id="rId4"/>
    <p:sldId id="584" r:id="rId5"/>
    <p:sldId id="585" r:id="rId6"/>
    <p:sldId id="634" r:id="rId7"/>
    <p:sldId id="623" r:id="rId8"/>
    <p:sldId id="625" r:id="rId9"/>
    <p:sldId id="626" r:id="rId10"/>
    <p:sldId id="648" r:id="rId11"/>
    <p:sldId id="649" r:id="rId12"/>
    <p:sldId id="650" r:id="rId13"/>
    <p:sldId id="596" r:id="rId14"/>
    <p:sldId id="629" r:id="rId15"/>
  </p:sldIdLst>
  <p:sldSz cx="9144000" cy="6858000" type="letter"/>
  <p:notesSz cx="6858000" cy="9144000"/>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1600" b="1" kern="1200">
        <a:solidFill>
          <a:schemeClr val="tx1"/>
        </a:solidFill>
        <a:latin typeface="Helvetica" charset="0"/>
        <a:ea typeface="+mn-ea"/>
        <a:cs typeface="+mn-cs"/>
      </a:defRPr>
    </a:lvl1pPr>
    <a:lvl2pPr marL="457200" algn="ctr" rtl="0" eaLnBrk="0" fontAlgn="base" hangingPunct="0">
      <a:spcBef>
        <a:spcPct val="0"/>
      </a:spcBef>
      <a:spcAft>
        <a:spcPct val="0"/>
      </a:spcAft>
      <a:defRPr sz="1600" b="1" kern="1200">
        <a:solidFill>
          <a:schemeClr val="tx1"/>
        </a:solidFill>
        <a:latin typeface="Helvetica" charset="0"/>
        <a:ea typeface="+mn-ea"/>
        <a:cs typeface="+mn-cs"/>
      </a:defRPr>
    </a:lvl2pPr>
    <a:lvl3pPr marL="914400" algn="ctr" rtl="0" eaLnBrk="0" fontAlgn="base" hangingPunct="0">
      <a:spcBef>
        <a:spcPct val="0"/>
      </a:spcBef>
      <a:spcAft>
        <a:spcPct val="0"/>
      </a:spcAft>
      <a:defRPr sz="1600" b="1" kern="1200">
        <a:solidFill>
          <a:schemeClr val="tx1"/>
        </a:solidFill>
        <a:latin typeface="Helvetica" charset="0"/>
        <a:ea typeface="+mn-ea"/>
        <a:cs typeface="+mn-cs"/>
      </a:defRPr>
    </a:lvl3pPr>
    <a:lvl4pPr marL="1371600" algn="ctr" rtl="0" eaLnBrk="0" fontAlgn="base" hangingPunct="0">
      <a:spcBef>
        <a:spcPct val="0"/>
      </a:spcBef>
      <a:spcAft>
        <a:spcPct val="0"/>
      </a:spcAft>
      <a:defRPr sz="1600" b="1" kern="1200">
        <a:solidFill>
          <a:schemeClr val="tx1"/>
        </a:solidFill>
        <a:latin typeface="Helvetica" charset="0"/>
        <a:ea typeface="+mn-ea"/>
        <a:cs typeface="+mn-cs"/>
      </a:defRPr>
    </a:lvl4pPr>
    <a:lvl5pPr marL="1828800" algn="ctr" rtl="0" eaLnBrk="0" fontAlgn="base" hangingPunct="0">
      <a:spcBef>
        <a:spcPct val="0"/>
      </a:spcBef>
      <a:spcAft>
        <a:spcPct val="0"/>
      </a:spcAft>
      <a:defRPr sz="1600" b="1" kern="1200">
        <a:solidFill>
          <a:schemeClr val="tx1"/>
        </a:solidFill>
        <a:latin typeface="Helvetica" charset="0"/>
        <a:ea typeface="+mn-ea"/>
        <a:cs typeface="+mn-cs"/>
      </a:defRPr>
    </a:lvl5pPr>
    <a:lvl6pPr marL="2286000" algn="l" defTabSz="457200" rtl="0" eaLnBrk="1" latinLnBrk="0" hangingPunct="1">
      <a:defRPr sz="1600" b="1" kern="1200">
        <a:solidFill>
          <a:schemeClr val="tx1"/>
        </a:solidFill>
        <a:latin typeface="Helvetica" charset="0"/>
        <a:ea typeface="+mn-ea"/>
        <a:cs typeface="+mn-cs"/>
      </a:defRPr>
    </a:lvl6pPr>
    <a:lvl7pPr marL="2743200" algn="l" defTabSz="457200" rtl="0" eaLnBrk="1" latinLnBrk="0" hangingPunct="1">
      <a:defRPr sz="1600" b="1" kern="1200">
        <a:solidFill>
          <a:schemeClr val="tx1"/>
        </a:solidFill>
        <a:latin typeface="Helvetica" charset="0"/>
        <a:ea typeface="+mn-ea"/>
        <a:cs typeface="+mn-cs"/>
      </a:defRPr>
    </a:lvl7pPr>
    <a:lvl8pPr marL="3200400" algn="l" defTabSz="457200" rtl="0" eaLnBrk="1" latinLnBrk="0" hangingPunct="1">
      <a:defRPr sz="1600" b="1" kern="1200">
        <a:solidFill>
          <a:schemeClr val="tx1"/>
        </a:solidFill>
        <a:latin typeface="Helvetica" charset="0"/>
        <a:ea typeface="+mn-ea"/>
        <a:cs typeface="+mn-cs"/>
      </a:defRPr>
    </a:lvl8pPr>
    <a:lvl9pPr marL="3657600" algn="l" defTabSz="457200" rtl="0" eaLnBrk="1" latinLnBrk="0" hangingPunct="1">
      <a:defRPr sz="1600" b="1" kern="1200">
        <a:solidFill>
          <a:schemeClr val="tx1"/>
        </a:solidFill>
        <a:latin typeface="Helvetic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EAEAEA"/>
    <a:srgbClr val="800000"/>
    <a:srgbClr val="FF0000"/>
    <a:srgbClr val="FFFF00"/>
    <a:srgbClr val="FFCC00"/>
    <a:srgbClr val="33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174" d="100"/>
          <a:sy n="174" d="100"/>
        </p:scale>
        <p:origin x="-1576" y="-104"/>
      </p:cViewPr>
      <p:guideLst>
        <p:guide orient="horz" pos="3634"/>
        <p:guide pos="340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Grid="0">
      <p:cViewPr>
        <p:scale>
          <a:sx n="100" d="100"/>
          <a:sy n="100" d="100"/>
        </p:scale>
        <p:origin x="-642" y="-72"/>
      </p:cViewPr>
      <p:guideLst>
        <p:guide orient="horz" pos="2881"/>
        <p:guide pos="2161"/>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5098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154113" y="692150"/>
            <a:ext cx="4552950" cy="3414713"/>
          </a:xfrm>
          <a:prstGeom prst="rect">
            <a:avLst/>
          </a:prstGeom>
          <a:noFill/>
          <a:ln w="12700">
            <a:solidFill>
              <a:schemeClr val="tx1"/>
            </a:solidFill>
            <a:miter lim="800000"/>
            <a:headEnd/>
            <a:tailEnd/>
          </a:ln>
        </p:spPr>
      </p:sp>
      <p:sp>
        <p:nvSpPr>
          <p:cNvPr id="2051" name="Rectangle 3"/>
          <p:cNvSpPr>
            <a:spLocks noGrp="1" noChangeArrowheads="1"/>
          </p:cNvSpPr>
          <p:nvPr>
            <p:ph type="body" sz="quarter" idx="3"/>
          </p:nvPr>
        </p:nvSpPr>
        <p:spPr bwMode="auto">
          <a:xfrm>
            <a:off x="915988" y="4343400"/>
            <a:ext cx="5026025" cy="4114800"/>
          </a:xfrm>
          <a:prstGeom prst="rect">
            <a:avLst/>
          </a:prstGeom>
          <a:noFill/>
          <a:ln w="12700">
            <a:noFill/>
            <a:miter lim="800000"/>
            <a:headEnd/>
            <a:tailEnd/>
          </a:ln>
          <a:effectLst/>
        </p:spPr>
        <p:txBody>
          <a:bodyPr vert="horz" wrap="square" lIns="89706" tIns="44067" rIns="89706" bIns="44067" numCol="1" anchor="t" anchorCtr="0" compatLnSpc="1">
            <a:prstTxWarp prst="textNoShape">
              <a:avLst/>
            </a:prstTxWarp>
          </a:bodyPr>
          <a:lstStyle/>
          <a:p>
            <a:pPr lvl="0"/>
            <a:r>
              <a:rPr lang="en-US" noProof="0"/>
              <a:t>Click to edit Master notes styles</a:t>
            </a:r>
          </a:p>
        </p:txBody>
      </p:sp>
    </p:spTree>
    <p:extLst>
      <p:ext uri="{BB962C8B-B14F-4D97-AF65-F5344CB8AC3E}">
        <p14:creationId xmlns:p14="http://schemas.microsoft.com/office/powerpoint/2010/main" val="24636408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Char char="•"/>
      <a:defRPr sz="1200" kern="1200">
        <a:solidFill>
          <a:schemeClr val="tx1"/>
        </a:solidFill>
        <a:latin typeface="Arial"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915988" y="4341813"/>
            <a:ext cx="5022850" cy="4113212"/>
          </a:xfrm>
          <a:noFill/>
          <a:ln w="9525"/>
        </p:spPr>
        <p:txBody>
          <a:bodyPr lIns="89672" tIns="44049" rIns="89672" bIns="44049"/>
          <a:lstStyle/>
          <a:p>
            <a:r>
              <a:rPr lang="en-US" sz="1000"/>
              <a:t>Navigation Comments:</a:t>
            </a:r>
          </a:p>
          <a:p>
            <a:pPr marL="457200" lvl="1" indent="0"/>
            <a:r>
              <a:rPr lang="en-US" sz="1000"/>
              <a:t>hyperlinks: table of contents entries</a:t>
            </a:r>
          </a:p>
          <a:p>
            <a:pPr marL="457200" lvl="1" indent="0"/>
            <a:endParaRPr lang="en-US" sz="900"/>
          </a:p>
          <a:p>
            <a:r>
              <a:rPr lang="en-US" sz="900"/>
              <a:t>0:03 (0:03)	Introduction</a:t>
            </a:r>
          </a:p>
          <a:p>
            <a:r>
              <a:rPr lang="en-US" sz="900"/>
              <a:t>0:05 (0:08)	URN Overview</a:t>
            </a:r>
          </a:p>
          <a:p>
            <a:r>
              <a:rPr lang="en-US" sz="900"/>
              <a:t>0:12 (0:20)	URN Puzzles</a:t>
            </a:r>
          </a:p>
        </p:txBody>
      </p:sp>
      <p:sp>
        <p:nvSpPr>
          <p:cNvPr id="16387" name="Rectangle 3"/>
          <p:cNvSpPr>
            <a:spLocks noGrp="1" noRot="1" noChangeAspect="1" noChangeArrowheads="1" noTextEdit="1"/>
          </p:cNvSpPr>
          <p:nvPr>
            <p:ph type="sldImg"/>
          </p:nvPr>
        </p:nvSpPr>
        <p:spPr>
          <a:xfrm>
            <a:off x="1182688" y="727075"/>
            <a:ext cx="4551362" cy="3413125"/>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w="9525"/>
        </p:spPr>
        <p:txBody>
          <a:bodyPr/>
          <a:lstStyle/>
          <a:p>
            <a:endParaRPr lang="fr-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1177925" y="674688"/>
            <a:ext cx="4554538" cy="3416300"/>
          </a:xfrm>
          <a:ln/>
        </p:spPr>
      </p:sp>
      <p:sp>
        <p:nvSpPr>
          <p:cNvPr id="49155" name="Rectangle 3"/>
          <p:cNvSpPr>
            <a:spLocks noGrp="1" noChangeArrowheads="1"/>
          </p:cNvSpPr>
          <p:nvPr>
            <p:ph type="body" idx="1"/>
          </p:nvPr>
        </p:nvSpPr>
        <p:spPr>
          <a:noFill/>
          <a:ln w="9525"/>
        </p:spPr>
        <p:txBody>
          <a:bodyPr/>
          <a:lstStyle/>
          <a:p>
            <a:r>
              <a:rPr lang="en-US"/>
              <a:t>[BEGM98]</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77925" y="674688"/>
            <a:ext cx="4554538" cy="3416300"/>
          </a:xfrm>
          <a:ln/>
        </p:spPr>
      </p:sp>
      <p:sp>
        <p:nvSpPr>
          <p:cNvPr id="51203" name="Rectangle 3"/>
          <p:cNvSpPr>
            <a:spLocks noGrp="1" noChangeArrowheads="1"/>
          </p:cNvSpPr>
          <p:nvPr>
            <p:ph type="body" idx="1"/>
          </p:nvPr>
        </p:nvSpPr>
        <p:spPr>
          <a:noFill/>
          <a:ln w="9525"/>
        </p:spPr>
        <p:txBody>
          <a:bodyPr/>
          <a:lstStyle/>
          <a:p>
            <a:r>
              <a:rPr lang="en-US"/>
              <a:t>[BEGM98]</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77925" y="674688"/>
            <a:ext cx="4554538" cy="3416300"/>
          </a:xfrm>
          <a:ln/>
        </p:spPr>
      </p:sp>
      <p:sp>
        <p:nvSpPr>
          <p:cNvPr id="62467" name="Rectangle 3"/>
          <p:cNvSpPr>
            <a:spLocks noGrp="1" noChangeArrowheads="1"/>
          </p:cNvSpPr>
          <p:nvPr>
            <p:ph type="body" idx="1"/>
          </p:nvPr>
        </p:nvSpPr>
        <p:spPr>
          <a:noFill/>
          <a:ln w="9525"/>
        </p:spPr>
        <p:txBody>
          <a:bodyPr/>
          <a:lstStyle/>
          <a:p>
            <a:endParaRPr lang="fr-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xfrm>
            <a:off x="1155700" y="692150"/>
            <a:ext cx="4552950" cy="3414713"/>
          </a:xfrm>
          <a:ln/>
        </p:spPr>
      </p:sp>
      <p:sp>
        <p:nvSpPr>
          <p:cNvPr id="76803" name="Rectangle 3"/>
          <p:cNvSpPr>
            <a:spLocks noGrp="1" noChangeArrowheads="1"/>
          </p:cNvSpPr>
          <p:nvPr>
            <p:ph type="body" idx="1"/>
          </p:nvPr>
        </p:nvSpPr>
        <p:spPr>
          <a:noFill/>
          <a:ln w="9525"/>
        </p:spPr>
        <p:txBody>
          <a:bodyPr/>
          <a:lstStyle/>
          <a:p>
            <a:endParaRPr lang="fr-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155700" y="692150"/>
            <a:ext cx="4552950" cy="3414713"/>
          </a:xfrm>
          <a:ln/>
        </p:spPr>
      </p:sp>
      <p:sp>
        <p:nvSpPr>
          <p:cNvPr id="22531" name="Rectangle 3"/>
          <p:cNvSpPr>
            <a:spLocks noGrp="1" noChangeArrowheads="1"/>
          </p:cNvSpPr>
          <p:nvPr>
            <p:ph type="body" idx="1"/>
          </p:nvPr>
        </p:nvSpPr>
        <p:spPr>
          <a:noFill/>
          <a:ln w="9525"/>
        </p:spPr>
        <p:txBody>
          <a:bodyPr/>
          <a:lstStyle/>
          <a:p>
            <a:r>
              <a:rPr lang="en-US"/>
              <a:t>[Am99]</a:t>
            </a:r>
          </a:p>
          <a:p>
            <a:r>
              <a:rPr lang="en-US"/>
              <a:t>The UCM notation is composed of </a:t>
            </a:r>
            <a:r>
              <a:rPr lang="en-US" b="1"/>
              <a:t>path elements </a:t>
            </a:r>
            <a:r>
              <a:rPr lang="en-US"/>
              <a:t>and </a:t>
            </a:r>
            <a:r>
              <a:rPr lang="en-US" b="1"/>
              <a:t>components</a:t>
            </a:r>
            <a:r>
              <a:rPr lang="en-US"/>
              <a:t>.</a:t>
            </a:r>
          </a:p>
          <a:p>
            <a:r>
              <a:rPr lang="en-US"/>
              <a:t>Imagine tracing a path through a system of objects to explain a </a:t>
            </a:r>
            <a:r>
              <a:rPr lang="en-US" b="1"/>
              <a:t>causal sequence</a:t>
            </a:r>
            <a:r>
              <a:rPr lang="en-US"/>
              <a:t>, leaving behind a visual signature. Use Case Maps capture such sequences.</a:t>
            </a:r>
          </a:p>
          <a:p>
            <a:r>
              <a:rPr lang="en-US"/>
              <a:t>The basic path notation addresses simple operators for </a:t>
            </a:r>
            <a:r>
              <a:rPr lang="en-US" b="1"/>
              <a:t>causally linking responsibilities </a:t>
            </a:r>
            <a:r>
              <a:rPr lang="en-US"/>
              <a:t>in sequences, as alternatives, and in parallel. Responsibilities represent generic processing.</a:t>
            </a:r>
          </a:p>
          <a:p>
            <a:r>
              <a:rPr lang="en-US"/>
              <a:t>Paths connect start points, responsibilities, and end points.</a:t>
            </a:r>
          </a:p>
          <a:p>
            <a:r>
              <a:rPr lang="en-US"/>
              <a:t>Start points may have </a:t>
            </a:r>
            <a:r>
              <a:rPr lang="en-US" b="1"/>
              <a:t>preconditions</a:t>
            </a:r>
            <a:r>
              <a:rPr lang="en-US"/>
              <a:t> attached, while responsibilities and end points can have </a:t>
            </a:r>
            <a:r>
              <a:rPr lang="en-US" b="1"/>
              <a:t>post-conditions</a:t>
            </a:r>
            <a:r>
              <a:rPr lang="en-US"/>
              <a:t>.</a:t>
            </a:r>
          </a:p>
          <a:p>
            <a:r>
              <a:rPr lang="en-US"/>
              <a:t>Components can be of different natures, allowing for a better and more appropriate description of some entities in a system.</a:t>
            </a:r>
          </a:p>
          <a:p>
            <a:r>
              <a:rPr lang="en-US"/>
              <a:t>A responsibility is said to be </a:t>
            </a:r>
            <a:r>
              <a:rPr lang="en-US" b="1"/>
              <a:t>bound</a:t>
            </a:r>
            <a:r>
              <a:rPr lang="en-US"/>
              <a:t> to a component when the cross is inside the component. In this case, the component is responsible to perform the action, task, or function represented by the responsibility.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5700" y="692150"/>
            <a:ext cx="4552950" cy="3414713"/>
          </a:xfrm>
          <a:ln/>
        </p:spPr>
      </p:sp>
      <p:sp>
        <p:nvSpPr>
          <p:cNvPr id="30723" name="Rectangle 3"/>
          <p:cNvSpPr>
            <a:spLocks noGrp="1" noChangeArrowheads="1"/>
          </p:cNvSpPr>
          <p:nvPr>
            <p:ph type="body" idx="1"/>
          </p:nvPr>
        </p:nvSpPr>
        <p:spPr>
          <a:noFill/>
          <a:ln w="9525"/>
        </p:spPr>
        <p:txBody>
          <a:bodyPr/>
          <a:lstStyle/>
          <a:p>
            <a:r>
              <a:rPr lang="en-US"/>
              <a:t>[Am99] </a:t>
            </a:r>
          </a:p>
          <a:p>
            <a:r>
              <a:rPr lang="en-US"/>
              <a:t>When maps become too complex to be represented as one single UCM, containers called </a:t>
            </a:r>
            <a:r>
              <a:rPr lang="en-US" b="1"/>
              <a:t>stubs</a:t>
            </a:r>
            <a:r>
              <a:rPr lang="en-US"/>
              <a:t> may be used. Stubs link to sub-maps called </a:t>
            </a:r>
            <a:r>
              <a:rPr lang="en-US" b="1"/>
              <a:t>plug-ins</a:t>
            </a:r>
            <a:r>
              <a:rPr lang="en-US"/>
              <a:t>.</a:t>
            </a:r>
          </a:p>
          <a:p>
            <a:r>
              <a:rPr lang="en-US" b="1"/>
              <a:t>Static stubs</a:t>
            </a:r>
            <a:r>
              <a:rPr lang="en-US"/>
              <a:t> contain only one plug-in and enable hierarchical decomposition of complex maps.</a:t>
            </a:r>
          </a:p>
          <a:p>
            <a:r>
              <a:rPr lang="en-US" b="1"/>
              <a:t>Dynamic stubs</a:t>
            </a:r>
            <a:r>
              <a:rPr lang="en-US"/>
              <a:t> may contain several plug-ins, whose selection can be determined at run-time according to a </a:t>
            </a:r>
            <a:r>
              <a:rPr lang="en-US" b="1"/>
              <a:t>selection policy</a:t>
            </a:r>
            <a:r>
              <a:rPr lang="en-US"/>
              <a:t> (often described with pre-conditions). It is also possible to select multiple plug-ins at once (sequentially or in parallel). At the moment, the composition requires to be detailed outside the UCM diagram although some formalism in the form of global Boolean variables is provided.</a:t>
            </a:r>
          </a:p>
          <a:p>
            <a:endParaRPr lang="en-US"/>
          </a:p>
          <a:p>
            <a:r>
              <a:rPr lang="en-US"/>
              <a:t>Stubs are similar in concept to commonality/variability.</a:t>
            </a:r>
          </a:p>
          <a:p>
            <a:r>
              <a:rPr lang="en-US"/>
              <a:t>Stubs are similar in concept to polymorphism although more broadly applicable (e.g. selection policy may select more than one plug-in).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5700" y="692150"/>
            <a:ext cx="4552950" cy="3414713"/>
          </a:xfrm>
          <a:ln/>
        </p:spPr>
      </p:sp>
      <p:sp>
        <p:nvSpPr>
          <p:cNvPr id="32771" name="Rectangle 3"/>
          <p:cNvSpPr>
            <a:spLocks noGrp="1" noChangeArrowheads="1"/>
          </p:cNvSpPr>
          <p:nvPr>
            <p:ph type="body" idx="1"/>
          </p:nvPr>
        </p:nvSpPr>
        <p:spPr>
          <a:noFill/>
          <a:ln w="9525"/>
        </p:spPr>
        <p:txBody>
          <a:bodyPr/>
          <a:lstStyle/>
          <a:p>
            <a:r>
              <a:rPr lang="en-US"/>
              <a:t>Depending on the preconditions (i.e. preferences of the commuter), either the car plug-in or the bus plug-in will be selected (i.e. selection depends on the installed features).</a:t>
            </a:r>
          </a:p>
          <a:p>
            <a:endParaRPr lang="en-US"/>
          </a:p>
          <a:p>
            <a:r>
              <a:rPr lang="en-US"/>
              <a:t>The postconditions and results of responsibilities and plug-ins become preconditions for responsibilities or plug-ins further down the path. One can think of </a:t>
            </a:r>
            <a:r>
              <a:rPr lang="en-US" b="1"/>
              <a:t>assertions</a:t>
            </a:r>
            <a:r>
              <a:rPr lang="en-US"/>
              <a:t> being made along the path and being used further down the path.</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1138238" y="696913"/>
            <a:ext cx="4552950" cy="3414712"/>
          </a:xfrm>
          <a:ln/>
        </p:spPr>
      </p:sp>
      <p:sp>
        <p:nvSpPr>
          <p:cNvPr id="34819" name="Rectangle 3"/>
          <p:cNvSpPr>
            <a:spLocks noGrp="1" noChangeArrowheads="1"/>
          </p:cNvSpPr>
          <p:nvPr>
            <p:ph type="body" idx="1"/>
          </p:nvPr>
        </p:nvSpPr>
        <p:spPr>
          <a:noFill/>
          <a:ln w="9525"/>
        </p:spPr>
        <p:txBody>
          <a:bodyPr/>
          <a:lstStyle/>
          <a:p>
            <a:r>
              <a:rPr lang="en-US"/>
              <a:t>[Am99] </a:t>
            </a:r>
          </a:p>
          <a:p>
            <a:r>
              <a:rPr lang="en-US"/>
              <a:t>An </a:t>
            </a:r>
            <a:r>
              <a:rPr lang="en-US" b="1"/>
              <a:t>OR-join</a:t>
            </a:r>
            <a:r>
              <a:rPr lang="en-US"/>
              <a:t> merges two (or more) overlapping paths while an </a:t>
            </a:r>
            <a:r>
              <a:rPr lang="en-US" b="1"/>
              <a:t>OR-fork</a:t>
            </a:r>
            <a:r>
              <a:rPr lang="en-US"/>
              <a:t> splits a path into two (or more) </a:t>
            </a:r>
            <a:r>
              <a:rPr lang="en-US" b="1"/>
              <a:t>alternatives</a:t>
            </a:r>
            <a:r>
              <a:rPr lang="en-US"/>
              <a:t>. Alternatives may be guarded by conditions represented as labels.</a:t>
            </a:r>
          </a:p>
          <a:p>
            <a:r>
              <a:rPr lang="en-US" b="1"/>
              <a:t>Concurrent</a:t>
            </a:r>
            <a:r>
              <a:rPr lang="en-US"/>
              <a:t> and synchronized segments of routes are represented through the use of a vertical bar. An </a:t>
            </a:r>
            <a:r>
              <a:rPr lang="en-US" b="1"/>
              <a:t>AND-join </a:t>
            </a:r>
            <a:r>
              <a:rPr lang="en-US"/>
              <a:t>synchronizes two (or more) paths together while an </a:t>
            </a:r>
            <a:r>
              <a:rPr lang="en-US" b="1"/>
              <a:t>AND-fork </a:t>
            </a:r>
            <a:r>
              <a:rPr lang="en-US"/>
              <a:t>splits a path into two (or more) concurrent segments.</a:t>
            </a:r>
          </a:p>
          <a:p>
            <a:endParaRPr lang="en-US"/>
          </a:p>
          <a:p>
            <a:r>
              <a:rPr lang="en-US"/>
              <a:t>Note: the stub - plug-in map relationship is </a:t>
            </a:r>
            <a:r>
              <a:rPr lang="en-US" b="1"/>
              <a:t>not purely hierarchical</a:t>
            </a:r>
            <a:r>
              <a:rPr lang="en-US"/>
              <a:t>. The example shows the same “Transport” component on the plug-in map as is shown on the root map and, in addition, the “Person” component.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1155700" y="692150"/>
            <a:ext cx="4552950" cy="3414713"/>
          </a:xfrm>
          <a:ln/>
        </p:spPr>
      </p:sp>
      <p:sp>
        <p:nvSpPr>
          <p:cNvPr id="36867" name="Rectangle 3"/>
          <p:cNvSpPr>
            <a:spLocks noGrp="1" noChangeArrowheads="1"/>
          </p:cNvSpPr>
          <p:nvPr>
            <p:ph type="body" idx="1"/>
          </p:nvPr>
        </p:nvSpPr>
        <p:spPr>
          <a:noFill/>
          <a:ln w="9525"/>
        </p:spPr>
        <p:txBody>
          <a:bodyPr/>
          <a:lstStyle/>
          <a:p>
            <a:r>
              <a:rPr lang="en-US"/>
              <a:t>[Am99]</a:t>
            </a:r>
          </a:p>
          <a:p>
            <a:r>
              <a:rPr lang="en-US"/>
              <a:t>Dashed components are called </a:t>
            </a:r>
            <a:r>
              <a:rPr lang="en-US" b="1"/>
              <a:t>slots</a:t>
            </a:r>
            <a:r>
              <a:rPr lang="en-US"/>
              <a:t> and may be populated with different instances at different times. Slots are containers for dynamic components (DC) in execution.</a:t>
            </a:r>
          </a:p>
          <a:p>
            <a:endParaRPr lang="en-US"/>
          </a:p>
          <a:p>
            <a:r>
              <a:rPr lang="en-US"/>
              <a:t>[Am99] </a:t>
            </a:r>
          </a:p>
          <a:p>
            <a:r>
              <a:rPr lang="en-US" b="1"/>
              <a:t>Pools</a:t>
            </a:r>
            <a:r>
              <a:rPr lang="en-US"/>
              <a:t> are containers for dynamic components that are not executing (they act as data). </a:t>
            </a:r>
            <a:r>
              <a:rPr lang="en-US" b="1"/>
              <a:t>Dynamic responsibilities </a:t>
            </a:r>
            <a:r>
              <a:rPr lang="en-US"/>
              <a:t>such as create, destroy, copy, move, and move-stay may be performed on dynamic components.</a:t>
            </a:r>
          </a:p>
          <a:p>
            <a:r>
              <a:rPr lang="en-US"/>
              <a:t>What’s the </a:t>
            </a:r>
            <a:r>
              <a:rPr lang="en-US" b="1"/>
              <a:t>difference</a:t>
            </a:r>
            <a:r>
              <a:rPr lang="en-US"/>
              <a:t> </a:t>
            </a:r>
            <a:r>
              <a:rPr lang="en-US" b="1"/>
              <a:t>to</a:t>
            </a:r>
            <a:r>
              <a:rPr lang="en-US"/>
              <a:t> a simple </a:t>
            </a:r>
            <a:r>
              <a:rPr lang="en-US" b="1"/>
              <a:t>database</a:t>
            </a:r>
            <a:r>
              <a:rPr lang="en-US"/>
              <a:t>. Data never does anything. A dynamic component stored in a pool, however, can be retrieved and placed in a slot where it can perform responsibilities.</a:t>
            </a:r>
          </a:p>
          <a:p>
            <a:endParaRPr lang="en-US"/>
          </a:p>
          <a:p>
            <a:r>
              <a:rPr lang="en-US"/>
              <a:t>[URN]</a:t>
            </a:r>
          </a:p>
          <a:p>
            <a:r>
              <a:rPr lang="en-US"/>
              <a:t>Move-stay: a reference to a dynamic component is moved instead of moving a copy of the dynamic component (as copy does) </a:t>
            </a:r>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w="9525"/>
        </p:spPr>
        <p:txBody>
          <a:bodyPr lIns="91424" tIns="45711" rIns="91424" bIns="45711"/>
          <a:lstStyle/>
          <a:p>
            <a:endParaRPr lang="fr-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w="9525"/>
        </p:spPr>
        <p:txBody>
          <a:bodyPr lIns="91424" tIns="45711" rIns="91424" bIns="45711"/>
          <a:lstStyle/>
          <a:p>
            <a:endParaRPr lang="fr-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w="9525"/>
        </p:spPr>
        <p:txBody>
          <a:bodyPr lIns="91424" tIns="45711" rIns="91424" bIns="45711"/>
          <a:lstStyle/>
          <a:p>
            <a:endParaRPr lang="fr-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838200" cy="6858000"/>
          </a:xfrm>
          <a:prstGeom prst="rect">
            <a:avLst/>
          </a:prstGeom>
          <a:gradFill rotWithShape="0">
            <a:gsLst>
              <a:gs pos="0">
                <a:srgbClr val="414141"/>
              </a:gs>
              <a:gs pos="50000">
                <a:srgbClr val="414141">
                  <a:gamma/>
                  <a:tint val="70196"/>
                  <a:invGamma/>
                </a:srgbClr>
              </a:gs>
              <a:gs pos="100000">
                <a:srgbClr val="414141"/>
              </a:gs>
            </a:gsLst>
            <a:lin ang="5400000" scaled="1"/>
          </a:gradFill>
          <a:ln w="12700">
            <a:noFill/>
            <a:miter lim="800000"/>
            <a:headEnd/>
            <a:tailEnd/>
          </a:ln>
          <a:effectLst/>
        </p:spPr>
        <p:txBody>
          <a:bodyPr wrap="none" anchor="ctr">
            <a:prstTxWarp prst="textNoShape">
              <a:avLst/>
            </a:prstTxWarp>
          </a:bodyPr>
          <a:lstStyle/>
          <a:p>
            <a:pPr>
              <a:defRPr/>
            </a:pPr>
            <a:endParaRPr lang="en-US"/>
          </a:p>
        </p:txBody>
      </p:sp>
      <p:grpSp>
        <p:nvGrpSpPr>
          <p:cNvPr id="5" name="Group 5"/>
          <p:cNvGrpSpPr>
            <a:grpSpLocks/>
          </p:cNvGrpSpPr>
          <p:nvPr/>
        </p:nvGrpSpPr>
        <p:grpSpPr bwMode="auto">
          <a:xfrm>
            <a:off x="12700" y="381000"/>
            <a:ext cx="9118600" cy="6096000"/>
            <a:chOff x="8" y="240"/>
            <a:chExt cx="5744" cy="3840"/>
          </a:xfrm>
        </p:grpSpPr>
        <p:grpSp>
          <p:nvGrpSpPr>
            <p:cNvPr id="6" name="Group 6"/>
            <p:cNvGrpSpPr>
              <a:grpSpLocks/>
            </p:cNvGrpSpPr>
            <p:nvPr/>
          </p:nvGrpSpPr>
          <p:grpSpPr bwMode="auto">
            <a:xfrm>
              <a:off x="8" y="240"/>
              <a:ext cx="5744" cy="54"/>
              <a:chOff x="8" y="240"/>
              <a:chExt cx="5744" cy="54"/>
            </a:xfrm>
          </p:grpSpPr>
          <p:sp>
            <p:nvSpPr>
              <p:cNvPr id="10" name="Line 7"/>
              <p:cNvSpPr>
                <a:spLocks noChangeShapeType="1"/>
              </p:cNvSpPr>
              <p:nvPr/>
            </p:nvSpPr>
            <p:spPr bwMode="auto">
              <a:xfrm>
                <a:off x="8" y="294"/>
                <a:ext cx="5744" cy="0"/>
              </a:xfrm>
              <a:prstGeom prst="line">
                <a:avLst/>
              </a:prstGeom>
              <a:noFill/>
              <a:ln w="12700">
                <a:solidFill>
                  <a:schemeClr val="tx1"/>
                </a:solidFill>
                <a:round/>
                <a:headEnd/>
                <a:tailEnd/>
              </a:ln>
              <a:effectLst/>
            </p:spPr>
            <p:txBody>
              <a:bodyPr wrap="none" anchor="ctr">
                <a:prstTxWarp prst="textNoShape">
                  <a:avLst/>
                </a:prstTxWarp>
              </a:bodyPr>
              <a:lstStyle/>
              <a:p>
                <a:pPr>
                  <a:defRPr/>
                </a:pPr>
                <a:endParaRPr lang="en-US"/>
              </a:p>
            </p:txBody>
          </p:sp>
          <p:sp>
            <p:nvSpPr>
              <p:cNvPr id="11" name="Line 8"/>
              <p:cNvSpPr>
                <a:spLocks noChangeShapeType="1"/>
              </p:cNvSpPr>
              <p:nvPr/>
            </p:nvSpPr>
            <p:spPr bwMode="auto">
              <a:xfrm>
                <a:off x="8" y="240"/>
                <a:ext cx="5744" cy="0"/>
              </a:xfrm>
              <a:prstGeom prst="line">
                <a:avLst/>
              </a:prstGeom>
              <a:noFill/>
              <a:ln w="12700">
                <a:solidFill>
                  <a:schemeClr val="accent2"/>
                </a:solidFill>
                <a:round/>
                <a:headEnd/>
                <a:tailEnd/>
              </a:ln>
              <a:effectLst/>
            </p:spPr>
            <p:txBody>
              <a:bodyPr wrap="none" anchor="ctr">
                <a:prstTxWarp prst="textNoShape">
                  <a:avLst/>
                </a:prstTxWarp>
              </a:bodyPr>
              <a:lstStyle/>
              <a:p>
                <a:pPr>
                  <a:defRPr/>
                </a:pPr>
                <a:endParaRPr lang="en-US"/>
              </a:p>
            </p:txBody>
          </p:sp>
        </p:grpSp>
        <p:grpSp>
          <p:nvGrpSpPr>
            <p:cNvPr id="7" name="Group 9"/>
            <p:cNvGrpSpPr>
              <a:grpSpLocks/>
            </p:cNvGrpSpPr>
            <p:nvPr/>
          </p:nvGrpSpPr>
          <p:grpSpPr bwMode="auto">
            <a:xfrm>
              <a:off x="8" y="4032"/>
              <a:ext cx="5744" cy="48"/>
              <a:chOff x="8" y="4032"/>
              <a:chExt cx="5744" cy="48"/>
            </a:xfrm>
          </p:grpSpPr>
          <p:sp>
            <p:nvSpPr>
              <p:cNvPr id="8" name="Line 10"/>
              <p:cNvSpPr>
                <a:spLocks noChangeShapeType="1"/>
              </p:cNvSpPr>
              <p:nvPr/>
            </p:nvSpPr>
            <p:spPr bwMode="auto">
              <a:xfrm>
                <a:off x="8" y="4032"/>
                <a:ext cx="5744" cy="0"/>
              </a:xfrm>
              <a:prstGeom prst="line">
                <a:avLst/>
              </a:prstGeom>
              <a:noFill/>
              <a:ln w="12700">
                <a:solidFill>
                  <a:schemeClr val="tx1"/>
                </a:solidFill>
                <a:round/>
                <a:headEnd/>
                <a:tailEnd/>
              </a:ln>
              <a:effectLst/>
            </p:spPr>
            <p:txBody>
              <a:bodyPr wrap="none" anchor="ctr">
                <a:prstTxWarp prst="textNoShape">
                  <a:avLst/>
                </a:prstTxWarp>
              </a:bodyPr>
              <a:lstStyle/>
              <a:p>
                <a:pPr>
                  <a:defRPr/>
                </a:pPr>
                <a:endParaRPr lang="en-US"/>
              </a:p>
            </p:txBody>
          </p:sp>
          <p:sp>
            <p:nvSpPr>
              <p:cNvPr id="9" name="Line 11"/>
              <p:cNvSpPr>
                <a:spLocks noChangeShapeType="1"/>
              </p:cNvSpPr>
              <p:nvPr/>
            </p:nvSpPr>
            <p:spPr bwMode="auto">
              <a:xfrm>
                <a:off x="8" y="4080"/>
                <a:ext cx="5744" cy="0"/>
              </a:xfrm>
              <a:prstGeom prst="line">
                <a:avLst/>
              </a:prstGeom>
              <a:noFill/>
              <a:ln w="12700">
                <a:solidFill>
                  <a:schemeClr val="accent2"/>
                </a:solidFill>
                <a:round/>
                <a:headEnd/>
                <a:tailEnd/>
              </a:ln>
              <a:effectLst/>
            </p:spPr>
            <p:txBody>
              <a:bodyPr wrap="none" anchor="ctr">
                <a:prstTxWarp prst="textNoShape">
                  <a:avLst/>
                </a:prstTxWarp>
              </a:bodyPr>
              <a:lstStyle/>
              <a:p>
                <a:pPr>
                  <a:defRPr/>
                </a:pPr>
                <a:endParaRPr lang="en-US"/>
              </a:p>
            </p:txBody>
          </p:sp>
        </p:grpSp>
      </p:grpSp>
      <p:sp>
        <p:nvSpPr>
          <p:cNvPr id="12" name="Rectangle 12"/>
          <p:cNvSpPr>
            <a:spLocks noChangeArrowheads="1"/>
          </p:cNvSpPr>
          <p:nvPr/>
        </p:nvSpPr>
        <p:spPr bwMode="auto">
          <a:xfrm rot="16200000">
            <a:off x="-2584450" y="3160713"/>
            <a:ext cx="6129338" cy="576262"/>
          </a:xfrm>
          <a:prstGeom prst="rect">
            <a:avLst/>
          </a:prstGeom>
          <a:noFill/>
          <a:ln w="12700">
            <a:noFill/>
            <a:miter lim="800000"/>
            <a:headEnd/>
            <a:tailEnd/>
          </a:ln>
          <a:effectLst/>
        </p:spPr>
        <p:txBody>
          <a:bodyPr lIns="90488" tIns="44450" rIns="90488" bIns="44450">
            <a:prstTxWarp prst="textNoShape">
              <a:avLst/>
            </a:prstTxWarp>
            <a:spAutoFit/>
          </a:bodyPr>
          <a:lstStyle/>
          <a:p>
            <a:pPr>
              <a:lnSpc>
                <a:spcPct val="50000"/>
              </a:lnSpc>
              <a:defRPr/>
            </a:pPr>
            <a:r>
              <a:rPr lang="en-US" sz="6400" b="0" i="1">
                <a:solidFill>
                  <a:srgbClr val="777777"/>
                </a:solidFill>
                <a:latin typeface="Arial" charset="0"/>
              </a:rPr>
              <a:t>Use Case Maps</a:t>
            </a:r>
          </a:p>
        </p:txBody>
      </p:sp>
      <p:sp>
        <p:nvSpPr>
          <p:cNvPr id="13" name="Rectangle 25"/>
          <p:cNvSpPr>
            <a:spLocks noChangeArrowheads="1"/>
          </p:cNvSpPr>
          <p:nvPr/>
        </p:nvSpPr>
        <p:spPr bwMode="auto">
          <a:xfrm>
            <a:off x="846138" y="12700"/>
            <a:ext cx="4027487" cy="352425"/>
          </a:xfrm>
          <a:prstGeom prst="rect">
            <a:avLst/>
          </a:prstGeom>
          <a:gradFill rotWithShape="0">
            <a:gsLst>
              <a:gs pos="0">
                <a:srgbClr val="FECC2C"/>
              </a:gs>
              <a:gs pos="100000">
                <a:srgbClr val="FFFFFF"/>
              </a:gs>
            </a:gsLst>
            <a:lin ang="0" scaled="1"/>
          </a:gradFill>
          <a:ln w="12700">
            <a:noFill/>
            <a:miter lim="800000"/>
            <a:headEnd/>
            <a:tailEnd/>
          </a:ln>
          <a:effectLst/>
        </p:spPr>
        <p:txBody>
          <a:bodyPr wrap="none" anchor="ctr">
            <a:prstTxWarp prst="textNoShape">
              <a:avLst/>
            </a:prstTxWarp>
          </a:bodyPr>
          <a:lstStyle/>
          <a:p>
            <a:pPr>
              <a:defRPr/>
            </a:pPr>
            <a:endParaRPr lang="en-US"/>
          </a:p>
        </p:txBody>
      </p:sp>
      <p:sp>
        <p:nvSpPr>
          <p:cNvPr id="14" name="Rectangle 26"/>
          <p:cNvSpPr>
            <a:spLocks noChangeArrowheads="1"/>
          </p:cNvSpPr>
          <p:nvPr/>
        </p:nvSpPr>
        <p:spPr bwMode="auto">
          <a:xfrm>
            <a:off x="846138" y="6494463"/>
            <a:ext cx="4027487" cy="352425"/>
          </a:xfrm>
          <a:prstGeom prst="rect">
            <a:avLst/>
          </a:prstGeom>
          <a:gradFill rotWithShape="0">
            <a:gsLst>
              <a:gs pos="0">
                <a:srgbClr val="FECC2C"/>
              </a:gs>
              <a:gs pos="100000">
                <a:srgbClr val="FFFFFF"/>
              </a:gs>
            </a:gsLst>
            <a:lin ang="0" scaled="1"/>
          </a:gradFill>
          <a:ln w="12700">
            <a:noFill/>
            <a:miter lim="800000"/>
            <a:headEnd/>
            <a:tailEnd/>
          </a:ln>
          <a:effectLst/>
        </p:spPr>
        <p:txBody>
          <a:bodyPr wrap="none" anchor="ctr">
            <a:prstTxWarp prst="textNoShape">
              <a:avLst/>
            </a:prstTxWarp>
          </a:bodyPr>
          <a:lstStyle/>
          <a:p>
            <a:pPr>
              <a:defRPr/>
            </a:pPr>
            <a:endParaRPr lang="en-US"/>
          </a:p>
        </p:txBody>
      </p:sp>
      <p:sp>
        <p:nvSpPr>
          <p:cNvPr id="80898" name="Rectangle 2"/>
          <p:cNvSpPr>
            <a:spLocks noGrp="1" noChangeArrowheads="1"/>
          </p:cNvSpPr>
          <p:nvPr>
            <p:ph type="ctrTitle"/>
          </p:nvPr>
        </p:nvSpPr>
        <p:spPr>
          <a:xfrm>
            <a:off x="1101725" y="2286000"/>
            <a:ext cx="7772400" cy="1143000"/>
          </a:xfrm>
        </p:spPr>
        <p:txBody>
          <a:bodyPr/>
          <a:lstStyle>
            <a:lvl1pPr algn="ctr">
              <a:defRPr sz="4400"/>
            </a:lvl1pPr>
          </a:lstStyle>
          <a:p>
            <a:r>
              <a:rPr lang="en-US"/>
              <a:t>Click to edit Master title style</a:t>
            </a:r>
          </a:p>
        </p:txBody>
      </p:sp>
      <p:sp>
        <p:nvSpPr>
          <p:cNvPr id="80899" name="Rectangle 3"/>
          <p:cNvSpPr>
            <a:spLocks noGrp="1" noChangeArrowheads="1"/>
          </p:cNvSpPr>
          <p:nvPr>
            <p:ph type="subTitle" idx="1"/>
          </p:nvPr>
        </p:nvSpPr>
        <p:spPr>
          <a:xfrm>
            <a:off x="1787525" y="3886200"/>
            <a:ext cx="6400800" cy="1752600"/>
          </a:xfrm>
        </p:spPr>
        <p:txBody>
          <a:bodyPr/>
          <a:lstStyle>
            <a:lvl1pPr marL="0" indent="0" algn="ctr">
              <a:buFont typeface="Monotype Sorts" charset="2"/>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29325" y="609600"/>
            <a:ext cx="1943100" cy="5614988"/>
          </a:xfrm>
        </p:spPr>
        <p:txBody>
          <a:bodyPr vert="eaVert"/>
          <a:lstStyle/>
          <a:p>
            <a:r>
              <a:rPr lang="fr-CA" smtClean="0"/>
              <a:t>Click to edit Master title style</a:t>
            </a:r>
            <a:endParaRPr lang="en-US"/>
          </a:p>
        </p:txBody>
      </p:sp>
      <p:sp>
        <p:nvSpPr>
          <p:cNvPr id="3" name="Vertical Text Placeholder 2"/>
          <p:cNvSpPr>
            <a:spLocks noGrp="1"/>
          </p:cNvSpPr>
          <p:nvPr>
            <p:ph type="body" orient="vert" idx="1"/>
          </p:nvPr>
        </p:nvSpPr>
        <p:spPr>
          <a:xfrm>
            <a:off x="200025" y="609600"/>
            <a:ext cx="5676900" cy="5614988"/>
          </a:xfrm>
        </p:spPr>
        <p:txBody>
          <a:bodyPr vert="eaVert"/>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a:p>
        </p:txBody>
      </p:sp>
      <p:sp>
        <p:nvSpPr>
          <p:cNvPr id="3" name="Content Placeholder 2"/>
          <p:cNvSpPr>
            <a:spLocks noGrp="1"/>
          </p:cNvSpPr>
          <p:nvPr>
            <p:ph idx="1"/>
          </p:nvPr>
        </p:nvSpPr>
        <p:spPr/>
        <p:txBody>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CA"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a:p>
        </p:txBody>
      </p:sp>
      <p:sp>
        <p:nvSpPr>
          <p:cNvPr id="3" name="Content Placeholder 2"/>
          <p:cNvSpPr>
            <a:spLocks noGrp="1"/>
          </p:cNvSpPr>
          <p:nvPr>
            <p:ph sz="half" idx="1"/>
          </p:nvPr>
        </p:nvSpPr>
        <p:spPr>
          <a:xfrm>
            <a:off x="200025" y="1881188"/>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4" name="Content Placeholder 3"/>
          <p:cNvSpPr>
            <a:spLocks noGrp="1"/>
          </p:cNvSpPr>
          <p:nvPr>
            <p:ph sz="half" idx="2"/>
          </p:nvPr>
        </p:nvSpPr>
        <p:spPr>
          <a:xfrm>
            <a:off x="4162425" y="1881188"/>
            <a:ext cx="381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vmlDrawing" Target="../drawings/vmlDrawing1.vml"/><Relationship Id="rId14" Type="http://schemas.openxmlformats.org/officeDocument/2006/relationships/oleObject" Target="../embeddings/oleObject1.bin"/><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4763" y="4763"/>
          <a:ext cx="9136062" cy="6850062"/>
        </p:xfrm>
        <a:graphic>
          <a:graphicData uri="http://schemas.openxmlformats.org/presentationml/2006/ole">
            <mc:AlternateContent xmlns:mc="http://schemas.openxmlformats.org/markup-compatibility/2006">
              <mc:Choice xmlns:v="urn:schemas-microsoft-com:vml" Requires="v">
                <p:oleObj spid="_x0000_s1029" name="Image Photo Editor" r:id="rId14" imgW="9135750" imgH="6849431" progId="">
                  <p:embed/>
                </p:oleObj>
              </mc:Choice>
              <mc:Fallback>
                <p:oleObj name="Image Photo Editor" r:id="rId14" imgW="9135750" imgH="6849431" progId="">
                  <p:embed/>
                  <p:pic>
                    <p:nvPicPr>
                      <p:cNvPr id="0" name="Picture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763" y="4763"/>
                        <a:ext cx="9136062" cy="685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1058" name="Rectangle 34"/>
          <p:cNvSpPr>
            <a:spLocks noChangeArrowheads="1"/>
          </p:cNvSpPr>
          <p:nvPr/>
        </p:nvSpPr>
        <p:spPr bwMode="auto">
          <a:xfrm>
            <a:off x="12700" y="6494463"/>
            <a:ext cx="838200" cy="352425"/>
          </a:xfrm>
          <a:prstGeom prst="rect">
            <a:avLst/>
          </a:prstGeom>
          <a:gradFill rotWithShape="0">
            <a:gsLst>
              <a:gs pos="0">
                <a:srgbClr val="414141"/>
              </a:gs>
              <a:gs pos="100000">
                <a:srgbClr val="414141">
                  <a:gamma/>
                  <a:tint val="70196"/>
                  <a:invGamma/>
                </a:srgbClr>
              </a:gs>
            </a:gsLst>
            <a:lin ang="0" scaled="1"/>
          </a:gradFill>
          <a:ln w="12700">
            <a:noFill/>
            <a:miter lim="800000"/>
            <a:headEnd/>
            <a:tailEnd/>
          </a:ln>
          <a:effectLst/>
        </p:spPr>
        <p:txBody>
          <a:bodyPr wrap="none" anchor="ctr">
            <a:prstTxWarp prst="textNoShape">
              <a:avLst/>
            </a:prstTxWarp>
          </a:bodyPr>
          <a:lstStyle/>
          <a:p>
            <a:pPr>
              <a:defRPr/>
            </a:pPr>
            <a:endParaRPr lang="en-US"/>
          </a:p>
        </p:txBody>
      </p:sp>
      <p:sp>
        <p:nvSpPr>
          <p:cNvPr id="2" name="Rectangle 2"/>
          <p:cNvSpPr>
            <a:spLocks noChangeArrowheads="1"/>
          </p:cNvSpPr>
          <p:nvPr/>
        </p:nvSpPr>
        <p:spPr bwMode="auto">
          <a:xfrm>
            <a:off x="12700" y="12700"/>
            <a:ext cx="838200" cy="352425"/>
          </a:xfrm>
          <a:prstGeom prst="rect">
            <a:avLst/>
          </a:prstGeom>
          <a:gradFill rotWithShape="0">
            <a:gsLst>
              <a:gs pos="0">
                <a:srgbClr val="414141"/>
              </a:gs>
              <a:gs pos="100000">
                <a:srgbClr val="414141">
                  <a:gamma/>
                  <a:tint val="70196"/>
                  <a:invGamma/>
                </a:srgbClr>
              </a:gs>
            </a:gsLst>
            <a:lin ang="0" scaled="1"/>
          </a:gradFill>
          <a:ln w="12700">
            <a:noFill/>
            <a:miter lim="800000"/>
            <a:headEnd/>
            <a:tailEnd/>
          </a:ln>
          <a:effectLst/>
        </p:spPr>
        <p:txBody>
          <a:bodyPr wrap="none" anchor="ctr">
            <a:prstTxWarp prst="textNoShape">
              <a:avLst/>
            </a:prstTxWarp>
          </a:bodyPr>
          <a:lstStyle/>
          <a:p>
            <a:pPr>
              <a:defRPr/>
            </a:pPr>
            <a:endParaRPr lang="en-US"/>
          </a:p>
        </p:txBody>
      </p:sp>
      <p:sp>
        <p:nvSpPr>
          <p:cNvPr id="1029" name="Rectangle 11"/>
          <p:cNvSpPr>
            <a:spLocks noGrp="1" noChangeArrowheads="1"/>
          </p:cNvSpPr>
          <p:nvPr>
            <p:ph type="title"/>
          </p:nvPr>
        </p:nvSpPr>
        <p:spPr bwMode="auto">
          <a:xfrm>
            <a:off x="200025" y="609600"/>
            <a:ext cx="7772400" cy="11430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t>Click to edit Master title style</a:t>
            </a:r>
          </a:p>
        </p:txBody>
      </p:sp>
      <p:sp>
        <p:nvSpPr>
          <p:cNvPr id="1030" name="Rectangle 12"/>
          <p:cNvSpPr>
            <a:spLocks noGrp="1" noChangeArrowheads="1"/>
          </p:cNvSpPr>
          <p:nvPr>
            <p:ph type="body" idx="1"/>
          </p:nvPr>
        </p:nvSpPr>
        <p:spPr bwMode="auto">
          <a:xfrm>
            <a:off x="200025" y="1881188"/>
            <a:ext cx="7772400" cy="43434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5" name="Rectangle 21"/>
          <p:cNvSpPr>
            <a:spLocks noChangeArrowheads="1"/>
          </p:cNvSpPr>
          <p:nvPr/>
        </p:nvSpPr>
        <p:spPr bwMode="auto">
          <a:xfrm>
            <a:off x="82550" y="6527800"/>
            <a:ext cx="673100" cy="271463"/>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r>
              <a:rPr lang="en-US" sz="1200" b="0">
                <a:solidFill>
                  <a:srgbClr val="FFFFFF"/>
                </a:solidFill>
                <a:latin typeface="Arial" charset="0"/>
              </a:rPr>
              <a:t>© 2001</a:t>
            </a:r>
          </a:p>
        </p:txBody>
      </p:sp>
      <p:sp>
        <p:nvSpPr>
          <p:cNvPr id="1053" name="Rectangle 29"/>
          <p:cNvSpPr>
            <a:spLocks noChangeArrowheads="1"/>
          </p:cNvSpPr>
          <p:nvPr/>
        </p:nvSpPr>
        <p:spPr bwMode="auto">
          <a:xfrm>
            <a:off x="36513" y="50800"/>
            <a:ext cx="763587" cy="271463"/>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r>
              <a:rPr lang="en-US" sz="1200" b="0">
                <a:solidFill>
                  <a:srgbClr val="FFFFFF"/>
                </a:solidFill>
                <a:latin typeface="Arial" charset="0"/>
              </a:rPr>
              <a:t>Page </a:t>
            </a:r>
            <a:fld id="{C4621A8A-2194-9043-BD54-25B0E239BE06}" type="slidenum">
              <a:rPr lang="en-US" sz="1200" b="0">
                <a:solidFill>
                  <a:srgbClr val="FFFFFF"/>
                </a:solidFill>
                <a:latin typeface="Arial" charset="0"/>
              </a:rPr>
              <a:pPr>
                <a:defRPr/>
              </a:pPr>
              <a:t>‹#›</a:t>
            </a:fld>
            <a:endParaRPr lang="en-US" sz="1200" b="0">
              <a:solidFill>
                <a:srgbClr val="FFFFFF"/>
              </a:solidFill>
              <a:latin typeface="Arial" charset="0"/>
            </a:endParaRPr>
          </a:p>
        </p:txBody>
      </p:sp>
      <p:grpSp>
        <p:nvGrpSpPr>
          <p:cNvPr id="1033" name="Group 49"/>
          <p:cNvGrpSpPr>
            <a:grpSpLocks/>
          </p:cNvGrpSpPr>
          <p:nvPr/>
        </p:nvGrpSpPr>
        <p:grpSpPr bwMode="auto">
          <a:xfrm>
            <a:off x="12700" y="381000"/>
            <a:ext cx="7639050" cy="6096000"/>
            <a:chOff x="8" y="240"/>
            <a:chExt cx="4812" cy="3840"/>
          </a:xfrm>
        </p:grpSpPr>
        <p:grpSp>
          <p:nvGrpSpPr>
            <p:cNvPr id="1037" name="Group 47"/>
            <p:cNvGrpSpPr>
              <a:grpSpLocks/>
            </p:cNvGrpSpPr>
            <p:nvPr/>
          </p:nvGrpSpPr>
          <p:grpSpPr bwMode="auto">
            <a:xfrm>
              <a:off x="8" y="240"/>
              <a:ext cx="4812" cy="54"/>
              <a:chOff x="8" y="240"/>
              <a:chExt cx="4812" cy="54"/>
            </a:xfrm>
          </p:grpSpPr>
          <p:sp>
            <p:nvSpPr>
              <p:cNvPr id="1062" name="Line 38"/>
              <p:cNvSpPr>
                <a:spLocks noChangeShapeType="1"/>
              </p:cNvSpPr>
              <p:nvPr/>
            </p:nvSpPr>
            <p:spPr bwMode="auto">
              <a:xfrm>
                <a:off x="8" y="294"/>
                <a:ext cx="4812" cy="0"/>
              </a:xfrm>
              <a:prstGeom prst="line">
                <a:avLst/>
              </a:prstGeom>
              <a:noFill/>
              <a:ln w="12700">
                <a:solidFill>
                  <a:schemeClr val="tx1"/>
                </a:solidFill>
                <a:round/>
                <a:headEnd/>
                <a:tailEnd/>
              </a:ln>
              <a:effectLst/>
            </p:spPr>
            <p:txBody>
              <a:bodyPr wrap="none" anchor="ctr">
                <a:prstTxWarp prst="textNoShape">
                  <a:avLst/>
                </a:prstTxWarp>
              </a:bodyPr>
              <a:lstStyle/>
              <a:p>
                <a:pPr>
                  <a:defRPr/>
                </a:pPr>
                <a:endParaRPr lang="en-US"/>
              </a:p>
            </p:txBody>
          </p:sp>
          <p:sp>
            <p:nvSpPr>
              <p:cNvPr id="1063" name="Line 39"/>
              <p:cNvSpPr>
                <a:spLocks noChangeShapeType="1"/>
              </p:cNvSpPr>
              <p:nvPr/>
            </p:nvSpPr>
            <p:spPr bwMode="auto">
              <a:xfrm>
                <a:off x="8" y="240"/>
                <a:ext cx="4674" cy="0"/>
              </a:xfrm>
              <a:prstGeom prst="line">
                <a:avLst/>
              </a:prstGeom>
              <a:noFill/>
              <a:ln w="12700">
                <a:solidFill>
                  <a:schemeClr val="accent2"/>
                </a:solidFill>
                <a:round/>
                <a:headEnd/>
                <a:tailEnd/>
              </a:ln>
              <a:effectLst/>
            </p:spPr>
            <p:txBody>
              <a:bodyPr wrap="none" anchor="ctr">
                <a:prstTxWarp prst="textNoShape">
                  <a:avLst/>
                </a:prstTxWarp>
              </a:bodyPr>
              <a:lstStyle/>
              <a:p>
                <a:pPr>
                  <a:defRPr/>
                </a:pPr>
                <a:endParaRPr lang="en-US"/>
              </a:p>
            </p:txBody>
          </p:sp>
        </p:grpSp>
        <p:grpSp>
          <p:nvGrpSpPr>
            <p:cNvPr id="1038" name="Group 48"/>
            <p:cNvGrpSpPr>
              <a:grpSpLocks/>
            </p:cNvGrpSpPr>
            <p:nvPr/>
          </p:nvGrpSpPr>
          <p:grpSpPr bwMode="auto">
            <a:xfrm>
              <a:off x="8" y="4032"/>
              <a:ext cx="4596" cy="48"/>
              <a:chOff x="8" y="4032"/>
              <a:chExt cx="4596" cy="48"/>
            </a:xfrm>
          </p:grpSpPr>
          <p:sp>
            <p:nvSpPr>
              <p:cNvPr id="1065" name="Line 41"/>
              <p:cNvSpPr>
                <a:spLocks noChangeShapeType="1"/>
              </p:cNvSpPr>
              <p:nvPr/>
            </p:nvSpPr>
            <p:spPr bwMode="auto">
              <a:xfrm>
                <a:off x="8" y="4032"/>
                <a:ext cx="4596" cy="0"/>
              </a:xfrm>
              <a:prstGeom prst="line">
                <a:avLst/>
              </a:prstGeom>
              <a:noFill/>
              <a:ln w="12700">
                <a:solidFill>
                  <a:schemeClr val="tx1"/>
                </a:solidFill>
                <a:round/>
                <a:headEnd/>
                <a:tailEnd/>
              </a:ln>
              <a:effectLst/>
            </p:spPr>
            <p:txBody>
              <a:bodyPr wrap="none" anchor="ctr">
                <a:prstTxWarp prst="textNoShape">
                  <a:avLst/>
                </a:prstTxWarp>
              </a:bodyPr>
              <a:lstStyle/>
              <a:p>
                <a:pPr>
                  <a:defRPr/>
                </a:pPr>
                <a:endParaRPr lang="en-US"/>
              </a:p>
            </p:txBody>
          </p:sp>
          <p:sp>
            <p:nvSpPr>
              <p:cNvPr id="1066" name="Line 42"/>
              <p:cNvSpPr>
                <a:spLocks noChangeShapeType="1"/>
              </p:cNvSpPr>
              <p:nvPr/>
            </p:nvSpPr>
            <p:spPr bwMode="auto">
              <a:xfrm>
                <a:off x="8" y="4080"/>
                <a:ext cx="4572" cy="0"/>
              </a:xfrm>
              <a:prstGeom prst="line">
                <a:avLst/>
              </a:prstGeom>
              <a:noFill/>
              <a:ln w="12700">
                <a:solidFill>
                  <a:schemeClr val="accent2"/>
                </a:solidFill>
                <a:round/>
                <a:headEnd/>
                <a:tailEnd/>
              </a:ln>
              <a:effectLst/>
            </p:spPr>
            <p:txBody>
              <a:bodyPr wrap="none" anchor="ctr">
                <a:prstTxWarp prst="textNoShape">
                  <a:avLst/>
                </a:prstTxWarp>
              </a:bodyPr>
              <a:lstStyle/>
              <a:p>
                <a:pPr>
                  <a:defRPr/>
                </a:pPr>
                <a:endParaRPr lang="en-US"/>
              </a:p>
            </p:txBody>
          </p:sp>
        </p:grpSp>
      </p:grpSp>
      <p:sp>
        <p:nvSpPr>
          <p:cNvPr id="1076" name="Rectangle 52"/>
          <p:cNvSpPr>
            <a:spLocks noChangeArrowheads="1"/>
          </p:cNvSpPr>
          <p:nvPr/>
        </p:nvSpPr>
        <p:spPr bwMode="auto">
          <a:xfrm>
            <a:off x="846138" y="12700"/>
            <a:ext cx="4027487" cy="352425"/>
          </a:xfrm>
          <a:prstGeom prst="rect">
            <a:avLst/>
          </a:prstGeom>
          <a:gradFill rotWithShape="0">
            <a:gsLst>
              <a:gs pos="0">
                <a:srgbClr val="FECC2C"/>
              </a:gs>
              <a:gs pos="100000">
                <a:srgbClr val="FFFFFF"/>
              </a:gs>
            </a:gsLst>
            <a:lin ang="0" scaled="1"/>
          </a:gradFill>
          <a:ln w="12700">
            <a:noFill/>
            <a:miter lim="800000"/>
            <a:headEnd/>
            <a:tailEnd/>
          </a:ln>
          <a:effectLst/>
        </p:spPr>
        <p:txBody>
          <a:bodyPr wrap="none" anchor="ctr">
            <a:prstTxWarp prst="textNoShape">
              <a:avLst/>
            </a:prstTxWarp>
          </a:bodyPr>
          <a:lstStyle/>
          <a:p>
            <a:pPr>
              <a:defRPr/>
            </a:pPr>
            <a:endParaRPr lang="en-US"/>
          </a:p>
        </p:txBody>
      </p:sp>
      <p:sp>
        <p:nvSpPr>
          <p:cNvPr id="1074" name="Rectangle 50"/>
          <p:cNvSpPr>
            <a:spLocks noChangeArrowheads="1"/>
          </p:cNvSpPr>
          <p:nvPr/>
        </p:nvSpPr>
        <p:spPr bwMode="auto">
          <a:xfrm>
            <a:off x="846138" y="6494463"/>
            <a:ext cx="4027487" cy="352425"/>
          </a:xfrm>
          <a:prstGeom prst="rect">
            <a:avLst/>
          </a:prstGeom>
          <a:gradFill rotWithShape="0">
            <a:gsLst>
              <a:gs pos="0">
                <a:srgbClr val="FECC2C"/>
              </a:gs>
              <a:gs pos="100000">
                <a:srgbClr val="FFFFFF"/>
              </a:gs>
            </a:gsLst>
            <a:lin ang="0" scaled="1"/>
          </a:gradFill>
          <a:ln w="12700">
            <a:noFill/>
            <a:miter lim="800000"/>
            <a:headEnd/>
            <a:tailEnd/>
          </a:ln>
          <a:effectLst/>
        </p:spPr>
        <p:txBody>
          <a:bodyPr wrap="none" anchor="ctr">
            <a:prstTxWarp prst="textNoShape">
              <a:avLst/>
            </a:prstTxWarp>
          </a:bodyPr>
          <a:lstStyle/>
          <a:p>
            <a:pPr>
              <a:defRPr/>
            </a:pPr>
            <a:endParaRPr lang="en-US"/>
          </a:p>
        </p:txBody>
      </p:sp>
      <p:sp>
        <p:nvSpPr>
          <p:cNvPr id="1052" name="Rectangle 28"/>
          <p:cNvSpPr>
            <a:spLocks noChangeArrowheads="1"/>
          </p:cNvSpPr>
          <p:nvPr/>
        </p:nvSpPr>
        <p:spPr bwMode="auto">
          <a:xfrm>
            <a:off x="908050" y="6516688"/>
            <a:ext cx="6149975" cy="271462"/>
          </a:xfrm>
          <a:prstGeom prst="rect">
            <a:avLst/>
          </a:prstGeom>
          <a:noFill/>
          <a:ln w="12700">
            <a:noFill/>
            <a:miter lim="800000"/>
            <a:headEnd/>
            <a:tailEnd/>
          </a:ln>
          <a:effectLst/>
        </p:spPr>
        <p:txBody>
          <a:bodyPr lIns="90488" tIns="44450" rIns="90488" bIns="44450">
            <a:prstTxWarp prst="textNoShape">
              <a:avLst/>
            </a:prstTxWarp>
            <a:spAutoFit/>
          </a:bodyPr>
          <a:lstStyle/>
          <a:p>
            <a:pPr algn="l">
              <a:defRPr/>
            </a:pPr>
            <a:r>
              <a:rPr lang="fr-CA" sz="1200" b="0">
                <a:latin typeface="Arial" charset="0"/>
              </a:rPr>
              <a:t>Bridging the Gap Between Requirements and Design with Use Case Maps</a:t>
            </a:r>
            <a:endParaRPr lang="en-US" sz="1200" b="0">
              <a:latin typeface="Arial" charset="0"/>
            </a:endParaRP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r" rtl="0" eaLnBrk="0" fontAlgn="base" hangingPunct="0">
        <a:spcBef>
          <a:spcPct val="0"/>
        </a:spcBef>
        <a:spcAft>
          <a:spcPct val="0"/>
        </a:spcAft>
        <a:defRPr sz="4000" i="1">
          <a:solidFill>
            <a:schemeClr val="tx2"/>
          </a:solidFill>
          <a:latin typeface="+mj-lt"/>
          <a:ea typeface="ＭＳ Ｐゴシック" charset="-128"/>
          <a:cs typeface="ＭＳ Ｐゴシック" charset="-128"/>
        </a:defRPr>
      </a:lvl1pPr>
      <a:lvl2pPr algn="r" rtl="0" eaLnBrk="0" fontAlgn="base" hangingPunct="0">
        <a:spcBef>
          <a:spcPct val="0"/>
        </a:spcBef>
        <a:spcAft>
          <a:spcPct val="0"/>
        </a:spcAft>
        <a:defRPr sz="4000" i="1">
          <a:solidFill>
            <a:schemeClr val="tx2"/>
          </a:solidFill>
          <a:latin typeface="Arial" charset="0"/>
          <a:ea typeface="ＭＳ Ｐゴシック" charset="-128"/>
          <a:cs typeface="ＭＳ Ｐゴシック" charset="-128"/>
        </a:defRPr>
      </a:lvl2pPr>
      <a:lvl3pPr algn="r" rtl="0" eaLnBrk="0" fontAlgn="base" hangingPunct="0">
        <a:spcBef>
          <a:spcPct val="0"/>
        </a:spcBef>
        <a:spcAft>
          <a:spcPct val="0"/>
        </a:spcAft>
        <a:defRPr sz="4000" i="1">
          <a:solidFill>
            <a:schemeClr val="tx2"/>
          </a:solidFill>
          <a:latin typeface="Arial" charset="0"/>
          <a:ea typeface="ＭＳ Ｐゴシック" charset="-128"/>
          <a:cs typeface="ＭＳ Ｐゴシック" charset="-128"/>
        </a:defRPr>
      </a:lvl3pPr>
      <a:lvl4pPr algn="r" rtl="0" eaLnBrk="0" fontAlgn="base" hangingPunct="0">
        <a:spcBef>
          <a:spcPct val="0"/>
        </a:spcBef>
        <a:spcAft>
          <a:spcPct val="0"/>
        </a:spcAft>
        <a:defRPr sz="4000" i="1">
          <a:solidFill>
            <a:schemeClr val="tx2"/>
          </a:solidFill>
          <a:latin typeface="Arial" charset="0"/>
          <a:ea typeface="ＭＳ Ｐゴシック" charset="-128"/>
          <a:cs typeface="ＭＳ Ｐゴシック" charset="-128"/>
        </a:defRPr>
      </a:lvl4pPr>
      <a:lvl5pPr algn="r" rtl="0" eaLnBrk="0" fontAlgn="base" hangingPunct="0">
        <a:spcBef>
          <a:spcPct val="0"/>
        </a:spcBef>
        <a:spcAft>
          <a:spcPct val="0"/>
        </a:spcAft>
        <a:defRPr sz="4000" i="1">
          <a:solidFill>
            <a:schemeClr val="tx2"/>
          </a:solidFill>
          <a:latin typeface="Arial" charset="0"/>
          <a:ea typeface="ＭＳ Ｐゴシック" charset="-128"/>
          <a:cs typeface="ＭＳ Ｐゴシック" charset="-128"/>
        </a:defRPr>
      </a:lvl5pPr>
      <a:lvl6pPr marL="457200" algn="r" rtl="0" eaLnBrk="0" fontAlgn="base" hangingPunct="0">
        <a:spcBef>
          <a:spcPct val="0"/>
        </a:spcBef>
        <a:spcAft>
          <a:spcPct val="0"/>
        </a:spcAft>
        <a:defRPr sz="4000" i="1">
          <a:solidFill>
            <a:schemeClr val="tx2"/>
          </a:solidFill>
          <a:latin typeface="Arial" charset="0"/>
        </a:defRPr>
      </a:lvl6pPr>
      <a:lvl7pPr marL="914400" algn="r" rtl="0" eaLnBrk="0" fontAlgn="base" hangingPunct="0">
        <a:spcBef>
          <a:spcPct val="0"/>
        </a:spcBef>
        <a:spcAft>
          <a:spcPct val="0"/>
        </a:spcAft>
        <a:defRPr sz="4000" i="1">
          <a:solidFill>
            <a:schemeClr val="tx2"/>
          </a:solidFill>
          <a:latin typeface="Arial" charset="0"/>
        </a:defRPr>
      </a:lvl7pPr>
      <a:lvl8pPr marL="1371600" algn="r" rtl="0" eaLnBrk="0" fontAlgn="base" hangingPunct="0">
        <a:spcBef>
          <a:spcPct val="0"/>
        </a:spcBef>
        <a:spcAft>
          <a:spcPct val="0"/>
        </a:spcAft>
        <a:defRPr sz="4000" i="1">
          <a:solidFill>
            <a:schemeClr val="tx2"/>
          </a:solidFill>
          <a:latin typeface="Arial" charset="0"/>
        </a:defRPr>
      </a:lvl8pPr>
      <a:lvl9pPr marL="1828800" algn="r" rtl="0" eaLnBrk="0" fontAlgn="base" hangingPunct="0">
        <a:spcBef>
          <a:spcPct val="0"/>
        </a:spcBef>
        <a:spcAft>
          <a:spcPct val="0"/>
        </a:spcAft>
        <a:defRPr sz="4000" i="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Monotype Sorts" charset="2"/>
        <a:buChar char="u"/>
        <a:defRPr sz="28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tx1"/>
        </a:buClr>
        <a:buSzPct val="65000"/>
        <a:buFont typeface="Monotype Sorts" charset="2"/>
        <a:buChar char="u"/>
        <a:defRPr sz="20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tx1"/>
        </a:buClr>
        <a:buSzPct val="65000"/>
        <a:buChar char="–"/>
        <a:defRPr>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tx1"/>
        </a:buClr>
        <a:buSzPct val="65000"/>
        <a:buFont typeface="Monotype Sorts" charset="2"/>
        <a:buChar char="u"/>
        <a:defRPr>
          <a:solidFill>
            <a:schemeClr val="tx1"/>
          </a:solidFill>
          <a:latin typeface="+mn-lt"/>
          <a:ea typeface="ＭＳ Ｐゴシック" charset="-128"/>
        </a:defRPr>
      </a:lvl5pPr>
      <a:lvl6pPr marL="2514600" indent="-228600" algn="l" rtl="0" eaLnBrk="0" fontAlgn="base" hangingPunct="0">
        <a:spcBef>
          <a:spcPct val="20000"/>
        </a:spcBef>
        <a:spcAft>
          <a:spcPct val="0"/>
        </a:spcAft>
        <a:buClr>
          <a:schemeClr val="tx1"/>
        </a:buClr>
        <a:buSzPct val="65000"/>
        <a:buFont typeface="Monotype Sorts" charset="2"/>
        <a:buChar char="u"/>
        <a:defRPr>
          <a:solidFill>
            <a:schemeClr val="tx1"/>
          </a:solidFill>
          <a:latin typeface="+mn-lt"/>
          <a:ea typeface="ＭＳ Ｐゴシック" charset="-128"/>
        </a:defRPr>
      </a:lvl6pPr>
      <a:lvl7pPr marL="2971800" indent="-228600" algn="l" rtl="0" eaLnBrk="0" fontAlgn="base" hangingPunct="0">
        <a:spcBef>
          <a:spcPct val="20000"/>
        </a:spcBef>
        <a:spcAft>
          <a:spcPct val="0"/>
        </a:spcAft>
        <a:buClr>
          <a:schemeClr val="tx1"/>
        </a:buClr>
        <a:buSzPct val="65000"/>
        <a:buFont typeface="Monotype Sorts" charset="2"/>
        <a:buChar char="u"/>
        <a:defRPr>
          <a:solidFill>
            <a:schemeClr val="tx1"/>
          </a:solidFill>
          <a:latin typeface="+mn-lt"/>
          <a:ea typeface="ＭＳ Ｐゴシック" charset="-128"/>
        </a:defRPr>
      </a:lvl7pPr>
      <a:lvl8pPr marL="3429000" indent="-228600" algn="l" rtl="0" eaLnBrk="0" fontAlgn="base" hangingPunct="0">
        <a:spcBef>
          <a:spcPct val="20000"/>
        </a:spcBef>
        <a:spcAft>
          <a:spcPct val="0"/>
        </a:spcAft>
        <a:buClr>
          <a:schemeClr val="tx1"/>
        </a:buClr>
        <a:buSzPct val="65000"/>
        <a:buFont typeface="Monotype Sorts" charset="2"/>
        <a:buChar char="u"/>
        <a:defRPr>
          <a:solidFill>
            <a:schemeClr val="tx1"/>
          </a:solidFill>
          <a:latin typeface="+mn-lt"/>
          <a:ea typeface="ＭＳ Ｐゴシック" charset="-128"/>
        </a:defRPr>
      </a:lvl8pPr>
      <a:lvl9pPr marL="3886200" indent="-228600" algn="l" rtl="0" eaLnBrk="0" fontAlgn="base" hangingPunct="0">
        <a:spcBef>
          <a:spcPct val="20000"/>
        </a:spcBef>
        <a:spcAft>
          <a:spcPct val="0"/>
        </a:spcAft>
        <a:buClr>
          <a:schemeClr val="tx1"/>
        </a:buClr>
        <a:buSzPct val="65000"/>
        <a:buFont typeface="Monotype Sorts" charset="2"/>
        <a:buChar char="u"/>
        <a:defRPr>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slide" Target="slide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slide" Target="slide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slide" Target="slide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051"/>
          <p:cNvSpPr>
            <a:spLocks noGrp="1" noChangeArrowheads="1"/>
          </p:cNvSpPr>
          <p:nvPr>
            <p:ph type="subTitle" idx="1"/>
          </p:nvPr>
        </p:nvSpPr>
        <p:spPr>
          <a:xfrm>
            <a:off x="1787525" y="3181350"/>
            <a:ext cx="6400800" cy="1752600"/>
          </a:xfrm>
          <a:noFill/>
        </p:spPr>
        <p:txBody>
          <a:bodyPr/>
          <a:lstStyle/>
          <a:p>
            <a:r>
              <a:rPr lang="en-CA" i="1" dirty="0"/>
              <a:t/>
            </a:r>
            <a:br>
              <a:rPr lang="en-CA" i="1" dirty="0"/>
            </a:br>
            <a:r>
              <a:rPr lang="en-CA" i="1" dirty="0"/>
              <a:t>Daniel </a:t>
            </a:r>
            <a:r>
              <a:rPr lang="en-CA" i="1" dirty="0" err="1"/>
              <a:t>Amyot</a:t>
            </a:r>
            <a:r>
              <a:rPr lang="en-CA" i="1" dirty="0"/>
              <a:t>, Ph.D.</a:t>
            </a:r>
          </a:p>
          <a:p>
            <a:r>
              <a:rPr lang="en-CA" sz="2000" i="1" dirty="0" smtClean="0"/>
              <a:t>http</a:t>
            </a:r>
            <a:r>
              <a:rPr lang="en-CA" sz="2000" i="1" dirty="0"/>
              <a:t>://</a:t>
            </a:r>
            <a:r>
              <a:rPr lang="en-CA" sz="2000" i="1" dirty="0" err="1"/>
              <a:t>www.UseCaseMaps.org</a:t>
            </a:r>
            <a:endParaRPr lang="en-CA" sz="2000" i="1" dirty="0"/>
          </a:p>
          <a:p>
            <a:r>
              <a:rPr lang="en-CA" sz="2000" i="1" dirty="0"/>
              <a:t/>
            </a:r>
            <a:br>
              <a:rPr lang="en-CA" sz="2000" i="1" dirty="0"/>
            </a:br>
            <a:r>
              <a:rPr lang="en-CA" sz="2000" i="1" dirty="0"/>
              <a:t/>
            </a:r>
            <a:br>
              <a:rPr lang="en-CA" sz="2000" i="1" dirty="0"/>
            </a:br>
            <a:r>
              <a:rPr lang="en-CA" sz="2000" i="1" dirty="0"/>
              <a:t/>
            </a:r>
            <a:br>
              <a:rPr lang="en-CA" sz="2000" i="1" dirty="0"/>
            </a:br>
            <a:endParaRPr lang="en-CA" sz="2000" dirty="0"/>
          </a:p>
        </p:txBody>
      </p:sp>
      <p:sp>
        <p:nvSpPr>
          <p:cNvPr id="15363" name="Rectangle 2050"/>
          <p:cNvSpPr>
            <a:spLocks noGrp="1" noChangeArrowheads="1"/>
          </p:cNvSpPr>
          <p:nvPr>
            <p:ph type="ctrTitle"/>
          </p:nvPr>
        </p:nvSpPr>
        <p:spPr>
          <a:xfrm>
            <a:off x="971550" y="1554163"/>
            <a:ext cx="8007350" cy="1143000"/>
          </a:xfrm>
          <a:noFill/>
        </p:spPr>
        <p:txBody>
          <a:bodyPr/>
          <a:lstStyle/>
          <a:p>
            <a:r>
              <a:rPr lang="en-CA"/>
              <a:t>Bridging the Gap Between Requirements and Design</a:t>
            </a:r>
            <a:br>
              <a:rPr lang="en-CA"/>
            </a:br>
            <a:r>
              <a:rPr lang="en-CA"/>
              <a:t>with Use Case Maps</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CA"/>
              <a:t>UCM Validation by Inspection</a:t>
            </a:r>
          </a:p>
        </p:txBody>
      </p:sp>
      <p:sp>
        <p:nvSpPr>
          <p:cNvPr id="46083" name="Rectangle 3"/>
          <p:cNvSpPr>
            <a:spLocks noGrp="1" noChangeArrowheads="1"/>
          </p:cNvSpPr>
          <p:nvPr>
            <p:ph type="body" idx="1"/>
          </p:nvPr>
        </p:nvSpPr>
        <p:spPr>
          <a:xfrm>
            <a:off x="200025" y="1881188"/>
            <a:ext cx="8026400" cy="4343400"/>
          </a:xfrm>
        </p:spPr>
        <p:txBody>
          <a:bodyPr/>
          <a:lstStyle/>
          <a:p>
            <a:r>
              <a:rPr lang="en-CA" dirty="0"/>
              <a:t>Several problems detectable by inspection</a:t>
            </a:r>
          </a:p>
          <a:p>
            <a:pPr lvl="1"/>
            <a:r>
              <a:rPr lang="en-CA" dirty="0"/>
              <a:t>Non-determinism in selection policies and OR-forks</a:t>
            </a:r>
          </a:p>
          <a:p>
            <a:pPr lvl="1"/>
            <a:r>
              <a:rPr lang="en-CA" dirty="0"/>
              <a:t>Erroneous </a:t>
            </a:r>
            <a:r>
              <a:rPr lang="en-CA" dirty="0" err="1" smtClean="0"/>
              <a:t>UCMs</a:t>
            </a:r>
            <a:r>
              <a:rPr lang="en-CA" dirty="0" smtClean="0"/>
              <a:t> </a:t>
            </a:r>
          </a:p>
          <a:p>
            <a:r>
              <a:rPr lang="en-CA" dirty="0" smtClean="0"/>
              <a:t>Many </a:t>
            </a:r>
            <a:r>
              <a:rPr lang="en-CA" b="1" dirty="0">
                <a:solidFill>
                  <a:srgbClr val="3333CC"/>
                </a:solidFill>
              </a:rPr>
              <a:t>feature</a:t>
            </a:r>
            <a:r>
              <a:rPr lang="en-CA" dirty="0">
                <a:solidFill>
                  <a:srgbClr val="4062C7"/>
                </a:solidFill>
              </a:rPr>
              <a:t> </a:t>
            </a:r>
            <a:r>
              <a:rPr lang="en-CA" b="1" dirty="0">
                <a:solidFill>
                  <a:srgbClr val="3333CC"/>
                </a:solidFill>
              </a:rPr>
              <a:t>interactions</a:t>
            </a:r>
            <a:r>
              <a:rPr lang="en-CA" dirty="0"/>
              <a:t> (FI) solved while integrating feature scenarios together</a:t>
            </a:r>
          </a:p>
          <a:p>
            <a:r>
              <a:rPr lang="en-CA" dirty="0"/>
              <a:t>Remaining undesirable FI need to be detected!</a:t>
            </a:r>
          </a:p>
          <a:p>
            <a:pPr lvl="1"/>
            <a:r>
              <a:rPr lang="en-CA" dirty="0"/>
              <a:t>Many are located in stubs and selection </a:t>
            </a:r>
            <a:br>
              <a:rPr lang="en-CA" dirty="0"/>
            </a:br>
            <a:r>
              <a:rPr lang="en-CA" dirty="0"/>
              <a:t>policies</a:t>
            </a:r>
          </a:p>
          <a:p>
            <a:pPr lvl="1"/>
            <a:r>
              <a:rPr lang="en-CA" dirty="0"/>
              <a:t>Need more formal analysis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reeform 2"/>
          <p:cNvSpPr>
            <a:spLocks/>
          </p:cNvSpPr>
          <p:nvPr/>
        </p:nvSpPr>
        <p:spPr bwMode="auto">
          <a:xfrm>
            <a:off x="0" y="471488"/>
            <a:ext cx="8572500" cy="5929312"/>
          </a:xfrm>
          <a:custGeom>
            <a:avLst/>
            <a:gdLst>
              <a:gd name="T0" fmla="*/ 3 w 5400"/>
              <a:gd name="T1" fmla="*/ 0 h 3735"/>
              <a:gd name="T2" fmla="*/ 4851 w 5400"/>
              <a:gd name="T3" fmla="*/ 3 h 3735"/>
              <a:gd name="T4" fmla="*/ 5330 w 5400"/>
              <a:gd name="T5" fmla="*/ 1827 h 3735"/>
              <a:gd name="T6" fmla="*/ 4608 w 5400"/>
              <a:gd name="T7" fmla="*/ 3735 h 3735"/>
              <a:gd name="T8" fmla="*/ 0 w 5400"/>
              <a:gd name="T9" fmla="*/ 3735 h 3735"/>
              <a:gd name="T10" fmla="*/ 3 w 5400"/>
              <a:gd name="T11" fmla="*/ 0 h 3735"/>
              <a:gd name="T12" fmla="*/ 0 60000 65536"/>
              <a:gd name="T13" fmla="*/ 0 60000 65536"/>
              <a:gd name="T14" fmla="*/ 0 60000 65536"/>
              <a:gd name="T15" fmla="*/ 0 60000 65536"/>
              <a:gd name="T16" fmla="*/ 0 60000 65536"/>
              <a:gd name="T17" fmla="*/ 0 60000 65536"/>
              <a:gd name="T18" fmla="*/ 0 w 5400"/>
              <a:gd name="T19" fmla="*/ 0 h 3735"/>
              <a:gd name="T20" fmla="*/ 5400 w 5400"/>
              <a:gd name="T21" fmla="*/ 3735 h 3735"/>
            </a:gdLst>
            <a:ahLst/>
            <a:cxnLst>
              <a:cxn ang="T12">
                <a:pos x="T0" y="T1"/>
              </a:cxn>
              <a:cxn ang="T13">
                <a:pos x="T2" y="T3"/>
              </a:cxn>
              <a:cxn ang="T14">
                <a:pos x="T4" y="T5"/>
              </a:cxn>
              <a:cxn ang="T15">
                <a:pos x="T6" y="T7"/>
              </a:cxn>
              <a:cxn ang="T16">
                <a:pos x="T8" y="T9"/>
              </a:cxn>
              <a:cxn ang="T17">
                <a:pos x="T10" y="T11"/>
              </a:cxn>
            </a:cxnLst>
            <a:rect l="T18" t="T19" r="T20" b="T21"/>
            <a:pathLst>
              <a:path w="5400" h="3735">
                <a:moveTo>
                  <a:pt x="3" y="0"/>
                </a:moveTo>
                <a:cubicBezTo>
                  <a:pt x="792" y="3"/>
                  <a:pt x="3931" y="3"/>
                  <a:pt x="4851" y="3"/>
                </a:cubicBezTo>
                <a:cubicBezTo>
                  <a:pt x="5299" y="458"/>
                  <a:pt x="5400" y="1389"/>
                  <a:pt x="5330" y="1827"/>
                </a:cubicBezTo>
                <a:cubicBezTo>
                  <a:pt x="5282" y="2506"/>
                  <a:pt x="4878" y="3322"/>
                  <a:pt x="4608" y="3735"/>
                </a:cubicBezTo>
                <a:cubicBezTo>
                  <a:pt x="2298" y="3735"/>
                  <a:pt x="0" y="3735"/>
                  <a:pt x="0" y="3735"/>
                </a:cubicBezTo>
                <a:cubicBezTo>
                  <a:pt x="2" y="3031"/>
                  <a:pt x="3" y="546"/>
                  <a:pt x="3" y="0"/>
                </a:cubicBezTo>
                <a:close/>
              </a:path>
            </a:pathLst>
          </a:custGeom>
          <a:solidFill>
            <a:srgbClr val="DADADA"/>
          </a:solidFill>
          <a:ln w="12700">
            <a:noFill/>
            <a:round/>
            <a:headEnd/>
            <a:tailEnd/>
          </a:ln>
        </p:spPr>
        <p:txBody>
          <a:bodyPr wrap="none" anchor="ctr">
            <a:prstTxWarp prst="textNoShape">
              <a:avLst/>
            </a:prstTxWarp>
          </a:bodyPr>
          <a:lstStyle/>
          <a:p>
            <a:endParaRPr lang="en-US"/>
          </a:p>
        </p:txBody>
      </p:sp>
      <p:sp>
        <p:nvSpPr>
          <p:cNvPr id="48131" name="Line 3"/>
          <p:cNvSpPr>
            <a:spLocks noChangeShapeType="1"/>
          </p:cNvSpPr>
          <p:nvPr/>
        </p:nvSpPr>
        <p:spPr bwMode="auto">
          <a:xfrm>
            <a:off x="63500" y="1879600"/>
            <a:ext cx="8264525" cy="0"/>
          </a:xfrm>
          <a:prstGeom prst="line">
            <a:avLst/>
          </a:prstGeom>
          <a:noFill/>
          <a:ln w="12700">
            <a:solidFill>
              <a:srgbClr val="000000"/>
            </a:solidFill>
            <a:round/>
            <a:headEnd/>
            <a:tailEnd/>
          </a:ln>
        </p:spPr>
        <p:txBody>
          <a:bodyPr wrap="none" anchor="ctr">
            <a:prstTxWarp prst="textNoShape">
              <a:avLst/>
            </a:prstTxWarp>
          </a:bodyPr>
          <a:lstStyle/>
          <a:p>
            <a:endParaRPr lang="en-US"/>
          </a:p>
        </p:txBody>
      </p:sp>
      <p:sp>
        <p:nvSpPr>
          <p:cNvPr id="48132" name="Rectangle 4"/>
          <p:cNvSpPr>
            <a:spLocks noGrp="1" noChangeArrowheads="1"/>
          </p:cNvSpPr>
          <p:nvPr>
            <p:ph type="title"/>
          </p:nvPr>
        </p:nvSpPr>
        <p:spPr/>
        <p:txBody>
          <a:bodyPr/>
          <a:lstStyle/>
          <a:p>
            <a:r>
              <a:rPr lang="en-CA" dirty="0"/>
              <a:t>Feature </a:t>
            </a:r>
            <a:r>
              <a:rPr lang="en-CA" dirty="0" smtClean="0"/>
              <a:t>Interaction (1)</a:t>
            </a:r>
            <a:endParaRPr lang="en-CA" dirty="0"/>
          </a:p>
        </p:txBody>
      </p:sp>
      <p:sp>
        <p:nvSpPr>
          <p:cNvPr id="48133" name="Rectangle 5"/>
          <p:cNvSpPr>
            <a:spLocks noGrp="1" noChangeArrowheads="1"/>
          </p:cNvSpPr>
          <p:nvPr>
            <p:ph type="body" idx="1"/>
          </p:nvPr>
        </p:nvSpPr>
        <p:spPr/>
        <p:txBody>
          <a:bodyPr/>
          <a:lstStyle/>
          <a:p>
            <a:r>
              <a:rPr lang="en-CA" sz="2400" dirty="0"/>
              <a:t>Conflict between candidate plug-ins for the same stub </a:t>
            </a:r>
            <a:r>
              <a:rPr lang="en-CA" sz="2400" dirty="0" smtClean="0"/>
              <a:t>(</a:t>
            </a:r>
            <a:r>
              <a:rPr lang="en-CA" sz="2400" dirty="0" err="1" smtClean="0"/>
              <a:t>eg</a:t>
            </a:r>
            <a:r>
              <a:rPr lang="en-CA" sz="2400" dirty="0" smtClean="0"/>
              <a:t> preconditions </a:t>
            </a:r>
            <a:r>
              <a:rPr lang="en-CA" sz="2400" dirty="0"/>
              <a:t>of plug-ins are the </a:t>
            </a:r>
            <a:r>
              <a:rPr lang="en-CA" sz="2400" dirty="0" smtClean="0"/>
              <a:t>same)</a:t>
            </a:r>
            <a:endParaRPr lang="en-CA" sz="2000" dirty="0" smtClean="0"/>
          </a:p>
          <a:p>
            <a:pPr lvl="1"/>
            <a:r>
              <a:rPr lang="en-CA" sz="2000" dirty="0"/>
              <a:t>Call waiting (CW) vs. automatic re-call (ARC)</a:t>
            </a:r>
          </a:p>
        </p:txBody>
      </p:sp>
      <p:grpSp>
        <p:nvGrpSpPr>
          <p:cNvPr id="48134" name="Group 6"/>
          <p:cNvGrpSpPr>
            <a:grpSpLocks/>
          </p:cNvGrpSpPr>
          <p:nvPr/>
        </p:nvGrpSpPr>
        <p:grpSpPr bwMode="auto">
          <a:xfrm>
            <a:off x="992188" y="5070475"/>
            <a:ext cx="2657475" cy="790575"/>
            <a:chOff x="674" y="3194"/>
            <a:chExt cx="1674" cy="498"/>
          </a:xfrm>
        </p:grpSpPr>
        <p:sp>
          <p:nvSpPr>
            <p:cNvPr id="48169" name="Text Box 7"/>
            <p:cNvSpPr txBox="1">
              <a:spLocks noChangeArrowheads="1"/>
            </p:cNvSpPr>
            <p:nvPr/>
          </p:nvSpPr>
          <p:spPr bwMode="auto">
            <a:xfrm>
              <a:off x="674" y="3418"/>
              <a:ext cx="404" cy="231"/>
            </a:xfrm>
            <a:prstGeom prst="rect">
              <a:avLst/>
            </a:prstGeom>
            <a:noFill/>
            <a:ln w="9525">
              <a:noFill/>
              <a:miter lim="800000"/>
              <a:headEnd/>
              <a:tailEnd/>
            </a:ln>
          </p:spPr>
          <p:txBody>
            <a:bodyPr wrap="none">
              <a:prstTxWarp prst="textNoShape">
                <a:avLst/>
              </a:prstTxWarp>
              <a:spAutoFit/>
            </a:bodyPr>
            <a:lstStyle/>
            <a:p>
              <a:pPr algn="r"/>
              <a:r>
                <a:rPr lang="en-US" sz="1800">
                  <a:latin typeface="Times New Roman" charset="0"/>
                </a:rPr>
                <a:t>busy</a:t>
              </a:r>
            </a:p>
          </p:txBody>
        </p:sp>
        <p:sp>
          <p:nvSpPr>
            <p:cNvPr id="48170" name="Text Box 8"/>
            <p:cNvSpPr txBox="1">
              <a:spLocks noChangeArrowheads="1"/>
            </p:cNvSpPr>
            <p:nvPr/>
          </p:nvSpPr>
          <p:spPr bwMode="auto">
            <a:xfrm>
              <a:off x="2032" y="3418"/>
              <a:ext cx="316" cy="231"/>
            </a:xfrm>
            <a:prstGeom prst="rect">
              <a:avLst/>
            </a:prstGeom>
            <a:noFill/>
            <a:ln w="9525">
              <a:noFill/>
              <a:miter lim="800000"/>
              <a:headEnd/>
              <a:tailEnd/>
            </a:ln>
          </p:spPr>
          <p:txBody>
            <a:bodyPr wrap="none">
              <a:prstTxWarp prst="textNoShape">
                <a:avLst/>
              </a:prstTxWarp>
              <a:spAutoFit/>
            </a:bodyPr>
            <a:lstStyle/>
            <a:p>
              <a:pPr algn="l"/>
              <a:r>
                <a:rPr lang="en-US" sz="1800">
                  <a:latin typeface="Times New Roman" charset="0"/>
                </a:rPr>
                <a:t>out</a:t>
              </a:r>
            </a:p>
          </p:txBody>
        </p:sp>
        <p:sp>
          <p:nvSpPr>
            <p:cNvPr id="48171" name="Line 9"/>
            <p:cNvSpPr>
              <a:spLocks noChangeShapeType="1"/>
            </p:cNvSpPr>
            <p:nvPr/>
          </p:nvSpPr>
          <p:spPr bwMode="auto">
            <a:xfrm>
              <a:off x="1167" y="3536"/>
              <a:ext cx="880"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48172" name="Oval 10"/>
            <p:cNvSpPr>
              <a:spLocks noChangeArrowheads="1"/>
            </p:cNvSpPr>
            <p:nvPr/>
          </p:nvSpPr>
          <p:spPr bwMode="auto">
            <a:xfrm>
              <a:off x="1036" y="3418"/>
              <a:ext cx="236" cy="236"/>
            </a:xfrm>
            <a:prstGeom prst="ellipse">
              <a:avLst/>
            </a:prstGeom>
            <a:solidFill>
              <a:srgbClr val="000000"/>
            </a:solidFill>
            <a:ln w="9525">
              <a:solidFill>
                <a:srgbClr val="000000"/>
              </a:solidFill>
              <a:round/>
              <a:headEnd/>
              <a:tailEnd/>
            </a:ln>
          </p:spPr>
          <p:txBody>
            <a:bodyPr>
              <a:prstTxWarp prst="textNoShape">
                <a:avLst/>
              </a:prstTxWarp>
            </a:bodyPr>
            <a:lstStyle/>
            <a:p>
              <a:endParaRPr lang="en-US"/>
            </a:p>
          </p:txBody>
        </p:sp>
        <p:sp>
          <p:nvSpPr>
            <p:cNvPr id="48173" name="Line 11"/>
            <p:cNvSpPr>
              <a:spLocks noChangeShapeType="1"/>
            </p:cNvSpPr>
            <p:nvPr/>
          </p:nvSpPr>
          <p:spPr bwMode="auto">
            <a:xfrm>
              <a:off x="2039" y="3418"/>
              <a:ext cx="0" cy="236"/>
            </a:xfrm>
            <a:prstGeom prst="line">
              <a:avLst/>
            </a:prstGeom>
            <a:noFill/>
            <a:ln w="114300">
              <a:solidFill>
                <a:srgbClr val="000000"/>
              </a:solidFill>
              <a:round/>
              <a:headEnd/>
              <a:tailEnd/>
            </a:ln>
          </p:spPr>
          <p:txBody>
            <a:bodyPr>
              <a:prstTxWarp prst="textNoShape">
                <a:avLst/>
              </a:prstTxWarp>
            </a:bodyPr>
            <a:lstStyle/>
            <a:p>
              <a:endParaRPr lang="en-US"/>
            </a:p>
          </p:txBody>
        </p:sp>
        <p:grpSp>
          <p:nvGrpSpPr>
            <p:cNvPr id="48174" name="Group 12"/>
            <p:cNvGrpSpPr>
              <a:grpSpLocks/>
            </p:cNvGrpSpPr>
            <p:nvPr/>
          </p:nvGrpSpPr>
          <p:grpSpPr bwMode="auto">
            <a:xfrm>
              <a:off x="1394" y="3387"/>
              <a:ext cx="478" cy="305"/>
              <a:chOff x="278" y="350"/>
              <a:chExt cx="1584" cy="1200"/>
            </a:xfrm>
          </p:grpSpPr>
          <p:sp>
            <p:nvSpPr>
              <p:cNvPr id="48176" name="Oval 13"/>
              <p:cNvSpPr>
                <a:spLocks noChangeArrowheads="1"/>
              </p:cNvSpPr>
              <p:nvPr/>
            </p:nvSpPr>
            <p:spPr bwMode="auto">
              <a:xfrm>
                <a:off x="777" y="391"/>
                <a:ext cx="375" cy="378"/>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77" name="Oval 14"/>
              <p:cNvSpPr>
                <a:spLocks noChangeArrowheads="1"/>
              </p:cNvSpPr>
              <p:nvPr/>
            </p:nvSpPr>
            <p:spPr bwMode="auto">
              <a:xfrm>
                <a:off x="1095" y="350"/>
                <a:ext cx="308" cy="311"/>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78" name="Oval 15"/>
              <p:cNvSpPr>
                <a:spLocks noChangeArrowheads="1"/>
              </p:cNvSpPr>
              <p:nvPr/>
            </p:nvSpPr>
            <p:spPr bwMode="auto">
              <a:xfrm>
                <a:off x="1375" y="682"/>
                <a:ext cx="487" cy="496"/>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79" name="Oval 16"/>
              <p:cNvSpPr>
                <a:spLocks noChangeArrowheads="1"/>
              </p:cNvSpPr>
              <p:nvPr/>
            </p:nvSpPr>
            <p:spPr bwMode="auto">
              <a:xfrm>
                <a:off x="457" y="908"/>
                <a:ext cx="554" cy="571"/>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80" name="Oval 17"/>
              <p:cNvSpPr>
                <a:spLocks noChangeArrowheads="1"/>
              </p:cNvSpPr>
              <p:nvPr/>
            </p:nvSpPr>
            <p:spPr bwMode="auto">
              <a:xfrm>
                <a:off x="1236" y="977"/>
                <a:ext cx="414" cy="426"/>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81" name="Oval 18"/>
              <p:cNvSpPr>
                <a:spLocks noChangeArrowheads="1"/>
              </p:cNvSpPr>
              <p:nvPr/>
            </p:nvSpPr>
            <p:spPr bwMode="auto">
              <a:xfrm>
                <a:off x="313" y="1016"/>
                <a:ext cx="304" cy="310"/>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82" name="Oval 19"/>
              <p:cNvSpPr>
                <a:spLocks noChangeArrowheads="1"/>
              </p:cNvSpPr>
              <p:nvPr/>
            </p:nvSpPr>
            <p:spPr bwMode="auto">
              <a:xfrm>
                <a:off x="278" y="759"/>
                <a:ext cx="308" cy="311"/>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83" name="Oval 20"/>
              <p:cNvSpPr>
                <a:spLocks noChangeArrowheads="1"/>
              </p:cNvSpPr>
              <p:nvPr/>
            </p:nvSpPr>
            <p:spPr bwMode="auto">
              <a:xfrm>
                <a:off x="420" y="462"/>
                <a:ext cx="484" cy="494"/>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84" name="Oval 21"/>
              <p:cNvSpPr>
                <a:spLocks noChangeArrowheads="1"/>
              </p:cNvSpPr>
              <p:nvPr/>
            </p:nvSpPr>
            <p:spPr bwMode="auto">
              <a:xfrm>
                <a:off x="844" y="1058"/>
                <a:ext cx="485" cy="492"/>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85" name="Oval 22"/>
              <p:cNvSpPr>
                <a:spLocks noChangeArrowheads="1"/>
              </p:cNvSpPr>
              <p:nvPr/>
            </p:nvSpPr>
            <p:spPr bwMode="auto">
              <a:xfrm>
                <a:off x="1449" y="497"/>
                <a:ext cx="378" cy="387"/>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86" name="Oval 23"/>
              <p:cNvSpPr>
                <a:spLocks noChangeArrowheads="1"/>
              </p:cNvSpPr>
              <p:nvPr/>
            </p:nvSpPr>
            <p:spPr bwMode="auto">
              <a:xfrm>
                <a:off x="1342" y="350"/>
                <a:ext cx="341" cy="349"/>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87" name="Freeform 24"/>
              <p:cNvSpPr>
                <a:spLocks/>
              </p:cNvSpPr>
              <p:nvPr/>
            </p:nvSpPr>
            <p:spPr bwMode="auto">
              <a:xfrm>
                <a:off x="403" y="443"/>
                <a:ext cx="1373" cy="957"/>
              </a:xfrm>
              <a:custGeom>
                <a:avLst/>
                <a:gdLst>
                  <a:gd name="T0" fmla="*/ 1172 w 3795"/>
                  <a:gd name="T1" fmla="*/ 123 h 1212"/>
                  <a:gd name="T2" fmla="*/ 1332 w 3795"/>
                  <a:gd name="T3" fmla="*/ 32 h 1212"/>
                  <a:gd name="T4" fmla="*/ 2039 w 3795"/>
                  <a:gd name="T5" fmla="*/ 36 h 1212"/>
                  <a:gd name="T6" fmla="*/ 2545 w 3795"/>
                  <a:gd name="T7" fmla="*/ 0 h 1212"/>
                  <a:gd name="T8" fmla="*/ 3170 w 3795"/>
                  <a:gd name="T9" fmla="*/ 142 h 1212"/>
                  <a:gd name="T10" fmla="*/ 3489 w 3795"/>
                  <a:gd name="T11" fmla="*/ 103 h 1212"/>
                  <a:gd name="T12" fmla="*/ 3662 w 3795"/>
                  <a:gd name="T13" fmla="*/ 123 h 1212"/>
                  <a:gd name="T14" fmla="*/ 3703 w 3795"/>
                  <a:gd name="T15" fmla="*/ 479 h 1212"/>
                  <a:gd name="T16" fmla="*/ 3794 w 3795"/>
                  <a:gd name="T17" fmla="*/ 538 h 1212"/>
                  <a:gd name="T18" fmla="*/ 3503 w 3795"/>
                  <a:gd name="T19" fmla="*/ 819 h 1212"/>
                  <a:gd name="T20" fmla="*/ 3183 w 3795"/>
                  <a:gd name="T21" fmla="*/ 625 h 1212"/>
                  <a:gd name="T22" fmla="*/ 3101 w 3795"/>
                  <a:gd name="T23" fmla="*/ 720 h 1212"/>
                  <a:gd name="T24" fmla="*/ 2650 w 3795"/>
                  <a:gd name="T25" fmla="*/ 1108 h 1212"/>
                  <a:gd name="T26" fmla="*/ 1145 w 3795"/>
                  <a:gd name="T27" fmla="*/ 1211 h 1212"/>
                  <a:gd name="T28" fmla="*/ 374 w 3795"/>
                  <a:gd name="T29" fmla="*/ 1136 h 1212"/>
                  <a:gd name="T30" fmla="*/ 119 w 3795"/>
                  <a:gd name="T31" fmla="*/ 898 h 1212"/>
                  <a:gd name="T32" fmla="*/ 119 w 3795"/>
                  <a:gd name="T33" fmla="*/ 653 h 1212"/>
                  <a:gd name="T34" fmla="*/ 0 w 3795"/>
                  <a:gd name="T35" fmla="*/ 451 h 1212"/>
                  <a:gd name="T36" fmla="*/ 1172 w 3795"/>
                  <a:gd name="T37" fmla="*/ 123 h 121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795"/>
                  <a:gd name="T58" fmla="*/ 0 h 1212"/>
                  <a:gd name="T59" fmla="*/ 3795 w 3795"/>
                  <a:gd name="T60" fmla="*/ 1212 h 121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795" h="1212">
                    <a:moveTo>
                      <a:pt x="1172" y="123"/>
                    </a:moveTo>
                    <a:lnTo>
                      <a:pt x="1332" y="32"/>
                    </a:lnTo>
                    <a:lnTo>
                      <a:pt x="2039" y="36"/>
                    </a:lnTo>
                    <a:lnTo>
                      <a:pt x="2545" y="0"/>
                    </a:lnTo>
                    <a:lnTo>
                      <a:pt x="3170" y="142"/>
                    </a:lnTo>
                    <a:lnTo>
                      <a:pt x="3489" y="103"/>
                    </a:lnTo>
                    <a:lnTo>
                      <a:pt x="3662" y="123"/>
                    </a:lnTo>
                    <a:lnTo>
                      <a:pt x="3703" y="479"/>
                    </a:lnTo>
                    <a:lnTo>
                      <a:pt x="3794" y="538"/>
                    </a:lnTo>
                    <a:lnTo>
                      <a:pt x="3503" y="819"/>
                    </a:lnTo>
                    <a:lnTo>
                      <a:pt x="3183" y="625"/>
                    </a:lnTo>
                    <a:lnTo>
                      <a:pt x="3101" y="720"/>
                    </a:lnTo>
                    <a:lnTo>
                      <a:pt x="2650" y="1108"/>
                    </a:lnTo>
                    <a:lnTo>
                      <a:pt x="1145" y="1211"/>
                    </a:lnTo>
                    <a:lnTo>
                      <a:pt x="374" y="1136"/>
                    </a:lnTo>
                    <a:lnTo>
                      <a:pt x="119" y="898"/>
                    </a:lnTo>
                    <a:lnTo>
                      <a:pt x="119" y="653"/>
                    </a:lnTo>
                    <a:lnTo>
                      <a:pt x="0" y="451"/>
                    </a:lnTo>
                    <a:lnTo>
                      <a:pt x="1172" y="123"/>
                    </a:lnTo>
                  </a:path>
                </a:pathLst>
              </a:custGeom>
              <a:solidFill>
                <a:srgbClr val="FFFFFF"/>
              </a:solidFill>
              <a:ln w="12700" cap="rnd">
                <a:noFill/>
                <a:round/>
                <a:headEnd type="none" w="sm" len="sm"/>
                <a:tailEnd type="none" w="sm" len="sm"/>
              </a:ln>
            </p:spPr>
            <p:txBody>
              <a:bodyPr>
                <a:prstTxWarp prst="textNoShape">
                  <a:avLst/>
                </a:prstTxWarp>
              </a:bodyPr>
              <a:lstStyle/>
              <a:p>
                <a:endParaRPr lang="en-US"/>
              </a:p>
            </p:txBody>
          </p:sp>
          <p:sp>
            <p:nvSpPr>
              <p:cNvPr id="48188" name="Line 25"/>
              <p:cNvSpPr>
                <a:spLocks noChangeShapeType="1"/>
              </p:cNvSpPr>
              <p:nvPr/>
            </p:nvSpPr>
            <p:spPr bwMode="auto">
              <a:xfrm flipV="1">
                <a:off x="451" y="693"/>
                <a:ext cx="301" cy="213"/>
              </a:xfrm>
              <a:prstGeom prst="line">
                <a:avLst/>
              </a:prstGeom>
              <a:noFill/>
              <a:ln w="28575">
                <a:noFill/>
                <a:round/>
                <a:headEnd/>
                <a:tailEnd/>
              </a:ln>
            </p:spPr>
            <p:txBody>
              <a:bodyPr wrap="none" anchor="ctr">
                <a:prstTxWarp prst="textNoShape">
                  <a:avLst/>
                </a:prstTxWarp>
              </a:bodyPr>
              <a:lstStyle/>
              <a:p>
                <a:endParaRPr lang="en-US"/>
              </a:p>
            </p:txBody>
          </p:sp>
          <p:sp>
            <p:nvSpPr>
              <p:cNvPr id="48189" name="Line 26"/>
              <p:cNvSpPr>
                <a:spLocks noChangeShapeType="1"/>
              </p:cNvSpPr>
              <p:nvPr/>
            </p:nvSpPr>
            <p:spPr bwMode="auto">
              <a:xfrm>
                <a:off x="556" y="1137"/>
                <a:ext cx="325" cy="48"/>
              </a:xfrm>
              <a:prstGeom prst="line">
                <a:avLst/>
              </a:prstGeom>
              <a:noFill/>
              <a:ln w="28575">
                <a:noFill/>
                <a:round/>
                <a:headEnd/>
                <a:tailEnd/>
              </a:ln>
            </p:spPr>
            <p:txBody>
              <a:bodyPr wrap="none" anchor="ctr">
                <a:prstTxWarp prst="textNoShape">
                  <a:avLst/>
                </a:prstTxWarp>
              </a:bodyPr>
              <a:lstStyle/>
              <a:p>
                <a:endParaRPr lang="en-US"/>
              </a:p>
            </p:txBody>
          </p:sp>
        </p:grpSp>
        <p:sp>
          <p:nvSpPr>
            <p:cNvPr id="48175" name="Text Box 27"/>
            <p:cNvSpPr txBox="1">
              <a:spLocks noChangeArrowheads="1"/>
            </p:cNvSpPr>
            <p:nvPr/>
          </p:nvSpPr>
          <p:spPr bwMode="auto">
            <a:xfrm>
              <a:off x="1481" y="3194"/>
              <a:ext cx="364" cy="231"/>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CW</a:t>
              </a:r>
            </a:p>
          </p:txBody>
        </p:sp>
      </p:grpSp>
      <p:grpSp>
        <p:nvGrpSpPr>
          <p:cNvPr id="48135" name="Group 28"/>
          <p:cNvGrpSpPr>
            <a:grpSpLocks/>
          </p:cNvGrpSpPr>
          <p:nvPr/>
        </p:nvGrpSpPr>
        <p:grpSpPr bwMode="auto">
          <a:xfrm>
            <a:off x="3952875" y="5070475"/>
            <a:ext cx="2657475" cy="806450"/>
            <a:chOff x="2539" y="3194"/>
            <a:chExt cx="1674" cy="508"/>
          </a:xfrm>
        </p:grpSpPr>
        <p:sp>
          <p:nvSpPr>
            <p:cNvPr id="48148" name="Text Box 29"/>
            <p:cNvSpPr txBox="1">
              <a:spLocks noChangeArrowheads="1"/>
            </p:cNvSpPr>
            <p:nvPr/>
          </p:nvSpPr>
          <p:spPr bwMode="auto">
            <a:xfrm>
              <a:off x="2539" y="3428"/>
              <a:ext cx="404" cy="231"/>
            </a:xfrm>
            <a:prstGeom prst="rect">
              <a:avLst/>
            </a:prstGeom>
            <a:noFill/>
            <a:ln w="9525">
              <a:noFill/>
              <a:miter lim="800000"/>
              <a:headEnd/>
              <a:tailEnd/>
            </a:ln>
          </p:spPr>
          <p:txBody>
            <a:bodyPr wrap="none">
              <a:prstTxWarp prst="textNoShape">
                <a:avLst/>
              </a:prstTxWarp>
              <a:spAutoFit/>
            </a:bodyPr>
            <a:lstStyle/>
            <a:p>
              <a:pPr algn="r"/>
              <a:r>
                <a:rPr lang="en-US" sz="1800">
                  <a:latin typeface="Times New Roman" charset="0"/>
                </a:rPr>
                <a:t>busy</a:t>
              </a:r>
            </a:p>
          </p:txBody>
        </p:sp>
        <p:sp>
          <p:nvSpPr>
            <p:cNvPr id="48149" name="Text Box 30"/>
            <p:cNvSpPr txBox="1">
              <a:spLocks noChangeArrowheads="1"/>
            </p:cNvSpPr>
            <p:nvPr/>
          </p:nvSpPr>
          <p:spPr bwMode="auto">
            <a:xfrm>
              <a:off x="3897" y="3428"/>
              <a:ext cx="316" cy="231"/>
            </a:xfrm>
            <a:prstGeom prst="rect">
              <a:avLst/>
            </a:prstGeom>
            <a:noFill/>
            <a:ln w="9525">
              <a:noFill/>
              <a:miter lim="800000"/>
              <a:headEnd/>
              <a:tailEnd/>
            </a:ln>
          </p:spPr>
          <p:txBody>
            <a:bodyPr wrap="none">
              <a:prstTxWarp prst="textNoShape">
                <a:avLst/>
              </a:prstTxWarp>
              <a:spAutoFit/>
            </a:bodyPr>
            <a:lstStyle/>
            <a:p>
              <a:pPr algn="l"/>
              <a:r>
                <a:rPr lang="en-US" sz="1800">
                  <a:latin typeface="Times New Roman" charset="0"/>
                </a:rPr>
                <a:t>out</a:t>
              </a:r>
            </a:p>
          </p:txBody>
        </p:sp>
        <p:sp>
          <p:nvSpPr>
            <p:cNvPr id="48150" name="Line 31"/>
            <p:cNvSpPr>
              <a:spLocks noChangeShapeType="1"/>
            </p:cNvSpPr>
            <p:nvPr/>
          </p:nvSpPr>
          <p:spPr bwMode="auto">
            <a:xfrm>
              <a:off x="3032" y="3546"/>
              <a:ext cx="881"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48151" name="Oval 32"/>
            <p:cNvSpPr>
              <a:spLocks noChangeArrowheads="1"/>
            </p:cNvSpPr>
            <p:nvPr/>
          </p:nvSpPr>
          <p:spPr bwMode="auto">
            <a:xfrm>
              <a:off x="2902" y="3428"/>
              <a:ext cx="235" cy="236"/>
            </a:xfrm>
            <a:prstGeom prst="ellipse">
              <a:avLst/>
            </a:prstGeom>
            <a:solidFill>
              <a:srgbClr val="000000"/>
            </a:solidFill>
            <a:ln w="9525">
              <a:solidFill>
                <a:srgbClr val="000000"/>
              </a:solidFill>
              <a:round/>
              <a:headEnd/>
              <a:tailEnd/>
            </a:ln>
          </p:spPr>
          <p:txBody>
            <a:bodyPr>
              <a:prstTxWarp prst="textNoShape">
                <a:avLst/>
              </a:prstTxWarp>
            </a:bodyPr>
            <a:lstStyle/>
            <a:p>
              <a:endParaRPr lang="en-US"/>
            </a:p>
          </p:txBody>
        </p:sp>
        <p:sp>
          <p:nvSpPr>
            <p:cNvPr id="48152" name="Line 33"/>
            <p:cNvSpPr>
              <a:spLocks noChangeShapeType="1"/>
            </p:cNvSpPr>
            <p:nvPr/>
          </p:nvSpPr>
          <p:spPr bwMode="auto">
            <a:xfrm>
              <a:off x="3905" y="3428"/>
              <a:ext cx="0" cy="236"/>
            </a:xfrm>
            <a:prstGeom prst="line">
              <a:avLst/>
            </a:prstGeom>
            <a:noFill/>
            <a:ln w="114300">
              <a:solidFill>
                <a:srgbClr val="000000"/>
              </a:solidFill>
              <a:round/>
              <a:headEnd/>
              <a:tailEnd/>
            </a:ln>
          </p:spPr>
          <p:txBody>
            <a:bodyPr>
              <a:prstTxWarp prst="textNoShape">
                <a:avLst/>
              </a:prstTxWarp>
            </a:bodyPr>
            <a:lstStyle/>
            <a:p>
              <a:endParaRPr lang="en-US"/>
            </a:p>
          </p:txBody>
        </p:sp>
        <p:grpSp>
          <p:nvGrpSpPr>
            <p:cNvPr id="48153" name="Group 34"/>
            <p:cNvGrpSpPr>
              <a:grpSpLocks/>
            </p:cNvGrpSpPr>
            <p:nvPr/>
          </p:nvGrpSpPr>
          <p:grpSpPr bwMode="auto">
            <a:xfrm>
              <a:off x="3259" y="3397"/>
              <a:ext cx="478" cy="305"/>
              <a:chOff x="278" y="350"/>
              <a:chExt cx="1584" cy="1200"/>
            </a:xfrm>
          </p:grpSpPr>
          <p:sp>
            <p:nvSpPr>
              <p:cNvPr id="48155" name="Oval 35"/>
              <p:cNvSpPr>
                <a:spLocks noChangeArrowheads="1"/>
              </p:cNvSpPr>
              <p:nvPr/>
            </p:nvSpPr>
            <p:spPr bwMode="auto">
              <a:xfrm>
                <a:off x="777" y="391"/>
                <a:ext cx="375" cy="378"/>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56" name="Oval 36"/>
              <p:cNvSpPr>
                <a:spLocks noChangeArrowheads="1"/>
              </p:cNvSpPr>
              <p:nvPr/>
            </p:nvSpPr>
            <p:spPr bwMode="auto">
              <a:xfrm>
                <a:off x="1095" y="350"/>
                <a:ext cx="308" cy="311"/>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57" name="Oval 37"/>
              <p:cNvSpPr>
                <a:spLocks noChangeArrowheads="1"/>
              </p:cNvSpPr>
              <p:nvPr/>
            </p:nvSpPr>
            <p:spPr bwMode="auto">
              <a:xfrm>
                <a:off x="1375" y="682"/>
                <a:ext cx="487" cy="496"/>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58" name="Oval 38"/>
              <p:cNvSpPr>
                <a:spLocks noChangeArrowheads="1"/>
              </p:cNvSpPr>
              <p:nvPr/>
            </p:nvSpPr>
            <p:spPr bwMode="auto">
              <a:xfrm>
                <a:off x="457" y="908"/>
                <a:ext cx="554" cy="571"/>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59" name="Oval 39"/>
              <p:cNvSpPr>
                <a:spLocks noChangeArrowheads="1"/>
              </p:cNvSpPr>
              <p:nvPr/>
            </p:nvSpPr>
            <p:spPr bwMode="auto">
              <a:xfrm>
                <a:off x="1236" y="977"/>
                <a:ext cx="414" cy="426"/>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60" name="Oval 40"/>
              <p:cNvSpPr>
                <a:spLocks noChangeArrowheads="1"/>
              </p:cNvSpPr>
              <p:nvPr/>
            </p:nvSpPr>
            <p:spPr bwMode="auto">
              <a:xfrm>
                <a:off x="313" y="1016"/>
                <a:ext cx="304" cy="310"/>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61" name="Oval 41"/>
              <p:cNvSpPr>
                <a:spLocks noChangeArrowheads="1"/>
              </p:cNvSpPr>
              <p:nvPr/>
            </p:nvSpPr>
            <p:spPr bwMode="auto">
              <a:xfrm>
                <a:off x="278" y="759"/>
                <a:ext cx="308" cy="311"/>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62" name="Oval 42"/>
              <p:cNvSpPr>
                <a:spLocks noChangeArrowheads="1"/>
              </p:cNvSpPr>
              <p:nvPr/>
            </p:nvSpPr>
            <p:spPr bwMode="auto">
              <a:xfrm>
                <a:off x="420" y="462"/>
                <a:ext cx="484" cy="494"/>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63" name="Oval 43"/>
              <p:cNvSpPr>
                <a:spLocks noChangeArrowheads="1"/>
              </p:cNvSpPr>
              <p:nvPr/>
            </p:nvSpPr>
            <p:spPr bwMode="auto">
              <a:xfrm>
                <a:off x="844" y="1058"/>
                <a:ext cx="485" cy="492"/>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64" name="Oval 44"/>
              <p:cNvSpPr>
                <a:spLocks noChangeArrowheads="1"/>
              </p:cNvSpPr>
              <p:nvPr/>
            </p:nvSpPr>
            <p:spPr bwMode="auto">
              <a:xfrm>
                <a:off x="1449" y="497"/>
                <a:ext cx="378" cy="387"/>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65" name="Oval 45"/>
              <p:cNvSpPr>
                <a:spLocks noChangeArrowheads="1"/>
              </p:cNvSpPr>
              <p:nvPr/>
            </p:nvSpPr>
            <p:spPr bwMode="auto">
              <a:xfrm>
                <a:off x="1342" y="350"/>
                <a:ext cx="341" cy="349"/>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48166" name="Freeform 46"/>
              <p:cNvSpPr>
                <a:spLocks/>
              </p:cNvSpPr>
              <p:nvPr/>
            </p:nvSpPr>
            <p:spPr bwMode="auto">
              <a:xfrm>
                <a:off x="403" y="443"/>
                <a:ext cx="1373" cy="957"/>
              </a:xfrm>
              <a:custGeom>
                <a:avLst/>
                <a:gdLst>
                  <a:gd name="T0" fmla="*/ 1172 w 3795"/>
                  <a:gd name="T1" fmla="*/ 123 h 1212"/>
                  <a:gd name="T2" fmla="*/ 1332 w 3795"/>
                  <a:gd name="T3" fmla="*/ 32 h 1212"/>
                  <a:gd name="T4" fmla="*/ 2039 w 3795"/>
                  <a:gd name="T5" fmla="*/ 36 h 1212"/>
                  <a:gd name="T6" fmla="*/ 2545 w 3795"/>
                  <a:gd name="T7" fmla="*/ 0 h 1212"/>
                  <a:gd name="T8" fmla="*/ 3170 w 3795"/>
                  <a:gd name="T9" fmla="*/ 142 h 1212"/>
                  <a:gd name="T10" fmla="*/ 3489 w 3795"/>
                  <a:gd name="T11" fmla="*/ 103 h 1212"/>
                  <a:gd name="T12" fmla="*/ 3662 w 3795"/>
                  <a:gd name="T13" fmla="*/ 123 h 1212"/>
                  <a:gd name="T14" fmla="*/ 3703 w 3795"/>
                  <a:gd name="T15" fmla="*/ 479 h 1212"/>
                  <a:gd name="T16" fmla="*/ 3794 w 3795"/>
                  <a:gd name="T17" fmla="*/ 538 h 1212"/>
                  <a:gd name="T18" fmla="*/ 3503 w 3795"/>
                  <a:gd name="T19" fmla="*/ 819 h 1212"/>
                  <a:gd name="T20" fmla="*/ 3183 w 3795"/>
                  <a:gd name="T21" fmla="*/ 625 h 1212"/>
                  <a:gd name="T22" fmla="*/ 3101 w 3795"/>
                  <a:gd name="T23" fmla="*/ 720 h 1212"/>
                  <a:gd name="T24" fmla="*/ 2650 w 3795"/>
                  <a:gd name="T25" fmla="*/ 1108 h 1212"/>
                  <a:gd name="T26" fmla="*/ 1145 w 3795"/>
                  <a:gd name="T27" fmla="*/ 1211 h 1212"/>
                  <a:gd name="T28" fmla="*/ 374 w 3795"/>
                  <a:gd name="T29" fmla="*/ 1136 h 1212"/>
                  <a:gd name="T30" fmla="*/ 119 w 3795"/>
                  <a:gd name="T31" fmla="*/ 898 h 1212"/>
                  <a:gd name="T32" fmla="*/ 119 w 3795"/>
                  <a:gd name="T33" fmla="*/ 653 h 1212"/>
                  <a:gd name="T34" fmla="*/ 0 w 3795"/>
                  <a:gd name="T35" fmla="*/ 451 h 1212"/>
                  <a:gd name="T36" fmla="*/ 1172 w 3795"/>
                  <a:gd name="T37" fmla="*/ 123 h 121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795"/>
                  <a:gd name="T58" fmla="*/ 0 h 1212"/>
                  <a:gd name="T59" fmla="*/ 3795 w 3795"/>
                  <a:gd name="T60" fmla="*/ 1212 h 121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795" h="1212">
                    <a:moveTo>
                      <a:pt x="1172" y="123"/>
                    </a:moveTo>
                    <a:lnTo>
                      <a:pt x="1332" y="32"/>
                    </a:lnTo>
                    <a:lnTo>
                      <a:pt x="2039" y="36"/>
                    </a:lnTo>
                    <a:lnTo>
                      <a:pt x="2545" y="0"/>
                    </a:lnTo>
                    <a:lnTo>
                      <a:pt x="3170" y="142"/>
                    </a:lnTo>
                    <a:lnTo>
                      <a:pt x="3489" y="103"/>
                    </a:lnTo>
                    <a:lnTo>
                      <a:pt x="3662" y="123"/>
                    </a:lnTo>
                    <a:lnTo>
                      <a:pt x="3703" y="479"/>
                    </a:lnTo>
                    <a:lnTo>
                      <a:pt x="3794" y="538"/>
                    </a:lnTo>
                    <a:lnTo>
                      <a:pt x="3503" y="819"/>
                    </a:lnTo>
                    <a:lnTo>
                      <a:pt x="3183" y="625"/>
                    </a:lnTo>
                    <a:lnTo>
                      <a:pt x="3101" y="720"/>
                    </a:lnTo>
                    <a:lnTo>
                      <a:pt x="2650" y="1108"/>
                    </a:lnTo>
                    <a:lnTo>
                      <a:pt x="1145" y="1211"/>
                    </a:lnTo>
                    <a:lnTo>
                      <a:pt x="374" y="1136"/>
                    </a:lnTo>
                    <a:lnTo>
                      <a:pt x="119" y="898"/>
                    </a:lnTo>
                    <a:lnTo>
                      <a:pt x="119" y="653"/>
                    </a:lnTo>
                    <a:lnTo>
                      <a:pt x="0" y="451"/>
                    </a:lnTo>
                    <a:lnTo>
                      <a:pt x="1172" y="123"/>
                    </a:lnTo>
                  </a:path>
                </a:pathLst>
              </a:custGeom>
              <a:solidFill>
                <a:srgbClr val="FFFFFF"/>
              </a:solidFill>
              <a:ln w="12700" cap="rnd">
                <a:noFill/>
                <a:round/>
                <a:headEnd type="none" w="sm" len="sm"/>
                <a:tailEnd type="none" w="sm" len="sm"/>
              </a:ln>
            </p:spPr>
            <p:txBody>
              <a:bodyPr>
                <a:prstTxWarp prst="textNoShape">
                  <a:avLst/>
                </a:prstTxWarp>
              </a:bodyPr>
              <a:lstStyle/>
              <a:p>
                <a:endParaRPr lang="en-US"/>
              </a:p>
            </p:txBody>
          </p:sp>
          <p:sp>
            <p:nvSpPr>
              <p:cNvPr id="48167" name="Line 47"/>
              <p:cNvSpPr>
                <a:spLocks noChangeShapeType="1"/>
              </p:cNvSpPr>
              <p:nvPr/>
            </p:nvSpPr>
            <p:spPr bwMode="auto">
              <a:xfrm flipV="1">
                <a:off x="451" y="693"/>
                <a:ext cx="301" cy="213"/>
              </a:xfrm>
              <a:prstGeom prst="line">
                <a:avLst/>
              </a:prstGeom>
              <a:noFill/>
              <a:ln w="28575">
                <a:noFill/>
                <a:round/>
                <a:headEnd/>
                <a:tailEnd/>
              </a:ln>
            </p:spPr>
            <p:txBody>
              <a:bodyPr wrap="none" anchor="ctr">
                <a:prstTxWarp prst="textNoShape">
                  <a:avLst/>
                </a:prstTxWarp>
              </a:bodyPr>
              <a:lstStyle/>
              <a:p>
                <a:endParaRPr lang="en-US"/>
              </a:p>
            </p:txBody>
          </p:sp>
          <p:sp>
            <p:nvSpPr>
              <p:cNvPr id="48168" name="Line 48"/>
              <p:cNvSpPr>
                <a:spLocks noChangeShapeType="1"/>
              </p:cNvSpPr>
              <p:nvPr/>
            </p:nvSpPr>
            <p:spPr bwMode="auto">
              <a:xfrm>
                <a:off x="556" y="1137"/>
                <a:ext cx="325" cy="48"/>
              </a:xfrm>
              <a:prstGeom prst="line">
                <a:avLst/>
              </a:prstGeom>
              <a:noFill/>
              <a:ln w="28575">
                <a:noFill/>
                <a:round/>
                <a:headEnd/>
                <a:tailEnd/>
              </a:ln>
            </p:spPr>
            <p:txBody>
              <a:bodyPr wrap="none" anchor="ctr">
                <a:prstTxWarp prst="textNoShape">
                  <a:avLst/>
                </a:prstTxWarp>
              </a:bodyPr>
              <a:lstStyle/>
              <a:p>
                <a:endParaRPr lang="en-US"/>
              </a:p>
            </p:txBody>
          </p:sp>
        </p:grpSp>
        <p:sp>
          <p:nvSpPr>
            <p:cNvPr id="48154" name="Text Box 49"/>
            <p:cNvSpPr txBox="1">
              <a:spLocks noChangeArrowheads="1"/>
            </p:cNvSpPr>
            <p:nvPr/>
          </p:nvSpPr>
          <p:spPr bwMode="auto">
            <a:xfrm>
              <a:off x="3314" y="3194"/>
              <a:ext cx="428" cy="231"/>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ARC</a:t>
              </a:r>
            </a:p>
          </p:txBody>
        </p:sp>
      </p:grpSp>
      <p:sp>
        <p:nvSpPr>
          <p:cNvPr id="48136" name="Line 50"/>
          <p:cNvSpPr>
            <a:spLocks noChangeShapeType="1"/>
          </p:cNvSpPr>
          <p:nvPr/>
        </p:nvSpPr>
        <p:spPr bwMode="auto">
          <a:xfrm flipH="1" flipV="1">
            <a:off x="4811713" y="4505325"/>
            <a:ext cx="619125" cy="63182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48137" name="Line 51"/>
          <p:cNvSpPr>
            <a:spLocks noChangeShapeType="1"/>
          </p:cNvSpPr>
          <p:nvPr/>
        </p:nvSpPr>
        <p:spPr bwMode="auto">
          <a:xfrm flipV="1">
            <a:off x="2735263" y="4486275"/>
            <a:ext cx="1824037" cy="630238"/>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grpSp>
        <p:nvGrpSpPr>
          <p:cNvPr id="48138" name="Group 52"/>
          <p:cNvGrpSpPr>
            <a:grpSpLocks/>
          </p:cNvGrpSpPr>
          <p:nvPr/>
        </p:nvGrpSpPr>
        <p:grpSpPr bwMode="auto">
          <a:xfrm>
            <a:off x="2166938" y="3803650"/>
            <a:ext cx="3838575" cy="688975"/>
            <a:chOff x="1365" y="2396"/>
            <a:chExt cx="2418" cy="434"/>
          </a:xfrm>
        </p:grpSpPr>
        <p:sp>
          <p:nvSpPr>
            <p:cNvPr id="48139" name="Text Box 53"/>
            <p:cNvSpPr txBox="1">
              <a:spLocks noChangeArrowheads="1"/>
            </p:cNvSpPr>
            <p:nvPr/>
          </p:nvSpPr>
          <p:spPr bwMode="auto">
            <a:xfrm>
              <a:off x="1365" y="2594"/>
              <a:ext cx="236" cy="231"/>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in</a:t>
              </a:r>
            </a:p>
          </p:txBody>
        </p:sp>
        <p:sp>
          <p:nvSpPr>
            <p:cNvPr id="48140" name="Text Box 54"/>
            <p:cNvSpPr txBox="1">
              <a:spLocks noChangeArrowheads="1"/>
            </p:cNvSpPr>
            <p:nvPr/>
          </p:nvSpPr>
          <p:spPr bwMode="auto">
            <a:xfrm>
              <a:off x="3467" y="2594"/>
              <a:ext cx="316" cy="231"/>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out</a:t>
              </a:r>
            </a:p>
          </p:txBody>
        </p:sp>
        <p:sp>
          <p:nvSpPr>
            <p:cNvPr id="48141" name="Line 55"/>
            <p:cNvSpPr>
              <a:spLocks noChangeShapeType="1"/>
            </p:cNvSpPr>
            <p:nvPr/>
          </p:nvSpPr>
          <p:spPr bwMode="auto">
            <a:xfrm>
              <a:off x="1690" y="2712"/>
              <a:ext cx="1792"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48142" name="Oval 56"/>
            <p:cNvSpPr>
              <a:spLocks noChangeArrowheads="1"/>
            </p:cNvSpPr>
            <p:nvPr/>
          </p:nvSpPr>
          <p:spPr bwMode="auto">
            <a:xfrm>
              <a:off x="1559" y="2594"/>
              <a:ext cx="236" cy="236"/>
            </a:xfrm>
            <a:prstGeom prst="ellipse">
              <a:avLst/>
            </a:prstGeom>
            <a:solidFill>
              <a:srgbClr val="000000"/>
            </a:solidFill>
            <a:ln w="9525">
              <a:solidFill>
                <a:srgbClr val="000000"/>
              </a:solidFill>
              <a:round/>
              <a:headEnd/>
              <a:tailEnd/>
            </a:ln>
          </p:spPr>
          <p:txBody>
            <a:bodyPr>
              <a:prstTxWarp prst="textNoShape">
                <a:avLst/>
              </a:prstTxWarp>
            </a:bodyPr>
            <a:lstStyle/>
            <a:p>
              <a:endParaRPr lang="en-US"/>
            </a:p>
          </p:txBody>
        </p:sp>
        <p:sp>
          <p:nvSpPr>
            <p:cNvPr id="48143" name="Line 57"/>
            <p:cNvSpPr>
              <a:spLocks noChangeShapeType="1"/>
            </p:cNvSpPr>
            <p:nvPr/>
          </p:nvSpPr>
          <p:spPr bwMode="auto">
            <a:xfrm>
              <a:off x="3483" y="2594"/>
              <a:ext cx="0" cy="236"/>
            </a:xfrm>
            <a:prstGeom prst="line">
              <a:avLst/>
            </a:prstGeom>
            <a:noFill/>
            <a:ln w="114300">
              <a:solidFill>
                <a:srgbClr val="000000"/>
              </a:solidFill>
              <a:round/>
              <a:headEnd/>
              <a:tailEnd/>
            </a:ln>
          </p:spPr>
          <p:txBody>
            <a:bodyPr>
              <a:prstTxWarp prst="textNoShape">
                <a:avLst/>
              </a:prstTxWarp>
            </a:bodyPr>
            <a:lstStyle/>
            <a:p>
              <a:endParaRPr lang="en-US"/>
            </a:p>
          </p:txBody>
        </p:sp>
        <p:sp>
          <p:nvSpPr>
            <p:cNvPr id="48144" name="Text Box 58"/>
            <p:cNvSpPr txBox="1">
              <a:spLocks noChangeArrowheads="1"/>
            </p:cNvSpPr>
            <p:nvPr/>
          </p:nvSpPr>
          <p:spPr bwMode="auto">
            <a:xfrm>
              <a:off x="2068" y="2396"/>
              <a:ext cx="500" cy="231"/>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ORIG</a:t>
              </a:r>
            </a:p>
          </p:txBody>
        </p:sp>
        <p:sp>
          <p:nvSpPr>
            <p:cNvPr id="48145" name="Text Box 59"/>
            <p:cNvSpPr txBox="1">
              <a:spLocks noChangeArrowheads="1"/>
            </p:cNvSpPr>
            <p:nvPr/>
          </p:nvSpPr>
          <p:spPr bwMode="auto">
            <a:xfrm>
              <a:off x="2685" y="2396"/>
              <a:ext cx="548" cy="231"/>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TERM</a:t>
              </a:r>
            </a:p>
          </p:txBody>
        </p:sp>
        <p:sp useBgFill="1">
          <p:nvSpPr>
            <p:cNvPr id="48146" name="AutoShape 60">
              <a:hlinkClick r:id="" action="ppaction://noaction"/>
            </p:cNvPr>
            <p:cNvSpPr>
              <a:spLocks noChangeAspect="1" noChangeArrowheads="1"/>
            </p:cNvSpPr>
            <p:nvPr/>
          </p:nvSpPr>
          <p:spPr bwMode="auto">
            <a:xfrm>
              <a:off x="2200" y="2593"/>
              <a:ext cx="236" cy="236"/>
            </a:xfrm>
            <a:prstGeom prst="diamond">
              <a:avLst/>
            </a:prstGeom>
            <a:ln w="12700">
              <a:solidFill>
                <a:schemeClr val="tx1"/>
              </a:solidFill>
              <a:prstDash val="dash"/>
              <a:miter lim="800000"/>
              <a:headEnd/>
              <a:tailEnd/>
            </a:ln>
          </p:spPr>
          <p:txBody>
            <a:bodyPr wrap="none" anchor="ctr">
              <a:prstTxWarp prst="textNoShape">
                <a:avLst/>
              </a:prstTxWarp>
            </a:bodyPr>
            <a:lstStyle/>
            <a:p>
              <a:endParaRPr lang="en-US"/>
            </a:p>
          </p:txBody>
        </p:sp>
        <p:sp useBgFill="1">
          <p:nvSpPr>
            <p:cNvPr id="48147" name="AutoShape 61">
              <a:hlinkClick r:id="" action="ppaction://noaction"/>
            </p:cNvPr>
            <p:cNvSpPr>
              <a:spLocks noChangeAspect="1" noChangeArrowheads="1"/>
            </p:cNvSpPr>
            <p:nvPr/>
          </p:nvSpPr>
          <p:spPr bwMode="auto">
            <a:xfrm>
              <a:off x="2841" y="2593"/>
              <a:ext cx="236" cy="236"/>
            </a:xfrm>
            <a:prstGeom prst="diamond">
              <a:avLst/>
            </a:prstGeom>
            <a:ln w="12700">
              <a:solidFill>
                <a:schemeClr val="tx1"/>
              </a:solidFill>
              <a:prstDash val="dash"/>
              <a:miter lim="800000"/>
              <a:headEnd/>
              <a:tailEnd/>
            </a:ln>
          </p:spPr>
          <p:txBody>
            <a:bodyPr wrap="none" anchor="ctr">
              <a:prstTxWarp prst="textNoShape">
                <a:avLst/>
              </a:prstTxWarp>
            </a:bodyPr>
            <a:lstStyle/>
            <a:p>
              <a:endParaRPr lang="en-US"/>
            </a:p>
          </p:txBody>
        </p:sp>
      </p:grpSp>
    </p:spTree>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reeform 2"/>
          <p:cNvSpPr>
            <a:spLocks/>
          </p:cNvSpPr>
          <p:nvPr/>
        </p:nvSpPr>
        <p:spPr bwMode="auto">
          <a:xfrm>
            <a:off x="0" y="471488"/>
            <a:ext cx="8572500" cy="5929312"/>
          </a:xfrm>
          <a:custGeom>
            <a:avLst/>
            <a:gdLst>
              <a:gd name="T0" fmla="*/ 3 w 5400"/>
              <a:gd name="T1" fmla="*/ 0 h 3735"/>
              <a:gd name="T2" fmla="*/ 4851 w 5400"/>
              <a:gd name="T3" fmla="*/ 3 h 3735"/>
              <a:gd name="T4" fmla="*/ 5330 w 5400"/>
              <a:gd name="T5" fmla="*/ 1827 h 3735"/>
              <a:gd name="T6" fmla="*/ 4608 w 5400"/>
              <a:gd name="T7" fmla="*/ 3735 h 3735"/>
              <a:gd name="T8" fmla="*/ 0 w 5400"/>
              <a:gd name="T9" fmla="*/ 3735 h 3735"/>
              <a:gd name="T10" fmla="*/ 3 w 5400"/>
              <a:gd name="T11" fmla="*/ 0 h 3735"/>
              <a:gd name="T12" fmla="*/ 0 60000 65536"/>
              <a:gd name="T13" fmla="*/ 0 60000 65536"/>
              <a:gd name="T14" fmla="*/ 0 60000 65536"/>
              <a:gd name="T15" fmla="*/ 0 60000 65536"/>
              <a:gd name="T16" fmla="*/ 0 60000 65536"/>
              <a:gd name="T17" fmla="*/ 0 60000 65536"/>
              <a:gd name="T18" fmla="*/ 0 w 5400"/>
              <a:gd name="T19" fmla="*/ 0 h 3735"/>
              <a:gd name="T20" fmla="*/ 5400 w 5400"/>
              <a:gd name="T21" fmla="*/ 3735 h 3735"/>
            </a:gdLst>
            <a:ahLst/>
            <a:cxnLst>
              <a:cxn ang="T12">
                <a:pos x="T0" y="T1"/>
              </a:cxn>
              <a:cxn ang="T13">
                <a:pos x="T2" y="T3"/>
              </a:cxn>
              <a:cxn ang="T14">
                <a:pos x="T4" y="T5"/>
              </a:cxn>
              <a:cxn ang="T15">
                <a:pos x="T6" y="T7"/>
              </a:cxn>
              <a:cxn ang="T16">
                <a:pos x="T8" y="T9"/>
              </a:cxn>
              <a:cxn ang="T17">
                <a:pos x="T10" y="T11"/>
              </a:cxn>
            </a:cxnLst>
            <a:rect l="T18" t="T19" r="T20" b="T21"/>
            <a:pathLst>
              <a:path w="5400" h="3735">
                <a:moveTo>
                  <a:pt x="3" y="0"/>
                </a:moveTo>
                <a:cubicBezTo>
                  <a:pt x="792" y="3"/>
                  <a:pt x="3931" y="3"/>
                  <a:pt x="4851" y="3"/>
                </a:cubicBezTo>
                <a:cubicBezTo>
                  <a:pt x="5299" y="458"/>
                  <a:pt x="5400" y="1389"/>
                  <a:pt x="5330" y="1827"/>
                </a:cubicBezTo>
                <a:cubicBezTo>
                  <a:pt x="5282" y="2506"/>
                  <a:pt x="4878" y="3322"/>
                  <a:pt x="4608" y="3735"/>
                </a:cubicBezTo>
                <a:cubicBezTo>
                  <a:pt x="2298" y="3735"/>
                  <a:pt x="0" y="3735"/>
                  <a:pt x="0" y="3735"/>
                </a:cubicBezTo>
                <a:cubicBezTo>
                  <a:pt x="2" y="3031"/>
                  <a:pt x="3" y="546"/>
                  <a:pt x="3" y="0"/>
                </a:cubicBezTo>
                <a:close/>
              </a:path>
            </a:pathLst>
          </a:custGeom>
          <a:solidFill>
            <a:srgbClr val="DADADA"/>
          </a:solidFill>
          <a:ln w="12700">
            <a:noFill/>
            <a:round/>
            <a:headEnd/>
            <a:tailEnd/>
          </a:ln>
        </p:spPr>
        <p:txBody>
          <a:bodyPr wrap="none" anchor="ctr">
            <a:prstTxWarp prst="textNoShape">
              <a:avLst/>
            </a:prstTxWarp>
          </a:bodyPr>
          <a:lstStyle/>
          <a:p>
            <a:endParaRPr lang="en-US"/>
          </a:p>
        </p:txBody>
      </p:sp>
      <p:sp>
        <p:nvSpPr>
          <p:cNvPr id="50179" name="Line 3"/>
          <p:cNvSpPr>
            <a:spLocks noChangeShapeType="1"/>
          </p:cNvSpPr>
          <p:nvPr/>
        </p:nvSpPr>
        <p:spPr bwMode="auto">
          <a:xfrm>
            <a:off x="63500" y="1879600"/>
            <a:ext cx="8264525" cy="0"/>
          </a:xfrm>
          <a:prstGeom prst="line">
            <a:avLst/>
          </a:prstGeom>
          <a:noFill/>
          <a:ln w="12700">
            <a:solidFill>
              <a:srgbClr val="000000"/>
            </a:solidFill>
            <a:round/>
            <a:headEnd/>
            <a:tailEnd/>
          </a:ln>
        </p:spPr>
        <p:txBody>
          <a:bodyPr wrap="none" anchor="ctr">
            <a:prstTxWarp prst="textNoShape">
              <a:avLst/>
            </a:prstTxWarp>
          </a:bodyPr>
          <a:lstStyle/>
          <a:p>
            <a:endParaRPr lang="en-US"/>
          </a:p>
        </p:txBody>
      </p:sp>
      <p:sp>
        <p:nvSpPr>
          <p:cNvPr id="50180" name="Rectangle 4"/>
          <p:cNvSpPr>
            <a:spLocks noGrp="1" noChangeArrowheads="1"/>
          </p:cNvSpPr>
          <p:nvPr>
            <p:ph type="title"/>
          </p:nvPr>
        </p:nvSpPr>
        <p:spPr/>
        <p:txBody>
          <a:bodyPr/>
          <a:lstStyle/>
          <a:p>
            <a:r>
              <a:rPr lang="en-CA" dirty="0"/>
              <a:t>Feature </a:t>
            </a:r>
            <a:r>
              <a:rPr lang="en-CA" dirty="0" smtClean="0"/>
              <a:t>Interaction (2)</a:t>
            </a:r>
            <a:endParaRPr lang="en-CA" dirty="0"/>
          </a:p>
        </p:txBody>
      </p:sp>
      <p:sp>
        <p:nvSpPr>
          <p:cNvPr id="50181" name="Rectangle 5"/>
          <p:cNvSpPr>
            <a:spLocks noGrp="1" noChangeArrowheads="1"/>
          </p:cNvSpPr>
          <p:nvPr>
            <p:ph type="body" idx="1"/>
          </p:nvPr>
        </p:nvSpPr>
        <p:spPr/>
        <p:txBody>
          <a:bodyPr/>
          <a:lstStyle/>
          <a:p>
            <a:r>
              <a:rPr lang="en-CA" sz="2400"/>
              <a:t>Unexpected behaviour among different selected plug-ins for different stubs (postconditions of plug-ins are not the same)</a:t>
            </a:r>
          </a:p>
          <a:p>
            <a:pPr lvl="1"/>
            <a:r>
              <a:rPr lang="en-CA" sz="2000"/>
              <a:t>Originating call screening (OCS) denies call whereas call forward (CF) redirects call to screened number</a:t>
            </a:r>
          </a:p>
        </p:txBody>
      </p:sp>
      <p:grpSp>
        <p:nvGrpSpPr>
          <p:cNvPr id="50182" name="Group 6"/>
          <p:cNvGrpSpPr>
            <a:grpSpLocks/>
          </p:cNvGrpSpPr>
          <p:nvPr/>
        </p:nvGrpSpPr>
        <p:grpSpPr bwMode="auto">
          <a:xfrm>
            <a:off x="1258888" y="5070475"/>
            <a:ext cx="2543175" cy="790575"/>
            <a:chOff x="842" y="3194"/>
            <a:chExt cx="1602" cy="498"/>
          </a:xfrm>
        </p:grpSpPr>
        <p:sp>
          <p:nvSpPr>
            <p:cNvPr id="50217" name="Text Box 7"/>
            <p:cNvSpPr txBox="1">
              <a:spLocks noChangeArrowheads="1"/>
            </p:cNvSpPr>
            <p:nvPr/>
          </p:nvSpPr>
          <p:spPr bwMode="auto">
            <a:xfrm>
              <a:off x="842" y="3418"/>
              <a:ext cx="236" cy="231"/>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in</a:t>
              </a:r>
            </a:p>
          </p:txBody>
        </p:sp>
        <p:sp>
          <p:nvSpPr>
            <p:cNvPr id="50218" name="Text Box 8"/>
            <p:cNvSpPr txBox="1">
              <a:spLocks noChangeArrowheads="1"/>
            </p:cNvSpPr>
            <p:nvPr/>
          </p:nvSpPr>
          <p:spPr bwMode="auto">
            <a:xfrm>
              <a:off x="2032" y="3418"/>
              <a:ext cx="412" cy="231"/>
            </a:xfrm>
            <a:prstGeom prst="rect">
              <a:avLst/>
            </a:prstGeom>
            <a:noFill/>
            <a:ln w="9525">
              <a:noFill/>
              <a:miter lim="800000"/>
              <a:headEnd/>
              <a:tailEnd/>
            </a:ln>
          </p:spPr>
          <p:txBody>
            <a:bodyPr wrap="none">
              <a:prstTxWarp prst="textNoShape">
                <a:avLst/>
              </a:prstTxWarp>
              <a:spAutoFit/>
            </a:bodyPr>
            <a:lstStyle/>
            <a:p>
              <a:pPr algn="l"/>
              <a:r>
                <a:rPr lang="en-US" sz="1800">
                  <a:latin typeface="Times New Roman" charset="0"/>
                </a:rPr>
                <a:t>deny</a:t>
              </a:r>
            </a:p>
          </p:txBody>
        </p:sp>
        <p:sp>
          <p:nvSpPr>
            <p:cNvPr id="50219" name="Line 9"/>
            <p:cNvSpPr>
              <a:spLocks noChangeShapeType="1"/>
            </p:cNvSpPr>
            <p:nvPr/>
          </p:nvSpPr>
          <p:spPr bwMode="auto">
            <a:xfrm>
              <a:off x="1167" y="3536"/>
              <a:ext cx="880"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50220" name="Oval 10"/>
            <p:cNvSpPr>
              <a:spLocks noChangeArrowheads="1"/>
            </p:cNvSpPr>
            <p:nvPr/>
          </p:nvSpPr>
          <p:spPr bwMode="auto">
            <a:xfrm>
              <a:off x="1036" y="3418"/>
              <a:ext cx="236" cy="236"/>
            </a:xfrm>
            <a:prstGeom prst="ellipse">
              <a:avLst/>
            </a:prstGeom>
            <a:solidFill>
              <a:srgbClr val="000000"/>
            </a:solidFill>
            <a:ln w="9525">
              <a:solidFill>
                <a:srgbClr val="000000"/>
              </a:solidFill>
              <a:round/>
              <a:headEnd/>
              <a:tailEnd/>
            </a:ln>
          </p:spPr>
          <p:txBody>
            <a:bodyPr>
              <a:prstTxWarp prst="textNoShape">
                <a:avLst/>
              </a:prstTxWarp>
            </a:bodyPr>
            <a:lstStyle/>
            <a:p>
              <a:endParaRPr lang="en-US"/>
            </a:p>
          </p:txBody>
        </p:sp>
        <p:sp>
          <p:nvSpPr>
            <p:cNvPr id="50221" name="Line 11"/>
            <p:cNvSpPr>
              <a:spLocks noChangeShapeType="1"/>
            </p:cNvSpPr>
            <p:nvPr/>
          </p:nvSpPr>
          <p:spPr bwMode="auto">
            <a:xfrm>
              <a:off x="2039" y="3418"/>
              <a:ext cx="0" cy="236"/>
            </a:xfrm>
            <a:prstGeom prst="line">
              <a:avLst/>
            </a:prstGeom>
            <a:noFill/>
            <a:ln w="114300">
              <a:solidFill>
                <a:srgbClr val="000000"/>
              </a:solidFill>
              <a:round/>
              <a:headEnd/>
              <a:tailEnd/>
            </a:ln>
          </p:spPr>
          <p:txBody>
            <a:bodyPr>
              <a:prstTxWarp prst="textNoShape">
                <a:avLst/>
              </a:prstTxWarp>
            </a:bodyPr>
            <a:lstStyle/>
            <a:p>
              <a:endParaRPr lang="en-US"/>
            </a:p>
          </p:txBody>
        </p:sp>
        <p:grpSp>
          <p:nvGrpSpPr>
            <p:cNvPr id="50222" name="Group 12"/>
            <p:cNvGrpSpPr>
              <a:grpSpLocks/>
            </p:cNvGrpSpPr>
            <p:nvPr/>
          </p:nvGrpSpPr>
          <p:grpSpPr bwMode="auto">
            <a:xfrm>
              <a:off x="1394" y="3387"/>
              <a:ext cx="478" cy="305"/>
              <a:chOff x="278" y="350"/>
              <a:chExt cx="1584" cy="1200"/>
            </a:xfrm>
          </p:grpSpPr>
          <p:sp>
            <p:nvSpPr>
              <p:cNvPr id="50224" name="Oval 13"/>
              <p:cNvSpPr>
                <a:spLocks noChangeArrowheads="1"/>
              </p:cNvSpPr>
              <p:nvPr/>
            </p:nvSpPr>
            <p:spPr bwMode="auto">
              <a:xfrm>
                <a:off x="777" y="391"/>
                <a:ext cx="375" cy="378"/>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25" name="Oval 14"/>
              <p:cNvSpPr>
                <a:spLocks noChangeArrowheads="1"/>
              </p:cNvSpPr>
              <p:nvPr/>
            </p:nvSpPr>
            <p:spPr bwMode="auto">
              <a:xfrm>
                <a:off x="1095" y="350"/>
                <a:ext cx="308" cy="311"/>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26" name="Oval 15"/>
              <p:cNvSpPr>
                <a:spLocks noChangeArrowheads="1"/>
              </p:cNvSpPr>
              <p:nvPr/>
            </p:nvSpPr>
            <p:spPr bwMode="auto">
              <a:xfrm>
                <a:off x="1375" y="682"/>
                <a:ext cx="487" cy="496"/>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27" name="Oval 16"/>
              <p:cNvSpPr>
                <a:spLocks noChangeArrowheads="1"/>
              </p:cNvSpPr>
              <p:nvPr/>
            </p:nvSpPr>
            <p:spPr bwMode="auto">
              <a:xfrm>
                <a:off x="457" y="908"/>
                <a:ext cx="554" cy="571"/>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28" name="Oval 17"/>
              <p:cNvSpPr>
                <a:spLocks noChangeArrowheads="1"/>
              </p:cNvSpPr>
              <p:nvPr/>
            </p:nvSpPr>
            <p:spPr bwMode="auto">
              <a:xfrm>
                <a:off x="1236" y="977"/>
                <a:ext cx="414" cy="426"/>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29" name="Oval 18"/>
              <p:cNvSpPr>
                <a:spLocks noChangeArrowheads="1"/>
              </p:cNvSpPr>
              <p:nvPr/>
            </p:nvSpPr>
            <p:spPr bwMode="auto">
              <a:xfrm>
                <a:off x="313" y="1016"/>
                <a:ext cx="304" cy="310"/>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30" name="Oval 19"/>
              <p:cNvSpPr>
                <a:spLocks noChangeArrowheads="1"/>
              </p:cNvSpPr>
              <p:nvPr/>
            </p:nvSpPr>
            <p:spPr bwMode="auto">
              <a:xfrm>
                <a:off x="278" y="759"/>
                <a:ext cx="308" cy="311"/>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31" name="Oval 20"/>
              <p:cNvSpPr>
                <a:spLocks noChangeArrowheads="1"/>
              </p:cNvSpPr>
              <p:nvPr/>
            </p:nvSpPr>
            <p:spPr bwMode="auto">
              <a:xfrm>
                <a:off x="420" y="462"/>
                <a:ext cx="484" cy="494"/>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32" name="Oval 21"/>
              <p:cNvSpPr>
                <a:spLocks noChangeArrowheads="1"/>
              </p:cNvSpPr>
              <p:nvPr/>
            </p:nvSpPr>
            <p:spPr bwMode="auto">
              <a:xfrm>
                <a:off x="844" y="1058"/>
                <a:ext cx="485" cy="492"/>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33" name="Oval 22"/>
              <p:cNvSpPr>
                <a:spLocks noChangeArrowheads="1"/>
              </p:cNvSpPr>
              <p:nvPr/>
            </p:nvSpPr>
            <p:spPr bwMode="auto">
              <a:xfrm>
                <a:off x="1449" y="497"/>
                <a:ext cx="378" cy="387"/>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34" name="Oval 23"/>
              <p:cNvSpPr>
                <a:spLocks noChangeArrowheads="1"/>
              </p:cNvSpPr>
              <p:nvPr/>
            </p:nvSpPr>
            <p:spPr bwMode="auto">
              <a:xfrm>
                <a:off x="1342" y="350"/>
                <a:ext cx="341" cy="349"/>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35" name="Freeform 24"/>
              <p:cNvSpPr>
                <a:spLocks/>
              </p:cNvSpPr>
              <p:nvPr/>
            </p:nvSpPr>
            <p:spPr bwMode="auto">
              <a:xfrm>
                <a:off x="403" y="443"/>
                <a:ext cx="1373" cy="957"/>
              </a:xfrm>
              <a:custGeom>
                <a:avLst/>
                <a:gdLst>
                  <a:gd name="T0" fmla="*/ 1172 w 3795"/>
                  <a:gd name="T1" fmla="*/ 123 h 1212"/>
                  <a:gd name="T2" fmla="*/ 1332 w 3795"/>
                  <a:gd name="T3" fmla="*/ 32 h 1212"/>
                  <a:gd name="T4" fmla="*/ 2039 w 3795"/>
                  <a:gd name="T5" fmla="*/ 36 h 1212"/>
                  <a:gd name="T6" fmla="*/ 2545 w 3795"/>
                  <a:gd name="T7" fmla="*/ 0 h 1212"/>
                  <a:gd name="T8" fmla="*/ 3170 w 3795"/>
                  <a:gd name="T9" fmla="*/ 142 h 1212"/>
                  <a:gd name="T10" fmla="*/ 3489 w 3795"/>
                  <a:gd name="T11" fmla="*/ 103 h 1212"/>
                  <a:gd name="T12" fmla="*/ 3662 w 3795"/>
                  <a:gd name="T13" fmla="*/ 123 h 1212"/>
                  <a:gd name="T14" fmla="*/ 3703 w 3795"/>
                  <a:gd name="T15" fmla="*/ 479 h 1212"/>
                  <a:gd name="T16" fmla="*/ 3794 w 3795"/>
                  <a:gd name="T17" fmla="*/ 538 h 1212"/>
                  <a:gd name="T18" fmla="*/ 3503 w 3795"/>
                  <a:gd name="T19" fmla="*/ 819 h 1212"/>
                  <a:gd name="T20" fmla="*/ 3183 w 3795"/>
                  <a:gd name="T21" fmla="*/ 625 h 1212"/>
                  <a:gd name="T22" fmla="*/ 3101 w 3795"/>
                  <a:gd name="T23" fmla="*/ 720 h 1212"/>
                  <a:gd name="T24" fmla="*/ 2650 w 3795"/>
                  <a:gd name="T25" fmla="*/ 1108 h 1212"/>
                  <a:gd name="T26" fmla="*/ 1145 w 3795"/>
                  <a:gd name="T27" fmla="*/ 1211 h 1212"/>
                  <a:gd name="T28" fmla="*/ 374 w 3795"/>
                  <a:gd name="T29" fmla="*/ 1136 h 1212"/>
                  <a:gd name="T30" fmla="*/ 119 w 3795"/>
                  <a:gd name="T31" fmla="*/ 898 h 1212"/>
                  <a:gd name="T32" fmla="*/ 119 w 3795"/>
                  <a:gd name="T33" fmla="*/ 653 h 1212"/>
                  <a:gd name="T34" fmla="*/ 0 w 3795"/>
                  <a:gd name="T35" fmla="*/ 451 h 1212"/>
                  <a:gd name="T36" fmla="*/ 1172 w 3795"/>
                  <a:gd name="T37" fmla="*/ 123 h 121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795"/>
                  <a:gd name="T58" fmla="*/ 0 h 1212"/>
                  <a:gd name="T59" fmla="*/ 3795 w 3795"/>
                  <a:gd name="T60" fmla="*/ 1212 h 121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795" h="1212">
                    <a:moveTo>
                      <a:pt x="1172" y="123"/>
                    </a:moveTo>
                    <a:lnTo>
                      <a:pt x="1332" y="32"/>
                    </a:lnTo>
                    <a:lnTo>
                      <a:pt x="2039" y="36"/>
                    </a:lnTo>
                    <a:lnTo>
                      <a:pt x="2545" y="0"/>
                    </a:lnTo>
                    <a:lnTo>
                      <a:pt x="3170" y="142"/>
                    </a:lnTo>
                    <a:lnTo>
                      <a:pt x="3489" y="103"/>
                    </a:lnTo>
                    <a:lnTo>
                      <a:pt x="3662" y="123"/>
                    </a:lnTo>
                    <a:lnTo>
                      <a:pt x="3703" y="479"/>
                    </a:lnTo>
                    <a:lnTo>
                      <a:pt x="3794" y="538"/>
                    </a:lnTo>
                    <a:lnTo>
                      <a:pt x="3503" y="819"/>
                    </a:lnTo>
                    <a:lnTo>
                      <a:pt x="3183" y="625"/>
                    </a:lnTo>
                    <a:lnTo>
                      <a:pt x="3101" y="720"/>
                    </a:lnTo>
                    <a:lnTo>
                      <a:pt x="2650" y="1108"/>
                    </a:lnTo>
                    <a:lnTo>
                      <a:pt x="1145" y="1211"/>
                    </a:lnTo>
                    <a:lnTo>
                      <a:pt x="374" y="1136"/>
                    </a:lnTo>
                    <a:lnTo>
                      <a:pt x="119" y="898"/>
                    </a:lnTo>
                    <a:lnTo>
                      <a:pt x="119" y="653"/>
                    </a:lnTo>
                    <a:lnTo>
                      <a:pt x="0" y="451"/>
                    </a:lnTo>
                    <a:lnTo>
                      <a:pt x="1172" y="123"/>
                    </a:lnTo>
                  </a:path>
                </a:pathLst>
              </a:custGeom>
              <a:solidFill>
                <a:srgbClr val="FFFFFF"/>
              </a:solidFill>
              <a:ln w="12700" cap="rnd">
                <a:noFill/>
                <a:round/>
                <a:headEnd type="none" w="sm" len="sm"/>
                <a:tailEnd type="none" w="sm" len="sm"/>
              </a:ln>
            </p:spPr>
            <p:txBody>
              <a:bodyPr>
                <a:prstTxWarp prst="textNoShape">
                  <a:avLst/>
                </a:prstTxWarp>
              </a:bodyPr>
              <a:lstStyle/>
              <a:p>
                <a:endParaRPr lang="en-US"/>
              </a:p>
            </p:txBody>
          </p:sp>
          <p:sp>
            <p:nvSpPr>
              <p:cNvPr id="50236" name="Line 25"/>
              <p:cNvSpPr>
                <a:spLocks noChangeShapeType="1"/>
              </p:cNvSpPr>
              <p:nvPr/>
            </p:nvSpPr>
            <p:spPr bwMode="auto">
              <a:xfrm flipV="1">
                <a:off x="451" y="693"/>
                <a:ext cx="301" cy="213"/>
              </a:xfrm>
              <a:prstGeom prst="line">
                <a:avLst/>
              </a:prstGeom>
              <a:noFill/>
              <a:ln w="28575">
                <a:noFill/>
                <a:round/>
                <a:headEnd/>
                <a:tailEnd/>
              </a:ln>
            </p:spPr>
            <p:txBody>
              <a:bodyPr wrap="none" anchor="ctr">
                <a:prstTxWarp prst="textNoShape">
                  <a:avLst/>
                </a:prstTxWarp>
              </a:bodyPr>
              <a:lstStyle/>
              <a:p>
                <a:endParaRPr lang="en-US"/>
              </a:p>
            </p:txBody>
          </p:sp>
          <p:sp>
            <p:nvSpPr>
              <p:cNvPr id="50237" name="Line 26"/>
              <p:cNvSpPr>
                <a:spLocks noChangeShapeType="1"/>
              </p:cNvSpPr>
              <p:nvPr/>
            </p:nvSpPr>
            <p:spPr bwMode="auto">
              <a:xfrm>
                <a:off x="556" y="1137"/>
                <a:ext cx="325" cy="48"/>
              </a:xfrm>
              <a:prstGeom prst="line">
                <a:avLst/>
              </a:prstGeom>
              <a:noFill/>
              <a:ln w="28575">
                <a:noFill/>
                <a:round/>
                <a:headEnd/>
                <a:tailEnd/>
              </a:ln>
            </p:spPr>
            <p:txBody>
              <a:bodyPr wrap="none" anchor="ctr">
                <a:prstTxWarp prst="textNoShape">
                  <a:avLst/>
                </a:prstTxWarp>
              </a:bodyPr>
              <a:lstStyle/>
              <a:p>
                <a:endParaRPr lang="en-US"/>
              </a:p>
            </p:txBody>
          </p:sp>
        </p:grpSp>
        <p:sp>
          <p:nvSpPr>
            <p:cNvPr id="50223" name="Text Box 27"/>
            <p:cNvSpPr txBox="1">
              <a:spLocks noChangeArrowheads="1"/>
            </p:cNvSpPr>
            <p:nvPr/>
          </p:nvSpPr>
          <p:spPr bwMode="auto">
            <a:xfrm>
              <a:off x="1457" y="3194"/>
              <a:ext cx="412" cy="231"/>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OCS</a:t>
              </a:r>
            </a:p>
          </p:txBody>
        </p:sp>
      </p:grpSp>
      <p:grpSp>
        <p:nvGrpSpPr>
          <p:cNvPr id="50183" name="Group 28"/>
          <p:cNvGrpSpPr>
            <a:grpSpLocks/>
          </p:cNvGrpSpPr>
          <p:nvPr/>
        </p:nvGrpSpPr>
        <p:grpSpPr bwMode="auto">
          <a:xfrm>
            <a:off x="4219575" y="5070475"/>
            <a:ext cx="2860675" cy="806450"/>
            <a:chOff x="2658" y="3194"/>
            <a:chExt cx="1802" cy="508"/>
          </a:xfrm>
        </p:grpSpPr>
        <p:sp>
          <p:nvSpPr>
            <p:cNvPr id="50196" name="Text Box 29"/>
            <p:cNvSpPr txBox="1">
              <a:spLocks noChangeArrowheads="1"/>
            </p:cNvSpPr>
            <p:nvPr/>
          </p:nvSpPr>
          <p:spPr bwMode="auto">
            <a:xfrm>
              <a:off x="2658" y="3428"/>
              <a:ext cx="236" cy="231"/>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in</a:t>
              </a:r>
            </a:p>
          </p:txBody>
        </p:sp>
        <p:sp>
          <p:nvSpPr>
            <p:cNvPr id="50197" name="Text Box 30"/>
            <p:cNvSpPr txBox="1">
              <a:spLocks noChangeArrowheads="1"/>
            </p:cNvSpPr>
            <p:nvPr/>
          </p:nvSpPr>
          <p:spPr bwMode="auto">
            <a:xfrm>
              <a:off x="3856" y="3428"/>
              <a:ext cx="604" cy="231"/>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redirect</a:t>
              </a:r>
            </a:p>
          </p:txBody>
        </p:sp>
        <p:sp>
          <p:nvSpPr>
            <p:cNvPr id="50198" name="Line 31"/>
            <p:cNvSpPr>
              <a:spLocks noChangeShapeType="1"/>
            </p:cNvSpPr>
            <p:nvPr/>
          </p:nvSpPr>
          <p:spPr bwMode="auto">
            <a:xfrm>
              <a:off x="2983" y="3546"/>
              <a:ext cx="881"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50199" name="Oval 32"/>
            <p:cNvSpPr>
              <a:spLocks noChangeArrowheads="1"/>
            </p:cNvSpPr>
            <p:nvPr/>
          </p:nvSpPr>
          <p:spPr bwMode="auto">
            <a:xfrm>
              <a:off x="2853" y="3428"/>
              <a:ext cx="235" cy="236"/>
            </a:xfrm>
            <a:prstGeom prst="ellipse">
              <a:avLst/>
            </a:prstGeom>
            <a:solidFill>
              <a:srgbClr val="000000"/>
            </a:solidFill>
            <a:ln w="9525">
              <a:solidFill>
                <a:srgbClr val="000000"/>
              </a:solidFill>
              <a:round/>
              <a:headEnd/>
              <a:tailEnd/>
            </a:ln>
          </p:spPr>
          <p:txBody>
            <a:bodyPr>
              <a:prstTxWarp prst="textNoShape">
                <a:avLst/>
              </a:prstTxWarp>
            </a:bodyPr>
            <a:lstStyle/>
            <a:p>
              <a:endParaRPr lang="en-US"/>
            </a:p>
          </p:txBody>
        </p:sp>
        <p:sp>
          <p:nvSpPr>
            <p:cNvPr id="50200" name="Line 33"/>
            <p:cNvSpPr>
              <a:spLocks noChangeShapeType="1"/>
            </p:cNvSpPr>
            <p:nvPr/>
          </p:nvSpPr>
          <p:spPr bwMode="auto">
            <a:xfrm>
              <a:off x="3856" y="3428"/>
              <a:ext cx="0" cy="236"/>
            </a:xfrm>
            <a:prstGeom prst="line">
              <a:avLst/>
            </a:prstGeom>
            <a:noFill/>
            <a:ln w="114300">
              <a:solidFill>
                <a:srgbClr val="000000"/>
              </a:solidFill>
              <a:round/>
              <a:headEnd/>
              <a:tailEnd/>
            </a:ln>
          </p:spPr>
          <p:txBody>
            <a:bodyPr>
              <a:prstTxWarp prst="textNoShape">
                <a:avLst/>
              </a:prstTxWarp>
            </a:bodyPr>
            <a:lstStyle/>
            <a:p>
              <a:endParaRPr lang="en-US"/>
            </a:p>
          </p:txBody>
        </p:sp>
        <p:grpSp>
          <p:nvGrpSpPr>
            <p:cNvPr id="50201" name="Group 34"/>
            <p:cNvGrpSpPr>
              <a:grpSpLocks/>
            </p:cNvGrpSpPr>
            <p:nvPr/>
          </p:nvGrpSpPr>
          <p:grpSpPr bwMode="auto">
            <a:xfrm>
              <a:off x="3210" y="3397"/>
              <a:ext cx="478" cy="305"/>
              <a:chOff x="278" y="350"/>
              <a:chExt cx="1584" cy="1200"/>
            </a:xfrm>
          </p:grpSpPr>
          <p:sp>
            <p:nvSpPr>
              <p:cNvPr id="50203" name="Oval 35"/>
              <p:cNvSpPr>
                <a:spLocks noChangeArrowheads="1"/>
              </p:cNvSpPr>
              <p:nvPr/>
            </p:nvSpPr>
            <p:spPr bwMode="auto">
              <a:xfrm>
                <a:off x="777" y="391"/>
                <a:ext cx="375" cy="378"/>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04" name="Oval 36"/>
              <p:cNvSpPr>
                <a:spLocks noChangeArrowheads="1"/>
              </p:cNvSpPr>
              <p:nvPr/>
            </p:nvSpPr>
            <p:spPr bwMode="auto">
              <a:xfrm>
                <a:off x="1095" y="350"/>
                <a:ext cx="308" cy="311"/>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05" name="Oval 37"/>
              <p:cNvSpPr>
                <a:spLocks noChangeArrowheads="1"/>
              </p:cNvSpPr>
              <p:nvPr/>
            </p:nvSpPr>
            <p:spPr bwMode="auto">
              <a:xfrm>
                <a:off x="1375" y="682"/>
                <a:ext cx="487" cy="496"/>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06" name="Oval 38"/>
              <p:cNvSpPr>
                <a:spLocks noChangeArrowheads="1"/>
              </p:cNvSpPr>
              <p:nvPr/>
            </p:nvSpPr>
            <p:spPr bwMode="auto">
              <a:xfrm>
                <a:off x="457" y="908"/>
                <a:ext cx="554" cy="571"/>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07" name="Oval 39"/>
              <p:cNvSpPr>
                <a:spLocks noChangeArrowheads="1"/>
              </p:cNvSpPr>
              <p:nvPr/>
            </p:nvSpPr>
            <p:spPr bwMode="auto">
              <a:xfrm>
                <a:off x="1236" y="977"/>
                <a:ext cx="414" cy="426"/>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08" name="Oval 40"/>
              <p:cNvSpPr>
                <a:spLocks noChangeArrowheads="1"/>
              </p:cNvSpPr>
              <p:nvPr/>
            </p:nvSpPr>
            <p:spPr bwMode="auto">
              <a:xfrm>
                <a:off x="313" y="1016"/>
                <a:ext cx="304" cy="310"/>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09" name="Oval 41"/>
              <p:cNvSpPr>
                <a:spLocks noChangeArrowheads="1"/>
              </p:cNvSpPr>
              <p:nvPr/>
            </p:nvSpPr>
            <p:spPr bwMode="auto">
              <a:xfrm>
                <a:off x="278" y="759"/>
                <a:ext cx="308" cy="311"/>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10" name="Oval 42"/>
              <p:cNvSpPr>
                <a:spLocks noChangeArrowheads="1"/>
              </p:cNvSpPr>
              <p:nvPr/>
            </p:nvSpPr>
            <p:spPr bwMode="auto">
              <a:xfrm>
                <a:off x="420" y="462"/>
                <a:ext cx="484" cy="494"/>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11" name="Oval 43"/>
              <p:cNvSpPr>
                <a:spLocks noChangeArrowheads="1"/>
              </p:cNvSpPr>
              <p:nvPr/>
            </p:nvSpPr>
            <p:spPr bwMode="auto">
              <a:xfrm>
                <a:off x="844" y="1058"/>
                <a:ext cx="485" cy="492"/>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12" name="Oval 44"/>
              <p:cNvSpPr>
                <a:spLocks noChangeArrowheads="1"/>
              </p:cNvSpPr>
              <p:nvPr/>
            </p:nvSpPr>
            <p:spPr bwMode="auto">
              <a:xfrm>
                <a:off x="1449" y="497"/>
                <a:ext cx="378" cy="387"/>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13" name="Oval 45"/>
              <p:cNvSpPr>
                <a:spLocks noChangeArrowheads="1"/>
              </p:cNvSpPr>
              <p:nvPr/>
            </p:nvSpPr>
            <p:spPr bwMode="auto">
              <a:xfrm>
                <a:off x="1342" y="350"/>
                <a:ext cx="341" cy="349"/>
              </a:xfrm>
              <a:prstGeom prst="ellipse">
                <a:avLst/>
              </a:prstGeom>
              <a:solidFill>
                <a:srgbClr val="FFFFFF"/>
              </a:solidFill>
              <a:ln w="12700">
                <a:solidFill>
                  <a:schemeClr val="tx1"/>
                </a:solidFill>
                <a:round/>
                <a:headEnd/>
                <a:tailEnd/>
              </a:ln>
            </p:spPr>
            <p:txBody>
              <a:bodyPr wrap="none" anchor="ctr">
                <a:prstTxWarp prst="textNoShape">
                  <a:avLst/>
                </a:prstTxWarp>
              </a:bodyPr>
              <a:lstStyle/>
              <a:p>
                <a:endParaRPr lang="en-US"/>
              </a:p>
            </p:txBody>
          </p:sp>
          <p:sp>
            <p:nvSpPr>
              <p:cNvPr id="50214" name="Freeform 46"/>
              <p:cNvSpPr>
                <a:spLocks/>
              </p:cNvSpPr>
              <p:nvPr/>
            </p:nvSpPr>
            <p:spPr bwMode="auto">
              <a:xfrm>
                <a:off x="403" y="443"/>
                <a:ext cx="1373" cy="957"/>
              </a:xfrm>
              <a:custGeom>
                <a:avLst/>
                <a:gdLst>
                  <a:gd name="T0" fmla="*/ 1172 w 3795"/>
                  <a:gd name="T1" fmla="*/ 123 h 1212"/>
                  <a:gd name="T2" fmla="*/ 1332 w 3795"/>
                  <a:gd name="T3" fmla="*/ 32 h 1212"/>
                  <a:gd name="T4" fmla="*/ 2039 w 3795"/>
                  <a:gd name="T5" fmla="*/ 36 h 1212"/>
                  <a:gd name="T6" fmla="*/ 2545 w 3795"/>
                  <a:gd name="T7" fmla="*/ 0 h 1212"/>
                  <a:gd name="T8" fmla="*/ 3170 w 3795"/>
                  <a:gd name="T9" fmla="*/ 142 h 1212"/>
                  <a:gd name="T10" fmla="*/ 3489 w 3795"/>
                  <a:gd name="T11" fmla="*/ 103 h 1212"/>
                  <a:gd name="T12" fmla="*/ 3662 w 3795"/>
                  <a:gd name="T13" fmla="*/ 123 h 1212"/>
                  <a:gd name="T14" fmla="*/ 3703 w 3795"/>
                  <a:gd name="T15" fmla="*/ 479 h 1212"/>
                  <a:gd name="T16" fmla="*/ 3794 w 3795"/>
                  <a:gd name="T17" fmla="*/ 538 h 1212"/>
                  <a:gd name="T18" fmla="*/ 3503 w 3795"/>
                  <a:gd name="T19" fmla="*/ 819 h 1212"/>
                  <a:gd name="T20" fmla="*/ 3183 w 3795"/>
                  <a:gd name="T21" fmla="*/ 625 h 1212"/>
                  <a:gd name="T22" fmla="*/ 3101 w 3795"/>
                  <a:gd name="T23" fmla="*/ 720 h 1212"/>
                  <a:gd name="T24" fmla="*/ 2650 w 3795"/>
                  <a:gd name="T25" fmla="*/ 1108 h 1212"/>
                  <a:gd name="T26" fmla="*/ 1145 w 3795"/>
                  <a:gd name="T27" fmla="*/ 1211 h 1212"/>
                  <a:gd name="T28" fmla="*/ 374 w 3795"/>
                  <a:gd name="T29" fmla="*/ 1136 h 1212"/>
                  <a:gd name="T30" fmla="*/ 119 w 3795"/>
                  <a:gd name="T31" fmla="*/ 898 h 1212"/>
                  <a:gd name="T32" fmla="*/ 119 w 3795"/>
                  <a:gd name="T33" fmla="*/ 653 h 1212"/>
                  <a:gd name="T34" fmla="*/ 0 w 3795"/>
                  <a:gd name="T35" fmla="*/ 451 h 1212"/>
                  <a:gd name="T36" fmla="*/ 1172 w 3795"/>
                  <a:gd name="T37" fmla="*/ 123 h 121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795"/>
                  <a:gd name="T58" fmla="*/ 0 h 1212"/>
                  <a:gd name="T59" fmla="*/ 3795 w 3795"/>
                  <a:gd name="T60" fmla="*/ 1212 h 121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795" h="1212">
                    <a:moveTo>
                      <a:pt x="1172" y="123"/>
                    </a:moveTo>
                    <a:lnTo>
                      <a:pt x="1332" y="32"/>
                    </a:lnTo>
                    <a:lnTo>
                      <a:pt x="2039" y="36"/>
                    </a:lnTo>
                    <a:lnTo>
                      <a:pt x="2545" y="0"/>
                    </a:lnTo>
                    <a:lnTo>
                      <a:pt x="3170" y="142"/>
                    </a:lnTo>
                    <a:lnTo>
                      <a:pt x="3489" y="103"/>
                    </a:lnTo>
                    <a:lnTo>
                      <a:pt x="3662" y="123"/>
                    </a:lnTo>
                    <a:lnTo>
                      <a:pt x="3703" y="479"/>
                    </a:lnTo>
                    <a:lnTo>
                      <a:pt x="3794" y="538"/>
                    </a:lnTo>
                    <a:lnTo>
                      <a:pt x="3503" y="819"/>
                    </a:lnTo>
                    <a:lnTo>
                      <a:pt x="3183" y="625"/>
                    </a:lnTo>
                    <a:lnTo>
                      <a:pt x="3101" y="720"/>
                    </a:lnTo>
                    <a:lnTo>
                      <a:pt x="2650" y="1108"/>
                    </a:lnTo>
                    <a:lnTo>
                      <a:pt x="1145" y="1211"/>
                    </a:lnTo>
                    <a:lnTo>
                      <a:pt x="374" y="1136"/>
                    </a:lnTo>
                    <a:lnTo>
                      <a:pt x="119" y="898"/>
                    </a:lnTo>
                    <a:lnTo>
                      <a:pt x="119" y="653"/>
                    </a:lnTo>
                    <a:lnTo>
                      <a:pt x="0" y="451"/>
                    </a:lnTo>
                    <a:lnTo>
                      <a:pt x="1172" y="123"/>
                    </a:lnTo>
                  </a:path>
                </a:pathLst>
              </a:custGeom>
              <a:solidFill>
                <a:srgbClr val="FFFFFF"/>
              </a:solidFill>
              <a:ln w="12700" cap="rnd">
                <a:noFill/>
                <a:round/>
                <a:headEnd type="none" w="sm" len="sm"/>
                <a:tailEnd type="none" w="sm" len="sm"/>
              </a:ln>
            </p:spPr>
            <p:txBody>
              <a:bodyPr>
                <a:prstTxWarp prst="textNoShape">
                  <a:avLst/>
                </a:prstTxWarp>
              </a:bodyPr>
              <a:lstStyle/>
              <a:p>
                <a:endParaRPr lang="en-US"/>
              </a:p>
            </p:txBody>
          </p:sp>
          <p:sp>
            <p:nvSpPr>
              <p:cNvPr id="50215" name="Line 47"/>
              <p:cNvSpPr>
                <a:spLocks noChangeShapeType="1"/>
              </p:cNvSpPr>
              <p:nvPr/>
            </p:nvSpPr>
            <p:spPr bwMode="auto">
              <a:xfrm flipV="1">
                <a:off x="451" y="693"/>
                <a:ext cx="301" cy="213"/>
              </a:xfrm>
              <a:prstGeom prst="line">
                <a:avLst/>
              </a:prstGeom>
              <a:noFill/>
              <a:ln w="28575">
                <a:noFill/>
                <a:round/>
                <a:headEnd/>
                <a:tailEnd/>
              </a:ln>
            </p:spPr>
            <p:txBody>
              <a:bodyPr wrap="none" anchor="ctr">
                <a:prstTxWarp prst="textNoShape">
                  <a:avLst/>
                </a:prstTxWarp>
              </a:bodyPr>
              <a:lstStyle/>
              <a:p>
                <a:endParaRPr lang="en-US"/>
              </a:p>
            </p:txBody>
          </p:sp>
          <p:sp>
            <p:nvSpPr>
              <p:cNvPr id="50216" name="Line 48"/>
              <p:cNvSpPr>
                <a:spLocks noChangeShapeType="1"/>
              </p:cNvSpPr>
              <p:nvPr/>
            </p:nvSpPr>
            <p:spPr bwMode="auto">
              <a:xfrm>
                <a:off x="556" y="1137"/>
                <a:ext cx="325" cy="48"/>
              </a:xfrm>
              <a:prstGeom prst="line">
                <a:avLst/>
              </a:prstGeom>
              <a:noFill/>
              <a:ln w="28575">
                <a:noFill/>
                <a:round/>
                <a:headEnd/>
                <a:tailEnd/>
              </a:ln>
            </p:spPr>
            <p:txBody>
              <a:bodyPr wrap="none" anchor="ctr">
                <a:prstTxWarp prst="textNoShape">
                  <a:avLst/>
                </a:prstTxWarp>
              </a:bodyPr>
              <a:lstStyle/>
              <a:p>
                <a:endParaRPr lang="en-US"/>
              </a:p>
            </p:txBody>
          </p:sp>
        </p:grpSp>
        <p:sp>
          <p:nvSpPr>
            <p:cNvPr id="50202" name="Text Box 49"/>
            <p:cNvSpPr txBox="1">
              <a:spLocks noChangeArrowheads="1"/>
            </p:cNvSpPr>
            <p:nvPr/>
          </p:nvSpPr>
          <p:spPr bwMode="auto">
            <a:xfrm>
              <a:off x="3325" y="3194"/>
              <a:ext cx="308" cy="231"/>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CF</a:t>
              </a:r>
            </a:p>
          </p:txBody>
        </p:sp>
      </p:grpSp>
      <p:sp>
        <p:nvSpPr>
          <p:cNvPr id="50184" name="Line 50"/>
          <p:cNvSpPr>
            <a:spLocks noChangeShapeType="1"/>
          </p:cNvSpPr>
          <p:nvPr/>
        </p:nvSpPr>
        <p:spPr bwMode="auto">
          <a:xfrm flipH="1" flipV="1">
            <a:off x="3880341" y="4566119"/>
            <a:ext cx="1539383" cy="534518"/>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50185" name="Line 51"/>
          <p:cNvSpPr>
            <a:spLocks noChangeShapeType="1"/>
          </p:cNvSpPr>
          <p:nvPr/>
        </p:nvSpPr>
        <p:spPr bwMode="auto">
          <a:xfrm flipV="1">
            <a:off x="2735263" y="4522788"/>
            <a:ext cx="820737" cy="59372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grpSp>
        <p:nvGrpSpPr>
          <p:cNvPr id="50186" name="Group 52"/>
          <p:cNvGrpSpPr>
            <a:grpSpLocks/>
          </p:cNvGrpSpPr>
          <p:nvPr/>
        </p:nvGrpSpPr>
        <p:grpSpPr bwMode="auto">
          <a:xfrm>
            <a:off x="2166938" y="3803650"/>
            <a:ext cx="3838575" cy="688975"/>
            <a:chOff x="1365" y="2396"/>
            <a:chExt cx="2418" cy="434"/>
          </a:xfrm>
        </p:grpSpPr>
        <p:sp>
          <p:nvSpPr>
            <p:cNvPr id="50187" name="Text Box 53"/>
            <p:cNvSpPr txBox="1">
              <a:spLocks noChangeArrowheads="1"/>
            </p:cNvSpPr>
            <p:nvPr/>
          </p:nvSpPr>
          <p:spPr bwMode="auto">
            <a:xfrm>
              <a:off x="1365" y="2594"/>
              <a:ext cx="236" cy="231"/>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in</a:t>
              </a:r>
            </a:p>
          </p:txBody>
        </p:sp>
        <p:sp>
          <p:nvSpPr>
            <p:cNvPr id="50188" name="Text Box 54"/>
            <p:cNvSpPr txBox="1">
              <a:spLocks noChangeArrowheads="1"/>
            </p:cNvSpPr>
            <p:nvPr/>
          </p:nvSpPr>
          <p:spPr bwMode="auto">
            <a:xfrm>
              <a:off x="3467" y="2594"/>
              <a:ext cx="316" cy="231"/>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out</a:t>
              </a:r>
            </a:p>
          </p:txBody>
        </p:sp>
        <p:sp>
          <p:nvSpPr>
            <p:cNvPr id="50189" name="Line 55"/>
            <p:cNvSpPr>
              <a:spLocks noChangeShapeType="1"/>
            </p:cNvSpPr>
            <p:nvPr/>
          </p:nvSpPr>
          <p:spPr bwMode="auto">
            <a:xfrm>
              <a:off x="1690" y="2712"/>
              <a:ext cx="1792"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50190" name="Oval 56"/>
            <p:cNvSpPr>
              <a:spLocks noChangeArrowheads="1"/>
            </p:cNvSpPr>
            <p:nvPr/>
          </p:nvSpPr>
          <p:spPr bwMode="auto">
            <a:xfrm>
              <a:off x="1559" y="2594"/>
              <a:ext cx="236" cy="236"/>
            </a:xfrm>
            <a:prstGeom prst="ellipse">
              <a:avLst/>
            </a:prstGeom>
            <a:solidFill>
              <a:srgbClr val="000000"/>
            </a:solidFill>
            <a:ln w="9525">
              <a:solidFill>
                <a:srgbClr val="000000"/>
              </a:solidFill>
              <a:round/>
              <a:headEnd/>
              <a:tailEnd/>
            </a:ln>
          </p:spPr>
          <p:txBody>
            <a:bodyPr>
              <a:prstTxWarp prst="textNoShape">
                <a:avLst/>
              </a:prstTxWarp>
            </a:bodyPr>
            <a:lstStyle/>
            <a:p>
              <a:endParaRPr lang="en-US"/>
            </a:p>
          </p:txBody>
        </p:sp>
        <p:sp>
          <p:nvSpPr>
            <p:cNvPr id="50191" name="Line 57"/>
            <p:cNvSpPr>
              <a:spLocks noChangeShapeType="1"/>
            </p:cNvSpPr>
            <p:nvPr/>
          </p:nvSpPr>
          <p:spPr bwMode="auto">
            <a:xfrm>
              <a:off x="3483" y="2594"/>
              <a:ext cx="0" cy="236"/>
            </a:xfrm>
            <a:prstGeom prst="line">
              <a:avLst/>
            </a:prstGeom>
            <a:noFill/>
            <a:ln w="114300">
              <a:solidFill>
                <a:srgbClr val="000000"/>
              </a:solidFill>
              <a:round/>
              <a:headEnd/>
              <a:tailEnd/>
            </a:ln>
          </p:spPr>
          <p:txBody>
            <a:bodyPr>
              <a:prstTxWarp prst="textNoShape">
                <a:avLst/>
              </a:prstTxWarp>
            </a:bodyPr>
            <a:lstStyle/>
            <a:p>
              <a:endParaRPr lang="en-US"/>
            </a:p>
          </p:txBody>
        </p:sp>
        <p:sp>
          <p:nvSpPr>
            <p:cNvPr id="50192" name="Text Box 58"/>
            <p:cNvSpPr txBox="1">
              <a:spLocks noChangeArrowheads="1"/>
            </p:cNvSpPr>
            <p:nvPr/>
          </p:nvSpPr>
          <p:spPr bwMode="auto">
            <a:xfrm>
              <a:off x="2068" y="2396"/>
              <a:ext cx="500" cy="231"/>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ORIG</a:t>
              </a:r>
            </a:p>
          </p:txBody>
        </p:sp>
        <p:sp>
          <p:nvSpPr>
            <p:cNvPr id="50193" name="Text Box 59"/>
            <p:cNvSpPr txBox="1">
              <a:spLocks noChangeArrowheads="1"/>
            </p:cNvSpPr>
            <p:nvPr/>
          </p:nvSpPr>
          <p:spPr bwMode="auto">
            <a:xfrm>
              <a:off x="2685" y="2396"/>
              <a:ext cx="548" cy="231"/>
            </a:xfrm>
            <a:prstGeom prst="rect">
              <a:avLst/>
            </a:prstGeom>
            <a:noFill/>
            <a:ln w="9525">
              <a:noFill/>
              <a:miter lim="800000"/>
              <a:headEnd/>
              <a:tailEnd/>
            </a:ln>
          </p:spPr>
          <p:txBody>
            <a:bodyPr wrap="none">
              <a:prstTxWarp prst="textNoShape">
                <a:avLst/>
              </a:prstTxWarp>
              <a:spAutoFit/>
            </a:bodyPr>
            <a:lstStyle/>
            <a:p>
              <a:r>
                <a:rPr lang="en-US" sz="1800">
                  <a:latin typeface="Times New Roman" charset="0"/>
                </a:rPr>
                <a:t>TERM</a:t>
              </a:r>
            </a:p>
          </p:txBody>
        </p:sp>
        <p:sp useBgFill="1">
          <p:nvSpPr>
            <p:cNvPr id="50194" name="AutoShape 60">
              <a:hlinkClick r:id="" action="ppaction://noaction"/>
            </p:cNvPr>
            <p:cNvSpPr>
              <a:spLocks noChangeAspect="1" noChangeArrowheads="1"/>
            </p:cNvSpPr>
            <p:nvPr/>
          </p:nvSpPr>
          <p:spPr bwMode="auto">
            <a:xfrm>
              <a:off x="2200" y="2593"/>
              <a:ext cx="236" cy="236"/>
            </a:xfrm>
            <a:prstGeom prst="diamond">
              <a:avLst/>
            </a:prstGeom>
            <a:ln w="12700">
              <a:solidFill>
                <a:schemeClr val="tx1"/>
              </a:solidFill>
              <a:prstDash val="dash"/>
              <a:miter lim="800000"/>
              <a:headEnd/>
              <a:tailEnd/>
            </a:ln>
          </p:spPr>
          <p:txBody>
            <a:bodyPr wrap="none" anchor="ctr">
              <a:prstTxWarp prst="textNoShape">
                <a:avLst/>
              </a:prstTxWarp>
            </a:bodyPr>
            <a:lstStyle/>
            <a:p>
              <a:endParaRPr lang="en-US"/>
            </a:p>
          </p:txBody>
        </p:sp>
        <p:sp useBgFill="1">
          <p:nvSpPr>
            <p:cNvPr id="50195" name="AutoShape 61">
              <a:hlinkClick r:id="" action="ppaction://noaction"/>
            </p:cNvPr>
            <p:cNvSpPr>
              <a:spLocks noChangeAspect="1" noChangeArrowheads="1"/>
            </p:cNvSpPr>
            <p:nvPr/>
          </p:nvSpPr>
          <p:spPr bwMode="auto">
            <a:xfrm>
              <a:off x="2841" y="2593"/>
              <a:ext cx="236" cy="236"/>
            </a:xfrm>
            <a:prstGeom prst="diamond">
              <a:avLst/>
            </a:prstGeom>
            <a:ln w="12700">
              <a:solidFill>
                <a:schemeClr val="tx1"/>
              </a:solidFill>
              <a:prstDash val="dash"/>
              <a:miter lim="800000"/>
              <a:headEnd/>
              <a:tailEnd/>
            </a:ln>
          </p:spPr>
          <p:txBody>
            <a:bodyPr wrap="none" anchor="ctr">
              <a:prstTxWarp prst="textNoShape">
                <a:avLst/>
              </a:prstTxWarp>
            </a:bodyPr>
            <a:lstStyle/>
            <a:p>
              <a:endParaRPr lang="en-US"/>
            </a:p>
          </p:txBody>
        </p:sp>
      </p:grpSp>
    </p:spTree>
  </p:cSld>
  <p:clrMapOvr>
    <a:masterClrMapping/>
  </p:clrMapOvr>
  <p:transition xmlns:p14="http://schemas.microsoft.com/office/powerpoint/2010/mai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CA"/>
              <a:t>Scenario Definitions</a:t>
            </a:r>
          </a:p>
        </p:txBody>
      </p:sp>
      <p:sp>
        <p:nvSpPr>
          <p:cNvPr id="61443" name="Rectangle 3"/>
          <p:cNvSpPr>
            <a:spLocks noGrp="1" noChangeArrowheads="1"/>
          </p:cNvSpPr>
          <p:nvPr>
            <p:ph type="body" idx="1"/>
          </p:nvPr>
        </p:nvSpPr>
        <p:spPr/>
        <p:txBody>
          <a:bodyPr/>
          <a:lstStyle/>
          <a:p>
            <a:r>
              <a:rPr lang="en-CA"/>
              <a:t>Enhances the behavioural modeling capability of UCM paths and path elements</a:t>
            </a:r>
          </a:p>
          <a:p>
            <a:r>
              <a:rPr lang="en-CA"/>
              <a:t>Requires a </a:t>
            </a:r>
            <a:r>
              <a:rPr lang="en-CA" b="1">
                <a:solidFill>
                  <a:srgbClr val="3333CC"/>
                </a:solidFill>
              </a:rPr>
              <a:t>path data model</a:t>
            </a:r>
            <a:r>
              <a:rPr lang="en-CA"/>
              <a:t> (for conditions at various points along the path)</a:t>
            </a:r>
          </a:p>
          <a:p>
            <a:pPr lvl="1"/>
            <a:r>
              <a:rPr lang="en-CA"/>
              <a:t>Currently, global and modifiable Boolean variables</a:t>
            </a:r>
          </a:p>
          <a:p>
            <a:pPr lvl="2"/>
            <a:r>
              <a:rPr lang="en-CA"/>
              <a:t>Values may be assigned to variables along a path</a:t>
            </a:r>
          </a:p>
          <a:p>
            <a:pPr lvl="1"/>
            <a:r>
              <a:rPr lang="en-CA"/>
              <a:t>In future, …</a:t>
            </a:r>
          </a:p>
          <a:p>
            <a:pPr lvl="2"/>
            <a:r>
              <a:rPr lang="en-CA"/>
              <a:t>Variables may possibly have different types</a:t>
            </a:r>
          </a:p>
          <a:p>
            <a:pPr lvl="2"/>
            <a:r>
              <a:rPr lang="en-CA"/>
              <a:t>Variables may be scoped to paths or components</a:t>
            </a:r>
          </a:p>
          <a:p>
            <a:pPr lvl="2"/>
            <a:r>
              <a:rPr lang="en-CA"/>
              <a:t>Scenarios may be structured into sub-scenarios</a:t>
            </a:r>
          </a:p>
        </p:txBody>
      </p:sp>
    </p:spTree>
  </p:cSld>
  <p:clrMapOvr>
    <a:masterClrMapping/>
  </p:clrMapOvr>
  <p:transition xmlns:p14="http://schemas.microsoft.com/office/powerpoint/2010/mai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Freeform 2"/>
          <p:cNvSpPr>
            <a:spLocks/>
          </p:cNvSpPr>
          <p:nvPr/>
        </p:nvSpPr>
        <p:spPr bwMode="auto">
          <a:xfrm>
            <a:off x="0" y="471488"/>
            <a:ext cx="8572500" cy="5929312"/>
          </a:xfrm>
          <a:custGeom>
            <a:avLst/>
            <a:gdLst>
              <a:gd name="T0" fmla="*/ 3 w 5400"/>
              <a:gd name="T1" fmla="*/ 0 h 3735"/>
              <a:gd name="T2" fmla="*/ 4851 w 5400"/>
              <a:gd name="T3" fmla="*/ 3 h 3735"/>
              <a:gd name="T4" fmla="*/ 5330 w 5400"/>
              <a:gd name="T5" fmla="*/ 1827 h 3735"/>
              <a:gd name="T6" fmla="*/ 4608 w 5400"/>
              <a:gd name="T7" fmla="*/ 3735 h 3735"/>
              <a:gd name="T8" fmla="*/ 0 w 5400"/>
              <a:gd name="T9" fmla="*/ 3735 h 3735"/>
              <a:gd name="T10" fmla="*/ 3 w 5400"/>
              <a:gd name="T11" fmla="*/ 0 h 3735"/>
              <a:gd name="T12" fmla="*/ 0 60000 65536"/>
              <a:gd name="T13" fmla="*/ 0 60000 65536"/>
              <a:gd name="T14" fmla="*/ 0 60000 65536"/>
              <a:gd name="T15" fmla="*/ 0 60000 65536"/>
              <a:gd name="T16" fmla="*/ 0 60000 65536"/>
              <a:gd name="T17" fmla="*/ 0 60000 65536"/>
              <a:gd name="T18" fmla="*/ 0 w 5400"/>
              <a:gd name="T19" fmla="*/ 0 h 3735"/>
              <a:gd name="T20" fmla="*/ 5400 w 5400"/>
              <a:gd name="T21" fmla="*/ 3735 h 3735"/>
            </a:gdLst>
            <a:ahLst/>
            <a:cxnLst>
              <a:cxn ang="T12">
                <a:pos x="T0" y="T1"/>
              </a:cxn>
              <a:cxn ang="T13">
                <a:pos x="T2" y="T3"/>
              </a:cxn>
              <a:cxn ang="T14">
                <a:pos x="T4" y="T5"/>
              </a:cxn>
              <a:cxn ang="T15">
                <a:pos x="T6" y="T7"/>
              </a:cxn>
              <a:cxn ang="T16">
                <a:pos x="T8" y="T9"/>
              </a:cxn>
              <a:cxn ang="T17">
                <a:pos x="T10" y="T11"/>
              </a:cxn>
            </a:cxnLst>
            <a:rect l="T18" t="T19" r="T20" b="T21"/>
            <a:pathLst>
              <a:path w="5400" h="3735">
                <a:moveTo>
                  <a:pt x="3" y="0"/>
                </a:moveTo>
                <a:cubicBezTo>
                  <a:pt x="792" y="3"/>
                  <a:pt x="3931" y="3"/>
                  <a:pt x="4851" y="3"/>
                </a:cubicBezTo>
                <a:cubicBezTo>
                  <a:pt x="5299" y="458"/>
                  <a:pt x="5400" y="1389"/>
                  <a:pt x="5330" y="1827"/>
                </a:cubicBezTo>
                <a:cubicBezTo>
                  <a:pt x="5282" y="2506"/>
                  <a:pt x="4878" y="3322"/>
                  <a:pt x="4608" y="3735"/>
                </a:cubicBezTo>
                <a:cubicBezTo>
                  <a:pt x="2298" y="3735"/>
                  <a:pt x="0" y="3735"/>
                  <a:pt x="0" y="3735"/>
                </a:cubicBezTo>
                <a:cubicBezTo>
                  <a:pt x="2" y="3031"/>
                  <a:pt x="3" y="546"/>
                  <a:pt x="3" y="0"/>
                </a:cubicBezTo>
                <a:close/>
              </a:path>
            </a:pathLst>
          </a:custGeom>
          <a:solidFill>
            <a:srgbClr val="DADADA"/>
          </a:solidFill>
          <a:ln w="12700">
            <a:noFill/>
            <a:round/>
            <a:headEnd/>
            <a:tailEnd/>
          </a:ln>
        </p:spPr>
        <p:txBody>
          <a:bodyPr wrap="none" anchor="ctr">
            <a:prstTxWarp prst="textNoShape">
              <a:avLst/>
            </a:prstTxWarp>
          </a:bodyPr>
          <a:lstStyle/>
          <a:p>
            <a:endParaRPr lang="en-US"/>
          </a:p>
        </p:txBody>
      </p:sp>
      <p:sp>
        <p:nvSpPr>
          <p:cNvPr id="1002499" name="Text Box 3"/>
          <p:cNvSpPr txBox="1">
            <a:spLocks noChangeArrowheads="1"/>
          </p:cNvSpPr>
          <p:nvPr/>
        </p:nvSpPr>
        <p:spPr bwMode="auto">
          <a:xfrm>
            <a:off x="7215188" y="2955925"/>
            <a:ext cx="863600" cy="276225"/>
          </a:xfrm>
          <a:prstGeom prst="rect">
            <a:avLst/>
          </a:prstGeom>
          <a:noFill/>
          <a:ln w="12700">
            <a:noFill/>
            <a:miter lim="800000"/>
            <a:headEnd/>
            <a:tailEnd/>
          </a:ln>
        </p:spPr>
        <p:txBody>
          <a:bodyPr wrap="none">
            <a:prstTxWarp prst="textNoShape">
              <a:avLst/>
            </a:prstTxWarp>
            <a:spAutoFit/>
          </a:bodyPr>
          <a:lstStyle/>
          <a:p>
            <a:pPr algn="l">
              <a:lnSpc>
                <a:spcPct val="75000"/>
              </a:lnSpc>
            </a:pPr>
            <a:r>
              <a:rPr lang="en-US">
                <a:solidFill>
                  <a:srgbClr val="800000"/>
                </a:solidFill>
                <a:latin typeface="Times New Roman" charset="0"/>
              </a:rPr>
              <a:t>!OnList</a:t>
            </a:r>
          </a:p>
        </p:txBody>
      </p:sp>
      <p:sp>
        <p:nvSpPr>
          <p:cNvPr id="1002500" name="Text Box 4"/>
          <p:cNvSpPr txBox="1">
            <a:spLocks noChangeArrowheads="1"/>
          </p:cNvSpPr>
          <p:nvPr/>
        </p:nvSpPr>
        <p:spPr bwMode="auto">
          <a:xfrm>
            <a:off x="7215188" y="3798888"/>
            <a:ext cx="1155700" cy="276225"/>
          </a:xfrm>
          <a:prstGeom prst="rect">
            <a:avLst/>
          </a:prstGeom>
          <a:noFill/>
          <a:ln w="12700">
            <a:noFill/>
            <a:miter lim="800000"/>
            <a:headEnd/>
            <a:tailEnd/>
          </a:ln>
        </p:spPr>
        <p:txBody>
          <a:bodyPr wrap="none">
            <a:prstTxWarp prst="textNoShape">
              <a:avLst/>
            </a:prstTxWarp>
            <a:spAutoFit/>
          </a:bodyPr>
          <a:lstStyle/>
          <a:p>
            <a:pPr algn="l">
              <a:lnSpc>
                <a:spcPct val="75000"/>
              </a:lnSpc>
            </a:pPr>
            <a:r>
              <a:rPr lang="en-US">
                <a:solidFill>
                  <a:srgbClr val="800000"/>
                </a:solidFill>
                <a:latin typeface="Times New Roman" charset="0"/>
              </a:rPr>
              <a:t>!Requested</a:t>
            </a:r>
          </a:p>
        </p:txBody>
      </p:sp>
      <p:sp>
        <p:nvSpPr>
          <p:cNvPr id="75781" name="Text Box 5"/>
          <p:cNvSpPr txBox="1">
            <a:spLocks noChangeArrowheads="1"/>
          </p:cNvSpPr>
          <p:nvPr/>
        </p:nvSpPr>
        <p:spPr bwMode="auto">
          <a:xfrm>
            <a:off x="7632700" y="-88900"/>
            <a:ext cx="1438275" cy="549275"/>
          </a:xfrm>
          <a:prstGeom prst="rect">
            <a:avLst/>
          </a:prstGeom>
          <a:noFill/>
          <a:ln w="12700">
            <a:noFill/>
            <a:miter lim="800000"/>
            <a:headEnd/>
            <a:tailEnd/>
          </a:ln>
        </p:spPr>
        <p:txBody>
          <a:bodyPr wrap="none">
            <a:prstTxWarp prst="textNoShape">
              <a:avLst/>
            </a:prstTxWarp>
            <a:spAutoFit/>
          </a:bodyPr>
          <a:lstStyle/>
          <a:p>
            <a:pPr>
              <a:lnSpc>
                <a:spcPct val="125000"/>
              </a:lnSpc>
            </a:pPr>
            <a:r>
              <a:rPr lang="en-US" sz="2400" i="1">
                <a:solidFill>
                  <a:srgbClr val="DADADA"/>
                </a:solidFill>
                <a:latin typeface="Arial" charset="0"/>
              </a:rPr>
              <a:t>Example</a:t>
            </a:r>
          </a:p>
        </p:txBody>
      </p:sp>
      <p:sp>
        <p:nvSpPr>
          <p:cNvPr id="75782" name="AutoShape 6">
            <a:hlinkClick r:id="" action="ppaction://noaction" highlightClick="1"/>
          </p:cNvPr>
          <p:cNvSpPr>
            <a:spLocks noChangeArrowheads="1"/>
          </p:cNvSpPr>
          <p:nvPr/>
        </p:nvSpPr>
        <p:spPr bwMode="auto">
          <a:xfrm rot="-5400000">
            <a:off x="63500" y="539750"/>
            <a:ext cx="419100" cy="419100"/>
          </a:xfrm>
          <a:prstGeom prst="actionButtonForwardNext">
            <a:avLst/>
          </a:prstGeom>
          <a:solidFill>
            <a:srgbClr val="919191"/>
          </a:solidFill>
          <a:ln w="12700">
            <a:solidFill>
              <a:schemeClr val="tx1"/>
            </a:solidFill>
            <a:miter lim="800000"/>
            <a:headEnd/>
            <a:tailEnd/>
          </a:ln>
        </p:spPr>
        <p:txBody>
          <a:bodyPr vert="eaVert" wrap="none" anchor="ctr">
            <a:prstTxWarp prst="textNoShape">
              <a:avLst/>
            </a:prstTxWarp>
          </a:bodyPr>
          <a:lstStyle/>
          <a:p>
            <a:endParaRPr lang="fr-CA" sz="2400" b="0">
              <a:latin typeface="Book Antiqua" charset="0"/>
            </a:endParaRPr>
          </a:p>
        </p:txBody>
      </p:sp>
      <p:sp>
        <p:nvSpPr>
          <p:cNvPr id="75783" name="Rectangle 7"/>
          <p:cNvSpPr>
            <a:spLocks noChangeArrowheads="1"/>
          </p:cNvSpPr>
          <p:nvPr/>
        </p:nvSpPr>
        <p:spPr bwMode="auto">
          <a:xfrm>
            <a:off x="2513013" y="773113"/>
            <a:ext cx="4705350" cy="4157662"/>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75784" name="Rectangle 8"/>
          <p:cNvSpPr>
            <a:spLocks noChangeArrowheads="1"/>
          </p:cNvSpPr>
          <p:nvPr/>
        </p:nvSpPr>
        <p:spPr bwMode="auto">
          <a:xfrm>
            <a:off x="704850" y="752475"/>
            <a:ext cx="1700213" cy="5386388"/>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75785" name="Rectangle 9"/>
          <p:cNvSpPr>
            <a:spLocks noChangeArrowheads="1"/>
          </p:cNvSpPr>
          <p:nvPr/>
        </p:nvSpPr>
        <p:spPr bwMode="auto">
          <a:xfrm>
            <a:off x="704850" y="752475"/>
            <a:ext cx="1700213" cy="5386388"/>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75786" name="Rectangle 10"/>
          <p:cNvSpPr>
            <a:spLocks noChangeArrowheads="1"/>
          </p:cNvSpPr>
          <p:nvPr/>
        </p:nvSpPr>
        <p:spPr bwMode="auto">
          <a:xfrm>
            <a:off x="704850" y="752475"/>
            <a:ext cx="1700213" cy="5386388"/>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75787" name="Rectangle 11"/>
          <p:cNvSpPr>
            <a:spLocks noChangeArrowheads="1"/>
          </p:cNvSpPr>
          <p:nvPr/>
        </p:nvSpPr>
        <p:spPr bwMode="auto">
          <a:xfrm>
            <a:off x="704850" y="752475"/>
            <a:ext cx="1700213" cy="5386388"/>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75788" name="Rectangle 12"/>
          <p:cNvSpPr>
            <a:spLocks noChangeArrowheads="1"/>
          </p:cNvSpPr>
          <p:nvPr/>
        </p:nvSpPr>
        <p:spPr bwMode="auto">
          <a:xfrm>
            <a:off x="704850" y="752475"/>
            <a:ext cx="1700213" cy="5386388"/>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75789" name="Rectangle 13"/>
          <p:cNvSpPr>
            <a:spLocks noChangeArrowheads="1"/>
          </p:cNvSpPr>
          <p:nvPr/>
        </p:nvSpPr>
        <p:spPr bwMode="auto">
          <a:xfrm>
            <a:off x="654050" y="801688"/>
            <a:ext cx="1701800" cy="5386387"/>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75790" name="Rectangle 14"/>
          <p:cNvSpPr>
            <a:spLocks noChangeArrowheads="1"/>
          </p:cNvSpPr>
          <p:nvPr/>
        </p:nvSpPr>
        <p:spPr bwMode="auto">
          <a:xfrm>
            <a:off x="654050" y="801688"/>
            <a:ext cx="1701800" cy="5386387"/>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75791" name="Rectangle 15"/>
          <p:cNvSpPr>
            <a:spLocks noChangeArrowheads="1"/>
          </p:cNvSpPr>
          <p:nvPr/>
        </p:nvSpPr>
        <p:spPr bwMode="auto">
          <a:xfrm>
            <a:off x="654050" y="801688"/>
            <a:ext cx="1701800" cy="5386387"/>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75792" name="Rectangle 16"/>
          <p:cNvSpPr>
            <a:spLocks noChangeArrowheads="1"/>
          </p:cNvSpPr>
          <p:nvPr/>
        </p:nvSpPr>
        <p:spPr bwMode="auto">
          <a:xfrm>
            <a:off x="654050" y="801688"/>
            <a:ext cx="1701800" cy="5386387"/>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75793" name="Rectangle 17"/>
          <p:cNvSpPr>
            <a:spLocks noChangeArrowheads="1"/>
          </p:cNvSpPr>
          <p:nvPr/>
        </p:nvSpPr>
        <p:spPr bwMode="auto">
          <a:xfrm>
            <a:off x="654050" y="801688"/>
            <a:ext cx="1701800" cy="5386387"/>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75794" name="Rectangle 18"/>
          <p:cNvSpPr>
            <a:spLocks noChangeArrowheads="1"/>
          </p:cNvSpPr>
          <p:nvPr/>
        </p:nvSpPr>
        <p:spPr bwMode="auto">
          <a:xfrm>
            <a:off x="604838" y="852488"/>
            <a:ext cx="1701800" cy="5384800"/>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75795" name="Rectangle 19"/>
          <p:cNvSpPr>
            <a:spLocks noChangeArrowheads="1"/>
          </p:cNvSpPr>
          <p:nvPr/>
        </p:nvSpPr>
        <p:spPr bwMode="auto">
          <a:xfrm>
            <a:off x="604838" y="852488"/>
            <a:ext cx="1701800" cy="5384800"/>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75796" name="Rectangle 20"/>
          <p:cNvSpPr>
            <a:spLocks noChangeArrowheads="1"/>
          </p:cNvSpPr>
          <p:nvPr/>
        </p:nvSpPr>
        <p:spPr bwMode="auto">
          <a:xfrm>
            <a:off x="604838" y="852488"/>
            <a:ext cx="1701800" cy="5384800"/>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75797" name="Rectangle 21"/>
          <p:cNvSpPr>
            <a:spLocks noChangeArrowheads="1"/>
          </p:cNvSpPr>
          <p:nvPr/>
        </p:nvSpPr>
        <p:spPr bwMode="auto">
          <a:xfrm>
            <a:off x="604838" y="852488"/>
            <a:ext cx="1701800" cy="5384800"/>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75798" name="Rectangle 22"/>
          <p:cNvSpPr>
            <a:spLocks noChangeArrowheads="1"/>
          </p:cNvSpPr>
          <p:nvPr/>
        </p:nvSpPr>
        <p:spPr bwMode="auto">
          <a:xfrm>
            <a:off x="604838" y="852488"/>
            <a:ext cx="1701800" cy="5384800"/>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75799" name="Rectangle 23"/>
          <p:cNvSpPr>
            <a:spLocks noChangeArrowheads="1"/>
          </p:cNvSpPr>
          <p:nvPr/>
        </p:nvSpPr>
        <p:spPr bwMode="auto">
          <a:xfrm>
            <a:off x="654050" y="503238"/>
            <a:ext cx="428625"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User</a:t>
            </a:r>
            <a:endParaRPr lang="en-US" sz="1400" b="0"/>
          </a:p>
        </p:txBody>
      </p:sp>
      <p:sp>
        <p:nvSpPr>
          <p:cNvPr id="75800" name="Rectangle 24"/>
          <p:cNvSpPr>
            <a:spLocks noChangeArrowheads="1"/>
          </p:cNvSpPr>
          <p:nvPr/>
        </p:nvSpPr>
        <p:spPr bwMode="auto">
          <a:xfrm>
            <a:off x="5581650" y="5187950"/>
            <a:ext cx="1597025" cy="946150"/>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75801" name="Rectangle 25"/>
          <p:cNvSpPr>
            <a:spLocks noChangeArrowheads="1"/>
          </p:cNvSpPr>
          <p:nvPr/>
        </p:nvSpPr>
        <p:spPr bwMode="auto">
          <a:xfrm>
            <a:off x="5581650" y="5187950"/>
            <a:ext cx="1597025" cy="946150"/>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75802" name="Rectangle 26"/>
          <p:cNvSpPr>
            <a:spLocks noChangeArrowheads="1"/>
          </p:cNvSpPr>
          <p:nvPr/>
        </p:nvSpPr>
        <p:spPr bwMode="auto">
          <a:xfrm>
            <a:off x="5581650" y="5187950"/>
            <a:ext cx="1597025" cy="946150"/>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75803" name="Rectangle 27"/>
          <p:cNvSpPr>
            <a:spLocks noChangeArrowheads="1"/>
          </p:cNvSpPr>
          <p:nvPr/>
        </p:nvSpPr>
        <p:spPr bwMode="auto">
          <a:xfrm>
            <a:off x="5581650" y="5187950"/>
            <a:ext cx="1597025" cy="946150"/>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75804" name="Rectangle 28"/>
          <p:cNvSpPr>
            <a:spLocks noChangeArrowheads="1"/>
          </p:cNvSpPr>
          <p:nvPr/>
        </p:nvSpPr>
        <p:spPr bwMode="auto">
          <a:xfrm>
            <a:off x="5581650" y="5187950"/>
            <a:ext cx="1597025" cy="946150"/>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75805" name="Rectangle 29"/>
          <p:cNvSpPr>
            <a:spLocks noChangeArrowheads="1"/>
          </p:cNvSpPr>
          <p:nvPr/>
        </p:nvSpPr>
        <p:spPr bwMode="auto">
          <a:xfrm>
            <a:off x="5532438" y="5237163"/>
            <a:ext cx="1597025" cy="946150"/>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75806" name="Rectangle 30"/>
          <p:cNvSpPr>
            <a:spLocks noChangeArrowheads="1"/>
          </p:cNvSpPr>
          <p:nvPr/>
        </p:nvSpPr>
        <p:spPr bwMode="auto">
          <a:xfrm>
            <a:off x="5532438" y="5237163"/>
            <a:ext cx="1597025" cy="946150"/>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75807" name="Rectangle 31"/>
          <p:cNvSpPr>
            <a:spLocks noChangeArrowheads="1"/>
          </p:cNvSpPr>
          <p:nvPr/>
        </p:nvSpPr>
        <p:spPr bwMode="auto">
          <a:xfrm>
            <a:off x="5532438" y="5237163"/>
            <a:ext cx="1597025" cy="946150"/>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75808" name="Rectangle 32"/>
          <p:cNvSpPr>
            <a:spLocks noChangeArrowheads="1"/>
          </p:cNvSpPr>
          <p:nvPr/>
        </p:nvSpPr>
        <p:spPr bwMode="auto">
          <a:xfrm>
            <a:off x="5532438" y="5237163"/>
            <a:ext cx="1597025" cy="946150"/>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75809" name="Rectangle 33"/>
          <p:cNvSpPr>
            <a:spLocks noChangeArrowheads="1"/>
          </p:cNvSpPr>
          <p:nvPr/>
        </p:nvSpPr>
        <p:spPr bwMode="auto">
          <a:xfrm>
            <a:off x="5532438" y="5237163"/>
            <a:ext cx="1597025" cy="946150"/>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75810" name="Rectangle 34"/>
          <p:cNvSpPr>
            <a:spLocks noChangeArrowheads="1"/>
          </p:cNvSpPr>
          <p:nvPr/>
        </p:nvSpPr>
        <p:spPr bwMode="auto">
          <a:xfrm>
            <a:off x="5483225" y="5286375"/>
            <a:ext cx="1597025" cy="947738"/>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75811" name="Rectangle 35"/>
          <p:cNvSpPr>
            <a:spLocks noChangeArrowheads="1"/>
          </p:cNvSpPr>
          <p:nvPr/>
        </p:nvSpPr>
        <p:spPr bwMode="auto">
          <a:xfrm>
            <a:off x="5483225" y="5286375"/>
            <a:ext cx="1597025" cy="947738"/>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75812" name="Rectangle 36"/>
          <p:cNvSpPr>
            <a:spLocks noChangeArrowheads="1"/>
          </p:cNvSpPr>
          <p:nvPr/>
        </p:nvSpPr>
        <p:spPr bwMode="auto">
          <a:xfrm>
            <a:off x="5483225" y="5286375"/>
            <a:ext cx="1597025" cy="947738"/>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75813" name="Rectangle 37"/>
          <p:cNvSpPr>
            <a:spLocks noChangeArrowheads="1"/>
          </p:cNvSpPr>
          <p:nvPr/>
        </p:nvSpPr>
        <p:spPr bwMode="auto">
          <a:xfrm>
            <a:off x="5483225" y="5286375"/>
            <a:ext cx="1597025" cy="947738"/>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75814" name="Rectangle 38"/>
          <p:cNvSpPr>
            <a:spLocks noChangeArrowheads="1"/>
          </p:cNvSpPr>
          <p:nvPr/>
        </p:nvSpPr>
        <p:spPr bwMode="auto">
          <a:xfrm>
            <a:off x="5483225" y="5286375"/>
            <a:ext cx="1597025" cy="947738"/>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75815" name="Rectangle 39"/>
          <p:cNvSpPr>
            <a:spLocks noChangeArrowheads="1"/>
          </p:cNvSpPr>
          <p:nvPr/>
        </p:nvSpPr>
        <p:spPr bwMode="auto">
          <a:xfrm>
            <a:off x="5434013" y="5335588"/>
            <a:ext cx="1595437" cy="947737"/>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75816" name="Rectangle 40"/>
          <p:cNvSpPr>
            <a:spLocks noChangeArrowheads="1"/>
          </p:cNvSpPr>
          <p:nvPr/>
        </p:nvSpPr>
        <p:spPr bwMode="auto">
          <a:xfrm>
            <a:off x="5434013" y="5335588"/>
            <a:ext cx="1595437" cy="947737"/>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75817" name="Rectangle 41"/>
          <p:cNvSpPr>
            <a:spLocks noChangeArrowheads="1"/>
          </p:cNvSpPr>
          <p:nvPr/>
        </p:nvSpPr>
        <p:spPr bwMode="auto">
          <a:xfrm>
            <a:off x="5434013" y="5335588"/>
            <a:ext cx="1595437" cy="947737"/>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75818" name="Rectangle 42"/>
          <p:cNvSpPr>
            <a:spLocks noChangeArrowheads="1"/>
          </p:cNvSpPr>
          <p:nvPr/>
        </p:nvSpPr>
        <p:spPr bwMode="auto">
          <a:xfrm>
            <a:off x="5434013" y="5335588"/>
            <a:ext cx="1595437" cy="947737"/>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75819" name="Rectangle 43"/>
          <p:cNvSpPr>
            <a:spLocks noChangeArrowheads="1"/>
          </p:cNvSpPr>
          <p:nvPr/>
        </p:nvSpPr>
        <p:spPr bwMode="auto">
          <a:xfrm>
            <a:off x="5434013" y="5335588"/>
            <a:ext cx="1595437" cy="947737"/>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75820" name="Rectangle 44"/>
          <p:cNvSpPr>
            <a:spLocks noChangeArrowheads="1"/>
          </p:cNvSpPr>
          <p:nvPr/>
        </p:nvSpPr>
        <p:spPr bwMode="auto">
          <a:xfrm>
            <a:off x="5711825" y="4937125"/>
            <a:ext cx="1274763"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Arrival Sensor</a:t>
            </a:r>
            <a:endParaRPr lang="en-US" sz="1400" b="0"/>
          </a:p>
        </p:txBody>
      </p:sp>
      <p:sp>
        <p:nvSpPr>
          <p:cNvPr id="75821" name="Rectangle 45"/>
          <p:cNvSpPr>
            <a:spLocks noChangeArrowheads="1"/>
          </p:cNvSpPr>
          <p:nvPr/>
        </p:nvSpPr>
        <p:spPr bwMode="auto">
          <a:xfrm>
            <a:off x="2513013" y="773113"/>
            <a:ext cx="4705350" cy="4157662"/>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75822" name="Rectangle 46"/>
          <p:cNvSpPr>
            <a:spLocks noChangeArrowheads="1"/>
          </p:cNvSpPr>
          <p:nvPr/>
        </p:nvSpPr>
        <p:spPr bwMode="auto">
          <a:xfrm>
            <a:off x="2513013" y="773113"/>
            <a:ext cx="4705350" cy="4157662"/>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75823" name="Rectangle 47"/>
          <p:cNvSpPr>
            <a:spLocks noChangeArrowheads="1"/>
          </p:cNvSpPr>
          <p:nvPr/>
        </p:nvSpPr>
        <p:spPr bwMode="auto">
          <a:xfrm>
            <a:off x="2513013" y="773113"/>
            <a:ext cx="4705350" cy="4157662"/>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75824" name="Rectangle 48"/>
          <p:cNvSpPr>
            <a:spLocks noChangeArrowheads="1"/>
          </p:cNvSpPr>
          <p:nvPr/>
        </p:nvSpPr>
        <p:spPr bwMode="auto">
          <a:xfrm>
            <a:off x="2513013" y="773113"/>
            <a:ext cx="4705350" cy="4157662"/>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75825" name="Rectangle 49"/>
          <p:cNvSpPr>
            <a:spLocks noChangeArrowheads="1"/>
          </p:cNvSpPr>
          <p:nvPr/>
        </p:nvSpPr>
        <p:spPr bwMode="auto">
          <a:xfrm>
            <a:off x="2576513" y="523875"/>
            <a:ext cx="2190750" cy="244475"/>
          </a:xfrm>
          <a:prstGeom prst="rect">
            <a:avLst/>
          </a:prstGeom>
          <a:noFill/>
          <a:ln w="9525">
            <a:noFill/>
            <a:miter lim="800000"/>
            <a:headEnd/>
            <a:tailEnd/>
          </a:ln>
        </p:spPr>
        <p:txBody>
          <a:bodyPr wrap="none" lIns="0" tIns="0" rIns="0" bIns="0">
            <a:prstTxWarp prst="textNoShape">
              <a:avLst/>
            </a:prstTxWarp>
            <a:spAutoFit/>
          </a:bodyPr>
          <a:lstStyle/>
          <a:p>
            <a:pPr algn="l"/>
            <a:r>
              <a:rPr lang="en-US" b="0">
                <a:solidFill>
                  <a:srgbClr val="000000"/>
                </a:solidFill>
                <a:latin typeface="Arial" charset="0"/>
              </a:rPr>
              <a:t>Elevator Control System</a:t>
            </a:r>
            <a:endParaRPr lang="en-US" sz="1400" b="0"/>
          </a:p>
        </p:txBody>
      </p:sp>
      <p:sp>
        <p:nvSpPr>
          <p:cNvPr id="75826" name="Line 50"/>
          <p:cNvSpPr>
            <a:spLocks noChangeShapeType="1"/>
          </p:cNvSpPr>
          <p:nvPr/>
        </p:nvSpPr>
        <p:spPr bwMode="auto">
          <a:xfrm>
            <a:off x="1779588" y="3417888"/>
            <a:ext cx="61912" cy="95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27" name="Line 51"/>
          <p:cNvSpPr>
            <a:spLocks noChangeShapeType="1"/>
          </p:cNvSpPr>
          <p:nvPr/>
        </p:nvSpPr>
        <p:spPr bwMode="auto">
          <a:xfrm>
            <a:off x="1841500" y="3427413"/>
            <a:ext cx="158750" cy="254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28" name="Line 52"/>
          <p:cNvSpPr>
            <a:spLocks noChangeShapeType="1"/>
          </p:cNvSpPr>
          <p:nvPr/>
        </p:nvSpPr>
        <p:spPr bwMode="auto">
          <a:xfrm flipV="1">
            <a:off x="2000250" y="3395663"/>
            <a:ext cx="109538" cy="571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29" name="Line 53"/>
          <p:cNvSpPr>
            <a:spLocks noChangeShapeType="1"/>
          </p:cNvSpPr>
          <p:nvPr/>
        </p:nvSpPr>
        <p:spPr bwMode="auto">
          <a:xfrm flipV="1">
            <a:off x="2109788" y="3338513"/>
            <a:ext cx="107950" cy="571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30" name="Line 54"/>
          <p:cNvSpPr>
            <a:spLocks noChangeShapeType="1"/>
          </p:cNvSpPr>
          <p:nvPr/>
        </p:nvSpPr>
        <p:spPr bwMode="auto">
          <a:xfrm flipH="1">
            <a:off x="1109663" y="2676525"/>
            <a:ext cx="17462" cy="381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31" name="Line 55"/>
          <p:cNvSpPr>
            <a:spLocks noChangeShapeType="1"/>
          </p:cNvSpPr>
          <p:nvPr/>
        </p:nvSpPr>
        <p:spPr bwMode="auto">
          <a:xfrm flipH="1">
            <a:off x="1068388" y="2714625"/>
            <a:ext cx="41275" cy="984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32" name="Line 56"/>
          <p:cNvSpPr>
            <a:spLocks noChangeShapeType="1"/>
          </p:cNvSpPr>
          <p:nvPr/>
        </p:nvSpPr>
        <p:spPr bwMode="auto">
          <a:xfrm>
            <a:off x="1733550" y="2433638"/>
            <a:ext cx="1588" cy="762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33" name="Line 57"/>
          <p:cNvSpPr>
            <a:spLocks noChangeShapeType="1"/>
          </p:cNvSpPr>
          <p:nvPr/>
        </p:nvSpPr>
        <p:spPr bwMode="auto">
          <a:xfrm>
            <a:off x="1735138" y="2509838"/>
            <a:ext cx="1587" cy="1905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34" name="Line 58"/>
          <p:cNvSpPr>
            <a:spLocks noChangeShapeType="1"/>
          </p:cNvSpPr>
          <p:nvPr/>
        </p:nvSpPr>
        <p:spPr bwMode="auto">
          <a:xfrm flipH="1">
            <a:off x="1638300" y="2700338"/>
            <a:ext cx="98425" cy="1460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35" name="Line 59"/>
          <p:cNvSpPr>
            <a:spLocks noChangeShapeType="1"/>
          </p:cNvSpPr>
          <p:nvPr/>
        </p:nvSpPr>
        <p:spPr bwMode="auto">
          <a:xfrm>
            <a:off x="1235075" y="3335338"/>
            <a:ext cx="114300" cy="381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36" name="Line 60"/>
          <p:cNvSpPr>
            <a:spLocks noChangeShapeType="1"/>
          </p:cNvSpPr>
          <p:nvPr/>
        </p:nvSpPr>
        <p:spPr bwMode="auto">
          <a:xfrm>
            <a:off x="1349375" y="3373438"/>
            <a:ext cx="112713" cy="396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37" name="Line 61"/>
          <p:cNvSpPr>
            <a:spLocks noChangeShapeType="1"/>
          </p:cNvSpPr>
          <p:nvPr/>
        </p:nvSpPr>
        <p:spPr bwMode="auto">
          <a:xfrm>
            <a:off x="1462088" y="3413125"/>
            <a:ext cx="182562" cy="31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38" name="Line 62"/>
          <p:cNvSpPr>
            <a:spLocks noChangeShapeType="1"/>
          </p:cNvSpPr>
          <p:nvPr/>
        </p:nvSpPr>
        <p:spPr bwMode="auto">
          <a:xfrm>
            <a:off x="1644650" y="3416300"/>
            <a:ext cx="71438" cy="15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39" name="Line 63"/>
          <p:cNvSpPr>
            <a:spLocks noChangeShapeType="1"/>
          </p:cNvSpPr>
          <p:nvPr/>
        </p:nvSpPr>
        <p:spPr bwMode="auto">
          <a:xfrm>
            <a:off x="1784350" y="1947863"/>
            <a:ext cx="55563" cy="15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40" name="Line 64"/>
          <p:cNvSpPr>
            <a:spLocks noChangeShapeType="1"/>
          </p:cNvSpPr>
          <p:nvPr/>
        </p:nvSpPr>
        <p:spPr bwMode="auto">
          <a:xfrm>
            <a:off x="1839913" y="1947863"/>
            <a:ext cx="136525" cy="15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41" name="Line 65"/>
          <p:cNvSpPr>
            <a:spLocks noChangeShapeType="1"/>
          </p:cNvSpPr>
          <p:nvPr/>
        </p:nvSpPr>
        <p:spPr bwMode="auto">
          <a:xfrm flipV="1">
            <a:off x="1976438" y="1924050"/>
            <a:ext cx="244475" cy="254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42" name="Line 66"/>
          <p:cNvSpPr>
            <a:spLocks noChangeShapeType="1"/>
          </p:cNvSpPr>
          <p:nvPr/>
        </p:nvSpPr>
        <p:spPr bwMode="auto">
          <a:xfrm flipV="1">
            <a:off x="2220913" y="1900238"/>
            <a:ext cx="242887" cy="2381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43" name="Line 67"/>
          <p:cNvSpPr>
            <a:spLocks noChangeShapeType="1"/>
          </p:cNvSpPr>
          <p:nvPr/>
        </p:nvSpPr>
        <p:spPr bwMode="auto">
          <a:xfrm flipV="1">
            <a:off x="2463800" y="1851025"/>
            <a:ext cx="349250" cy="4921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44" name="Line 68"/>
          <p:cNvSpPr>
            <a:spLocks noChangeShapeType="1"/>
          </p:cNvSpPr>
          <p:nvPr/>
        </p:nvSpPr>
        <p:spPr bwMode="auto">
          <a:xfrm>
            <a:off x="2813050" y="1851025"/>
            <a:ext cx="155575" cy="412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45" name="Line 69"/>
          <p:cNvSpPr>
            <a:spLocks noChangeShapeType="1"/>
          </p:cNvSpPr>
          <p:nvPr/>
        </p:nvSpPr>
        <p:spPr bwMode="auto">
          <a:xfrm flipH="1">
            <a:off x="2746375" y="2317750"/>
            <a:ext cx="150813" cy="11271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46" name="Line 70"/>
          <p:cNvSpPr>
            <a:spLocks noChangeShapeType="1"/>
          </p:cNvSpPr>
          <p:nvPr/>
        </p:nvSpPr>
        <p:spPr bwMode="auto">
          <a:xfrm flipH="1">
            <a:off x="2709863" y="2430463"/>
            <a:ext cx="36512" cy="1111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47" name="Line 71"/>
          <p:cNvSpPr>
            <a:spLocks noChangeShapeType="1"/>
          </p:cNvSpPr>
          <p:nvPr/>
        </p:nvSpPr>
        <p:spPr bwMode="auto">
          <a:xfrm flipH="1">
            <a:off x="2673350" y="2541588"/>
            <a:ext cx="36513" cy="11271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48" name="Line 72"/>
          <p:cNvSpPr>
            <a:spLocks noChangeShapeType="1"/>
          </p:cNvSpPr>
          <p:nvPr/>
        </p:nvSpPr>
        <p:spPr bwMode="auto">
          <a:xfrm>
            <a:off x="2673350" y="2654300"/>
            <a:ext cx="80963" cy="1111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49" name="Line 73"/>
          <p:cNvSpPr>
            <a:spLocks noChangeShapeType="1"/>
          </p:cNvSpPr>
          <p:nvPr/>
        </p:nvSpPr>
        <p:spPr bwMode="auto">
          <a:xfrm flipH="1">
            <a:off x="1081088" y="1349375"/>
            <a:ext cx="3175" cy="428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50" name="Line 74"/>
          <p:cNvSpPr>
            <a:spLocks noChangeShapeType="1"/>
          </p:cNvSpPr>
          <p:nvPr/>
        </p:nvSpPr>
        <p:spPr bwMode="auto">
          <a:xfrm flipH="1">
            <a:off x="1076325" y="1392238"/>
            <a:ext cx="4763" cy="1063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51" name="Line 75"/>
          <p:cNvSpPr>
            <a:spLocks noChangeShapeType="1"/>
          </p:cNvSpPr>
          <p:nvPr/>
        </p:nvSpPr>
        <p:spPr bwMode="auto">
          <a:xfrm>
            <a:off x="1076325" y="1498600"/>
            <a:ext cx="7938" cy="730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52" name="Line 76"/>
          <p:cNvSpPr>
            <a:spLocks noChangeShapeType="1"/>
          </p:cNvSpPr>
          <p:nvPr/>
        </p:nvSpPr>
        <p:spPr bwMode="auto">
          <a:xfrm>
            <a:off x="1084263" y="1571625"/>
            <a:ext cx="7937" cy="7143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53" name="Line 77"/>
          <p:cNvSpPr>
            <a:spLocks noChangeShapeType="1"/>
          </p:cNvSpPr>
          <p:nvPr/>
        </p:nvSpPr>
        <p:spPr bwMode="auto">
          <a:xfrm>
            <a:off x="1092200" y="1643063"/>
            <a:ext cx="19050" cy="396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54" name="Line 78"/>
          <p:cNvSpPr>
            <a:spLocks noChangeShapeType="1"/>
          </p:cNvSpPr>
          <p:nvPr/>
        </p:nvSpPr>
        <p:spPr bwMode="auto">
          <a:xfrm>
            <a:off x="1111250" y="1682750"/>
            <a:ext cx="7938" cy="158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55" name="Line 79"/>
          <p:cNvSpPr>
            <a:spLocks noChangeShapeType="1"/>
          </p:cNvSpPr>
          <p:nvPr/>
        </p:nvSpPr>
        <p:spPr bwMode="auto">
          <a:xfrm flipH="1">
            <a:off x="1690688" y="1144588"/>
            <a:ext cx="61912" cy="730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56" name="Line 80"/>
          <p:cNvSpPr>
            <a:spLocks noChangeShapeType="1"/>
          </p:cNvSpPr>
          <p:nvPr/>
        </p:nvSpPr>
        <p:spPr bwMode="auto">
          <a:xfrm flipH="1">
            <a:off x="1536700" y="1217613"/>
            <a:ext cx="153988" cy="1825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57" name="Line 81"/>
          <p:cNvSpPr>
            <a:spLocks noChangeShapeType="1"/>
          </p:cNvSpPr>
          <p:nvPr/>
        </p:nvSpPr>
        <p:spPr bwMode="auto">
          <a:xfrm flipH="1">
            <a:off x="1443038" y="1400175"/>
            <a:ext cx="93662" cy="1158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58" name="Line 82"/>
          <p:cNvSpPr>
            <a:spLocks noChangeShapeType="1"/>
          </p:cNvSpPr>
          <p:nvPr/>
        </p:nvSpPr>
        <p:spPr bwMode="auto">
          <a:xfrm flipH="1">
            <a:off x="1350963" y="1516063"/>
            <a:ext cx="92075" cy="1143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59" name="Line 83"/>
          <p:cNvSpPr>
            <a:spLocks noChangeShapeType="1"/>
          </p:cNvSpPr>
          <p:nvPr/>
        </p:nvSpPr>
        <p:spPr bwMode="auto">
          <a:xfrm flipH="1">
            <a:off x="1317625" y="1630363"/>
            <a:ext cx="33338" cy="4921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60" name="Line 84"/>
          <p:cNvSpPr>
            <a:spLocks noChangeShapeType="1"/>
          </p:cNvSpPr>
          <p:nvPr/>
        </p:nvSpPr>
        <p:spPr bwMode="auto">
          <a:xfrm flipH="1">
            <a:off x="1304925" y="1679575"/>
            <a:ext cx="12700" cy="190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61" name="Line 85"/>
          <p:cNvSpPr>
            <a:spLocks noChangeShapeType="1"/>
          </p:cNvSpPr>
          <p:nvPr/>
        </p:nvSpPr>
        <p:spPr bwMode="auto">
          <a:xfrm>
            <a:off x="1212850" y="1792288"/>
            <a:ext cx="17463" cy="285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62" name="Line 86"/>
          <p:cNvSpPr>
            <a:spLocks noChangeShapeType="1"/>
          </p:cNvSpPr>
          <p:nvPr/>
        </p:nvSpPr>
        <p:spPr bwMode="auto">
          <a:xfrm>
            <a:off x="1230313" y="1820863"/>
            <a:ext cx="46037" cy="7143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63" name="Line 87"/>
          <p:cNvSpPr>
            <a:spLocks noChangeShapeType="1"/>
          </p:cNvSpPr>
          <p:nvPr/>
        </p:nvSpPr>
        <p:spPr bwMode="auto">
          <a:xfrm>
            <a:off x="1276350" y="1892300"/>
            <a:ext cx="106363" cy="317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64" name="Line 88"/>
          <p:cNvSpPr>
            <a:spLocks noChangeShapeType="1"/>
          </p:cNvSpPr>
          <p:nvPr/>
        </p:nvSpPr>
        <p:spPr bwMode="auto">
          <a:xfrm>
            <a:off x="1382713" y="1924050"/>
            <a:ext cx="106362" cy="3333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65" name="Line 89"/>
          <p:cNvSpPr>
            <a:spLocks noChangeShapeType="1"/>
          </p:cNvSpPr>
          <p:nvPr/>
        </p:nvSpPr>
        <p:spPr bwMode="auto">
          <a:xfrm flipV="1">
            <a:off x="1489075" y="1949450"/>
            <a:ext cx="166688" cy="793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66" name="Line 90"/>
          <p:cNvSpPr>
            <a:spLocks noChangeShapeType="1"/>
          </p:cNvSpPr>
          <p:nvPr/>
        </p:nvSpPr>
        <p:spPr bwMode="auto">
          <a:xfrm flipV="1">
            <a:off x="1655763" y="1947863"/>
            <a:ext cx="66675" cy="15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67" name="Line 91"/>
          <p:cNvSpPr>
            <a:spLocks noChangeShapeType="1"/>
          </p:cNvSpPr>
          <p:nvPr/>
        </p:nvSpPr>
        <p:spPr bwMode="auto">
          <a:xfrm flipH="1">
            <a:off x="6267450" y="5922963"/>
            <a:ext cx="171450" cy="508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68" name="Line 92"/>
          <p:cNvSpPr>
            <a:spLocks noChangeShapeType="1"/>
          </p:cNvSpPr>
          <p:nvPr/>
        </p:nvSpPr>
        <p:spPr bwMode="auto">
          <a:xfrm flipH="1">
            <a:off x="5842000" y="5973763"/>
            <a:ext cx="425450" cy="1301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69" name="Line 93"/>
          <p:cNvSpPr>
            <a:spLocks noChangeShapeType="1"/>
          </p:cNvSpPr>
          <p:nvPr/>
        </p:nvSpPr>
        <p:spPr bwMode="auto">
          <a:xfrm flipH="1" flipV="1">
            <a:off x="5678488" y="5821363"/>
            <a:ext cx="163512" cy="2825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70" name="Line 94"/>
          <p:cNvSpPr>
            <a:spLocks noChangeShapeType="1"/>
          </p:cNvSpPr>
          <p:nvPr/>
        </p:nvSpPr>
        <p:spPr bwMode="auto">
          <a:xfrm flipH="1" flipV="1">
            <a:off x="5513388" y="5538788"/>
            <a:ext cx="165100" cy="2825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71" name="Line 95"/>
          <p:cNvSpPr>
            <a:spLocks noChangeShapeType="1"/>
          </p:cNvSpPr>
          <p:nvPr/>
        </p:nvSpPr>
        <p:spPr bwMode="auto">
          <a:xfrm flipV="1">
            <a:off x="5513388" y="4843463"/>
            <a:ext cx="95250" cy="6953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72" name="Line 96"/>
          <p:cNvSpPr>
            <a:spLocks noChangeShapeType="1"/>
          </p:cNvSpPr>
          <p:nvPr/>
        </p:nvSpPr>
        <p:spPr bwMode="auto">
          <a:xfrm flipV="1">
            <a:off x="5608638" y="4344988"/>
            <a:ext cx="41275" cy="4984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73" name="Line 97"/>
          <p:cNvSpPr>
            <a:spLocks noChangeShapeType="1"/>
          </p:cNvSpPr>
          <p:nvPr/>
        </p:nvSpPr>
        <p:spPr bwMode="auto">
          <a:xfrm flipV="1">
            <a:off x="5673725" y="3365500"/>
            <a:ext cx="79375" cy="1778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74" name="Line 98"/>
          <p:cNvSpPr>
            <a:spLocks noChangeShapeType="1"/>
          </p:cNvSpPr>
          <p:nvPr/>
        </p:nvSpPr>
        <p:spPr bwMode="auto">
          <a:xfrm flipV="1">
            <a:off x="5753100" y="3186113"/>
            <a:ext cx="77788" cy="1793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75" name="Line 99"/>
          <p:cNvSpPr>
            <a:spLocks noChangeShapeType="1"/>
          </p:cNvSpPr>
          <p:nvPr/>
        </p:nvSpPr>
        <p:spPr bwMode="auto">
          <a:xfrm flipH="1">
            <a:off x="6873875" y="2752725"/>
            <a:ext cx="23813" cy="2936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76" name="Line 100"/>
          <p:cNvSpPr>
            <a:spLocks noChangeShapeType="1"/>
          </p:cNvSpPr>
          <p:nvPr/>
        </p:nvSpPr>
        <p:spPr bwMode="auto">
          <a:xfrm flipH="1">
            <a:off x="6851650" y="3046413"/>
            <a:ext cx="22225" cy="2952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77" name="Line 101"/>
          <p:cNvSpPr>
            <a:spLocks noChangeShapeType="1"/>
          </p:cNvSpPr>
          <p:nvPr/>
        </p:nvSpPr>
        <p:spPr bwMode="auto">
          <a:xfrm flipV="1">
            <a:off x="6851650" y="3305175"/>
            <a:ext cx="14288" cy="3651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78" name="Line 102"/>
          <p:cNvSpPr>
            <a:spLocks noChangeShapeType="1"/>
          </p:cNvSpPr>
          <p:nvPr/>
        </p:nvSpPr>
        <p:spPr bwMode="auto">
          <a:xfrm>
            <a:off x="6865938" y="3305175"/>
            <a:ext cx="14287" cy="3651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79" name="Line 103"/>
          <p:cNvSpPr>
            <a:spLocks noChangeShapeType="1"/>
          </p:cNvSpPr>
          <p:nvPr/>
        </p:nvSpPr>
        <p:spPr bwMode="auto">
          <a:xfrm>
            <a:off x="6880225" y="3341688"/>
            <a:ext cx="14288" cy="381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80" name="Line 104"/>
          <p:cNvSpPr>
            <a:spLocks noChangeShapeType="1"/>
          </p:cNvSpPr>
          <p:nvPr/>
        </p:nvSpPr>
        <p:spPr bwMode="auto">
          <a:xfrm>
            <a:off x="6894513" y="3379788"/>
            <a:ext cx="11112" cy="1111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81" name="Line 105"/>
          <p:cNvSpPr>
            <a:spLocks noChangeShapeType="1"/>
          </p:cNvSpPr>
          <p:nvPr/>
        </p:nvSpPr>
        <p:spPr bwMode="auto">
          <a:xfrm flipH="1">
            <a:off x="6723063" y="4400550"/>
            <a:ext cx="93662" cy="1031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82" name="Line 106"/>
          <p:cNvSpPr>
            <a:spLocks noChangeShapeType="1"/>
          </p:cNvSpPr>
          <p:nvPr/>
        </p:nvSpPr>
        <p:spPr bwMode="auto">
          <a:xfrm flipH="1">
            <a:off x="6626225" y="4503738"/>
            <a:ext cx="96838" cy="444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83" name="Line 107"/>
          <p:cNvSpPr>
            <a:spLocks noChangeShapeType="1"/>
          </p:cNvSpPr>
          <p:nvPr/>
        </p:nvSpPr>
        <p:spPr bwMode="auto">
          <a:xfrm flipH="1">
            <a:off x="6529388" y="4548188"/>
            <a:ext cx="96837" cy="444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84" name="Line 108"/>
          <p:cNvSpPr>
            <a:spLocks noChangeShapeType="1"/>
          </p:cNvSpPr>
          <p:nvPr/>
        </p:nvSpPr>
        <p:spPr bwMode="auto">
          <a:xfrm flipH="1" flipV="1">
            <a:off x="6432550" y="4578350"/>
            <a:ext cx="96838" cy="142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85" name="Line 109"/>
          <p:cNvSpPr>
            <a:spLocks noChangeShapeType="1"/>
          </p:cNvSpPr>
          <p:nvPr/>
        </p:nvSpPr>
        <p:spPr bwMode="auto">
          <a:xfrm flipH="1" flipV="1">
            <a:off x="6345238" y="4570413"/>
            <a:ext cx="87312" cy="793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86" name="Line 110"/>
          <p:cNvSpPr>
            <a:spLocks noChangeShapeType="1"/>
          </p:cNvSpPr>
          <p:nvPr/>
        </p:nvSpPr>
        <p:spPr bwMode="auto">
          <a:xfrm flipH="1" flipV="1">
            <a:off x="6256338" y="4562475"/>
            <a:ext cx="88900" cy="793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87" name="Line 111"/>
          <p:cNvSpPr>
            <a:spLocks noChangeShapeType="1"/>
          </p:cNvSpPr>
          <p:nvPr/>
        </p:nvSpPr>
        <p:spPr bwMode="auto">
          <a:xfrm flipH="1" flipV="1">
            <a:off x="6176963" y="4557713"/>
            <a:ext cx="79375" cy="47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88" name="Line 112"/>
          <p:cNvSpPr>
            <a:spLocks noChangeShapeType="1"/>
          </p:cNvSpPr>
          <p:nvPr/>
        </p:nvSpPr>
        <p:spPr bwMode="auto">
          <a:xfrm flipH="1">
            <a:off x="5988050" y="4557713"/>
            <a:ext cx="188913" cy="15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89" name="Line 113"/>
          <p:cNvSpPr>
            <a:spLocks noChangeShapeType="1"/>
          </p:cNvSpPr>
          <p:nvPr/>
        </p:nvSpPr>
        <p:spPr bwMode="auto">
          <a:xfrm flipH="1">
            <a:off x="5799138" y="4559300"/>
            <a:ext cx="188912" cy="15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90" name="Line 114"/>
          <p:cNvSpPr>
            <a:spLocks noChangeShapeType="1"/>
          </p:cNvSpPr>
          <p:nvPr/>
        </p:nvSpPr>
        <p:spPr bwMode="auto">
          <a:xfrm flipH="1">
            <a:off x="2043113" y="4651375"/>
            <a:ext cx="987425" cy="31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91" name="Line 115"/>
          <p:cNvSpPr>
            <a:spLocks noChangeShapeType="1"/>
          </p:cNvSpPr>
          <p:nvPr/>
        </p:nvSpPr>
        <p:spPr bwMode="auto">
          <a:xfrm flipH="1">
            <a:off x="1647825" y="4654550"/>
            <a:ext cx="395288" cy="15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92" name="Line 116"/>
          <p:cNvSpPr>
            <a:spLocks noChangeShapeType="1"/>
          </p:cNvSpPr>
          <p:nvPr/>
        </p:nvSpPr>
        <p:spPr bwMode="auto">
          <a:xfrm flipV="1">
            <a:off x="4424363" y="3025775"/>
            <a:ext cx="22225" cy="11271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893" name="Oval 117"/>
          <p:cNvSpPr>
            <a:spLocks noChangeArrowheads="1"/>
          </p:cNvSpPr>
          <p:nvPr/>
        </p:nvSpPr>
        <p:spPr bwMode="auto">
          <a:xfrm>
            <a:off x="1711325" y="3349625"/>
            <a:ext cx="134938" cy="136525"/>
          </a:xfrm>
          <a:prstGeom prst="ellipse">
            <a:avLst/>
          </a:prstGeom>
          <a:solidFill>
            <a:srgbClr val="DDDDDD"/>
          </a:solidFill>
          <a:ln w="26988">
            <a:solidFill>
              <a:srgbClr val="DDDDDD"/>
            </a:solidFill>
            <a:round/>
            <a:headEnd/>
            <a:tailEnd/>
          </a:ln>
        </p:spPr>
        <p:txBody>
          <a:bodyPr>
            <a:prstTxWarp prst="textNoShape">
              <a:avLst/>
            </a:prstTxWarp>
          </a:bodyPr>
          <a:lstStyle/>
          <a:p>
            <a:endParaRPr lang="en-US"/>
          </a:p>
        </p:txBody>
      </p:sp>
      <p:sp>
        <p:nvSpPr>
          <p:cNvPr id="75894" name="Rectangle 118"/>
          <p:cNvSpPr>
            <a:spLocks noChangeArrowheads="1"/>
          </p:cNvSpPr>
          <p:nvPr/>
        </p:nvSpPr>
        <p:spPr bwMode="auto">
          <a:xfrm>
            <a:off x="850900" y="2365375"/>
            <a:ext cx="552450"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DDDDDD"/>
                </a:solidFill>
                <a:latin typeface="Arial" charset="0"/>
              </a:rPr>
              <a:t>above</a:t>
            </a:r>
            <a:endParaRPr lang="en-US" sz="1400" b="0">
              <a:solidFill>
                <a:srgbClr val="DDDDDD"/>
              </a:solidFill>
            </a:endParaRPr>
          </a:p>
        </p:txBody>
      </p:sp>
      <p:sp>
        <p:nvSpPr>
          <p:cNvPr id="75895" name="Line 119"/>
          <p:cNvSpPr>
            <a:spLocks noChangeShapeType="1"/>
          </p:cNvSpPr>
          <p:nvPr/>
        </p:nvSpPr>
        <p:spPr bwMode="auto">
          <a:xfrm flipV="1">
            <a:off x="1712913" y="3279775"/>
            <a:ext cx="6350" cy="2762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5896" name="Oval 120"/>
          <p:cNvSpPr>
            <a:spLocks noChangeArrowheads="1"/>
          </p:cNvSpPr>
          <p:nvPr/>
        </p:nvSpPr>
        <p:spPr bwMode="auto">
          <a:xfrm>
            <a:off x="1665288" y="2365375"/>
            <a:ext cx="136525" cy="136525"/>
          </a:xfrm>
          <a:prstGeom prst="ellipse">
            <a:avLst/>
          </a:prstGeom>
          <a:solidFill>
            <a:srgbClr val="DDDDDD"/>
          </a:solidFill>
          <a:ln w="26988">
            <a:solidFill>
              <a:srgbClr val="DDDDDD"/>
            </a:solidFill>
            <a:round/>
            <a:headEnd/>
            <a:tailEnd/>
          </a:ln>
        </p:spPr>
        <p:txBody>
          <a:bodyPr>
            <a:prstTxWarp prst="textNoShape">
              <a:avLst/>
            </a:prstTxWarp>
          </a:bodyPr>
          <a:lstStyle/>
          <a:p>
            <a:endParaRPr lang="en-US"/>
          </a:p>
        </p:txBody>
      </p:sp>
      <p:sp>
        <p:nvSpPr>
          <p:cNvPr id="75897" name="Rectangle 121"/>
          <p:cNvSpPr>
            <a:spLocks noChangeArrowheads="1"/>
          </p:cNvSpPr>
          <p:nvPr/>
        </p:nvSpPr>
        <p:spPr bwMode="auto">
          <a:xfrm>
            <a:off x="1468438" y="2122488"/>
            <a:ext cx="528637"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DDDDDD"/>
                </a:solidFill>
                <a:latin typeface="Arial" charset="0"/>
              </a:rPr>
              <a:t>below</a:t>
            </a:r>
            <a:endParaRPr lang="en-US" sz="1400" b="0">
              <a:solidFill>
                <a:srgbClr val="DDDDDD"/>
              </a:solidFill>
            </a:endParaRPr>
          </a:p>
        </p:txBody>
      </p:sp>
      <p:sp>
        <p:nvSpPr>
          <p:cNvPr id="75898" name="Rectangle 122"/>
          <p:cNvSpPr>
            <a:spLocks noChangeArrowheads="1"/>
          </p:cNvSpPr>
          <p:nvPr/>
        </p:nvSpPr>
        <p:spPr bwMode="auto">
          <a:xfrm>
            <a:off x="3908425" y="2028825"/>
            <a:ext cx="879475"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DDDDDD"/>
                </a:solidFill>
                <a:latin typeface="Arial" charset="0"/>
              </a:rPr>
              <a:t>decide on</a:t>
            </a:r>
          </a:p>
          <a:p>
            <a:pPr>
              <a:lnSpc>
                <a:spcPct val="75000"/>
              </a:lnSpc>
            </a:pPr>
            <a:r>
              <a:rPr lang="en-US" b="0">
                <a:solidFill>
                  <a:srgbClr val="DDDDDD"/>
                </a:solidFill>
                <a:latin typeface="Arial" charset="0"/>
              </a:rPr>
              <a:t>direction</a:t>
            </a:r>
            <a:endParaRPr lang="en-US" sz="1400" b="0">
              <a:solidFill>
                <a:srgbClr val="DDDDDD"/>
              </a:solidFill>
            </a:endParaRPr>
          </a:p>
        </p:txBody>
      </p:sp>
      <p:sp>
        <p:nvSpPr>
          <p:cNvPr id="75899" name="Oval 123"/>
          <p:cNvSpPr>
            <a:spLocks noChangeArrowheads="1"/>
          </p:cNvSpPr>
          <p:nvPr/>
        </p:nvSpPr>
        <p:spPr bwMode="auto">
          <a:xfrm>
            <a:off x="1716088" y="1878013"/>
            <a:ext cx="136525" cy="136525"/>
          </a:xfrm>
          <a:prstGeom prst="ellipse">
            <a:avLst/>
          </a:prstGeom>
          <a:solidFill>
            <a:srgbClr val="DDDDDD"/>
          </a:solidFill>
          <a:ln w="26988">
            <a:solidFill>
              <a:srgbClr val="DDDDDD"/>
            </a:solidFill>
            <a:round/>
            <a:headEnd/>
            <a:tailEnd/>
          </a:ln>
        </p:spPr>
        <p:txBody>
          <a:bodyPr>
            <a:prstTxWarp prst="textNoShape">
              <a:avLst/>
            </a:prstTxWarp>
          </a:bodyPr>
          <a:lstStyle/>
          <a:p>
            <a:endParaRPr lang="en-US"/>
          </a:p>
        </p:txBody>
      </p:sp>
      <p:sp>
        <p:nvSpPr>
          <p:cNvPr id="75900" name="Rectangle 124"/>
          <p:cNvSpPr>
            <a:spLocks noChangeArrowheads="1"/>
          </p:cNvSpPr>
          <p:nvPr/>
        </p:nvSpPr>
        <p:spPr bwMode="auto">
          <a:xfrm>
            <a:off x="1473200" y="1635125"/>
            <a:ext cx="622300"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DDDDDD"/>
                </a:solidFill>
                <a:latin typeface="Arial" charset="0"/>
              </a:rPr>
              <a:t>at floor</a:t>
            </a:r>
            <a:endParaRPr lang="en-US" sz="1400" b="0">
              <a:solidFill>
                <a:srgbClr val="DDDDDD"/>
              </a:solidFill>
            </a:endParaRPr>
          </a:p>
        </p:txBody>
      </p:sp>
      <p:sp>
        <p:nvSpPr>
          <p:cNvPr id="75901" name="Oval 125"/>
          <p:cNvSpPr>
            <a:spLocks noChangeArrowheads="1"/>
          </p:cNvSpPr>
          <p:nvPr/>
        </p:nvSpPr>
        <p:spPr bwMode="auto">
          <a:xfrm>
            <a:off x="1016000" y="1281113"/>
            <a:ext cx="136525" cy="136525"/>
          </a:xfrm>
          <a:prstGeom prst="ellipse">
            <a:avLst/>
          </a:prstGeom>
          <a:solidFill>
            <a:srgbClr val="DDDDDD"/>
          </a:solidFill>
          <a:ln w="26988">
            <a:solidFill>
              <a:srgbClr val="DDDDDD"/>
            </a:solidFill>
            <a:round/>
            <a:headEnd/>
            <a:tailEnd/>
          </a:ln>
        </p:spPr>
        <p:txBody>
          <a:bodyPr>
            <a:prstTxWarp prst="textNoShape">
              <a:avLst/>
            </a:prstTxWarp>
          </a:bodyPr>
          <a:lstStyle/>
          <a:p>
            <a:endParaRPr lang="en-US"/>
          </a:p>
        </p:txBody>
      </p:sp>
      <p:sp>
        <p:nvSpPr>
          <p:cNvPr id="75902" name="Rectangle 126"/>
          <p:cNvSpPr>
            <a:spLocks noChangeArrowheads="1"/>
          </p:cNvSpPr>
          <p:nvPr/>
        </p:nvSpPr>
        <p:spPr bwMode="auto">
          <a:xfrm>
            <a:off x="971550" y="1038225"/>
            <a:ext cx="225425"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DDDDDD"/>
                </a:solidFill>
                <a:latin typeface="Arial" charset="0"/>
              </a:rPr>
              <a:t>up</a:t>
            </a:r>
            <a:endParaRPr lang="en-US" sz="1400" b="0">
              <a:solidFill>
                <a:srgbClr val="DDDDDD"/>
              </a:solidFill>
            </a:endParaRPr>
          </a:p>
        </p:txBody>
      </p:sp>
      <p:sp>
        <p:nvSpPr>
          <p:cNvPr id="75903" name="Line 127"/>
          <p:cNvSpPr>
            <a:spLocks noChangeShapeType="1"/>
          </p:cNvSpPr>
          <p:nvPr/>
        </p:nvSpPr>
        <p:spPr bwMode="auto">
          <a:xfrm flipH="1" flipV="1">
            <a:off x="1716088" y="1809750"/>
            <a:ext cx="12700" cy="274638"/>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5904" name="Oval 128"/>
          <p:cNvSpPr>
            <a:spLocks noChangeArrowheads="1"/>
          </p:cNvSpPr>
          <p:nvPr/>
        </p:nvSpPr>
        <p:spPr bwMode="auto">
          <a:xfrm>
            <a:off x="1684338" y="1076325"/>
            <a:ext cx="134937" cy="136525"/>
          </a:xfrm>
          <a:prstGeom prst="ellipse">
            <a:avLst/>
          </a:prstGeom>
          <a:solidFill>
            <a:srgbClr val="DDDDDD"/>
          </a:solidFill>
          <a:ln w="26988">
            <a:solidFill>
              <a:srgbClr val="DDDDDD"/>
            </a:solidFill>
            <a:round/>
            <a:headEnd/>
            <a:tailEnd/>
          </a:ln>
        </p:spPr>
        <p:txBody>
          <a:bodyPr>
            <a:prstTxWarp prst="textNoShape">
              <a:avLst/>
            </a:prstTxWarp>
          </a:bodyPr>
          <a:lstStyle/>
          <a:p>
            <a:endParaRPr lang="en-US"/>
          </a:p>
        </p:txBody>
      </p:sp>
      <p:sp>
        <p:nvSpPr>
          <p:cNvPr id="75905" name="Rectangle 129"/>
          <p:cNvSpPr>
            <a:spLocks noChangeArrowheads="1"/>
          </p:cNvSpPr>
          <p:nvPr/>
        </p:nvSpPr>
        <p:spPr bwMode="auto">
          <a:xfrm>
            <a:off x="1508125" y="833438"/>
            <a:ext cx="484188"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DDDDDD"/>
                </a:solidFill>
                <a:latin typeface="Arial" charset="0"/>
              </a:rPr>
              <a:t>down</a:t>
            </a:r>
            <a:endParaRPr lang="en-US" sz="1400" b="0">
              <a:solidFill>
                <a:srgbClr val="DDDDDD"/>
              </a:solidFill>
            </a:endParaRPr>
          </a:p>
        </p:txBody>
      </p:sp>
      <p:sp>
        <p:nvSpPr>
          <p:cNvPr id="75906" name="Line 130"/>
          <p:cNvSpPr>
            <a:spLocks noChangeShapeType="1"/>
          </p:cNvSpPr>
          <p:nvPr/>
        </p:nvSpPr>
        <p:spPr bwMode="auto">
          <a:xfrm flipH="1" flipV="1">
            <a:off x="1119188" y="1698625"/>
            <a:ext cx="93662" cy="936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07" name="Line 131"/>
          <p:cNvSpPr>
            <a:spLocks noChangeShapeType="1"/>
          </p:cNvSpPr>
          <p:nvPr/>
        </p:nvSpPr>
        <p:spPr bwMode="auto">
          <a:xfrm flipV="1">
            <a:off x="1212850" y="1698625"/>
            <a:ext cx="92075" cy="936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08" name="Rectangle 132"/>
          <p:cNvSpPr>
            <a:spLocks noChangeArrowheads="1"/>
          </p:cNvSpPr>
          <p:nvPr/>
        </p:nvSpPr>
        <p:spPr bwMode="auto">
          <a:xfrm>
            <a:off x="2644775" y="1485900"/>
            <a:ext cx="722313"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DDDDDD"/>
                </a:solidFill>
                <a:latin typeface="Arial" charset="0"/>
              </a:rPr>
              <a:t>select</a:t>
            </a:r>
          </a:p>
          <a:p>
            <a:pPr>
              <a:lnSpc>
                <a:spcPct val="75000"/>
              </a:lnSpc>
            </a:pPr>
            <a:r>
              <a:rPr lang="en-US" b="0">
                <a:solidFill>
                  <a:srgbClr val="DDDDDD"/>
                </a:solidFill>
                <a:latin typeface="Arial" charset="0"/>
              </a:rPr>
              <a:t>elevator</a:t>
            </a:r>
            <a:endParaRPr lang="en-US" sz="1400" b="0">
              <a:solidFill>
                <a:srgbClr val="DDDDDD"/>
              </a:solidFill>
            </a:endParaRPr>
          </a:p>
        </p:txBody>
      </p:sp>
      <p:sp>
        <p:nvSpPr>
          <p:cNvPr id="75909" name="Oval 133"/>
          <p:cNvSpPr>
            <a:spLocks noChangeArrowheads="1"/>
          </p:cNvSpPr>
          <p:nvPr/>
        </p:nvSpPr>
        <p:spPr bwMode="auto">
          <a:xfrm>
            <a:off x="6369050" y="5854700"/>
            <a:ext cx="136525" cy="134938"/>
          </a:xfrm>
          <a:prstGeom prst="ellipse">
            <a:avLst/>
          </a:prstGeom>
          <a:solidFill>
            <a:srgbClr val="DDDDDD"/>
          </a:solidFill>
          <a:ln w="26988">
            <a:solidFill>
              <a:srgbClr val="DDDDDD"/>
            </a:solidFill>
            <a:round/>
            <a:headEnd/>
            <a:tailEnd/>
          </a:ln>
        </p:spPr>
        <p:txBody>
          <a:bodyPr>
            <a:prstTxWarp prst="textNoShape">
              <a:avLst/>
            </a:prstTxWarp>
          </a:bodyPr>
          <a:lstStyle/>
          <a:p>
            <a:endParaRPr lang="en-US"/>
          </a:p>
        </p:txBody>
      </p:sp>
      <p:sp>
        <p:nvSpPr>
          <p:cNvPr id="75910" name="Rectangle 134"/>
          <p:cNvSpPr>
            <a:spLocks noChangeArrowheads="1"/>
          </p:cNvSpPr>
          <p:nvPr/>
        </p:nvSpPr>
        <p:spPr bwMode="auto">
          <a:xfrm>
            <a:off x="5867400" y="5497513"/>
            <a:ext cx="1116013"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DDDDDD"/>
                </a:solidFill>
                <a:latin typeface="Arial" charset="0"/>
              </a:rPr>
              <a:t>approaching</a:t>
            </a:r>
          </a:p>
          <a:p>
            <a:pPr>
              <a:lnSpc>
                <a:spcPct val="75000"/>
              </a:lnSpc>
            </a:pPr>
            <a:r>
              <a:rPr lang="en-US" b="0">
                <a:solidFill>
                  <a:srgbClr val="DDDDDD"/>
                </a:solidFill>
                <a:latin typeface="Arial" charset="0"/>
              </a:rPr>
              <a:t>floor</a:t>
            </a:r>
            <a:endParaRPr lang="en-US" sz="1400" b="0">
              <a:solidFill>
                <a:srgbClr val="DDDDDD"/>
              </a:solidFill>
            </a:endParaRPr>
          </a:p>
        </p:txBody>
      </p:sp>
      <p:sp>
        <p:nvSpPr>
          <p:cNvPr id="75911" name="Line 135"/>
          <p:cNvSpPr>
            <a:spLocks noChangeShapeType="1"/>
          </p:cNvSpPr>
          <p:nvPr/>
        </p:nvSpPr>
        <p:spPr bwMode="auto">
          <a:xfrm>
            <a:off x="1646238" y="4518025"/>
            <a:ext cx="1587" cy="2762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5912" name="Rectangle 136"/>
          <p:cNvSpPr>
            <a:spLocks noChangeArrowheads="1"/>
          </p:cNvSpPr>
          <p:nvPr/>
        </p:nvSpPr>
        <p:spPr bwMode="auto">
          <a:xfrm>
            <a:off x="801688" y="4283075"/>
            <a:ext cx="1130300"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DDDDDD"/>
                </a:solidFill>
                <a:latin typeface="Arial" charset="0"/>
              </a:rPr>
              <a:t>at requested</a:t>
            </a:r>
          </a:p>
          <a:p>
            <a:pPr>
              <a:lnSpc>
                <a:spcPct val="75000"/>
              </a:lnSpc>
            </a:pPr>
            <a:r>
              <a:rPr lang="en-US" b="0">
                <a:solidFill>
                  <a:srgbClr val="DDDDDD"/>
                </a:solidFill>
                <a:latin typeface="Arial" charset="0"/>
              </a:rPr>
              <a:t>floor</a:t>
            </a:r>
            <a:endParaRPr lang="en-US" sz="1400" b="0">
              <a:solidFill>
                <a:srgbClr val="DDDDDD"/>
              </a:solidFill>
            </a:endParaRPr>
          </a:p>
        </p:txBody>
      </p:sp>
      <p:sp>
        <p:nvSpPr>
          <p:cNvPr id="75913" name="Line 137"/>
          <p:cNvSpPr>
            <a:spLocks noChangeShapeType="1"/>
          </p:cNvSpPr>
          <p:nvPr/>
        </p:nvSpPr>
        <p:spPr bwMode="auto">
          <a:xfrm flipH="1">
            <a:off x="5500688" y="4560888"/>
            <a:ext cx="298450" cy="63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14" name="Line 138"/>
          <p:cNvSpPr>
            <a:spLocks noChangeShapeType="1"/>
          </p:cNvSpPr>
          <p:nvPr/>
        </p:nvSpPr>
        <p:spPr bwMode="auto">
          <a:xfrm flipH="1">
            <a:off x="5381625" y="4567238"/>
            <a:ext cx="119063" cy="31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15" name="Line 139"/>
          <p:cNvSpPr>
            <a:spLocks noChangeShapeType="1"/>
          </p:cNvSpPr>
          <p:nvPr/>
        </p:nvSpPr>
        <p:spPr bwMode="auto">
          <a:xfrm flipH="1">
            <a:off x="5011738" y="4489450"/>
            <a:ext cx="60325" cy="15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16" name="Line 140"/>
          <p:cNvSpPr>
            <a:spLocks noChangeShapeType="1"/>
          </p:cNvSpPr>
          <p:nvPr/>
        </p:nvSpPr>
        <p:spPr bwMode="auto">
          <a:xfrm flipH="1">
            <a:off x="4860925" y="4491038"/>
            <a:ext cx="150813" cy="15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17" name="Line 141"/>
          <p:cNvSpPr>
            <a:spLocks noChangeShapeType="1"/>
          </p:cNvSpPr>
          <p:nvPr/>
        </p:nvSpPr>
        <p:spPr bwMode="auto">
          <a:xfrm flipH="1" flipV="1">
            <a:off x="4895850" y="4649788"/>
            <a:ext cx="176213" cy="15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18" name="Line 142"/>
          <p:cNvSpPr>
            <a:spLocks noChangeShapeType="1"/>
          </p:cNvSpPr>
          <p:nvPr/>
        </p:nvSpPr>
        <p:spPr bwMode="auto">
          <a:xfrm flipH="1" flipV="1">
            <a:off x="4457700" y="4648200"/>
            <a:ext cx="438150" cy="15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19" name="Line 143"/>
          <p:cNvSpPr>
            <a:spLocks noChangeShapeType="1"/>
          </p:cNvSpPr>
          <p:nvPr/>
        </p:nvSpPr>
        <p:spPr bwMode="auto">
          <a:xfrm flipH="1" flipV="1">
            <a:off x="4397375" y="3295650"/>
            <a:ext cx="31750" cy="1587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20" name="Line 144"/>
          <p:cNvSpPr>
            <a:spLocks noChangeShapeType="1"/>
          </p:cNvSpPr>
          <p:nvPr/>
        </p:nvSpPr>
        <p:spPr bwMode="auto">
          <a:xfrm flipV="1">
            <a:off x="4397375" y="3138488"/>
            <a:ext cx="26988" cy="1571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21" name="Line 145"/>
          <p:cNvSpPr>
            <a:spLocks noChangeShapeType="1"/>
          </p:cNvSpPr>
          <p:nvPr/>
        </p:nvSpPr>
        <p:spPr bwMode="auto">
          <a:xfrm flipH="1" flipV="1">
            <a:off x="6823075" y="3286125"/>
            <a:ext cx="112713" cy="1111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5922" name="Line 146"/>
          <p:cNvSpPr>
            <a:spLocks noChangeShapeType="1"/>
          </p:cNvSpPr>
          <p:nvPr/>
        </p:nvSpPr>
        <p:spPr bwMode="auto">
          <a:xfrm flipV="1">
            <a:off x="6823075" y="3286125"/>
            <a:ext cx="112713" cy="1111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5923" name="Rectangle 147"/>
          <p:cNvSpPr>
            <a:spLocks noChangeArrowheads="1"/>
          </p:cNvSpPr>
          <p:nvPr/>
        </p:nvSpPr>
        <p:spPr bwMode="auto">
          <a:xfrm>
            <a:off x="6276975" y="3171825"/>
            <a:ext cx="520700"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DDDDDD"/>
                </a:solidFill>
                <a:latin typeface="Arial" charset="0"/>
              </a:rPr>
              <a:t>motor</a:t>
            </a:r>
          </a:p>
          <a:p>
            <a:pPr>
              <a:lnSpc>
                <a:spcPct val="75000"/>
              </a:lnSpc>
            </a:pPr>
            <a:r>
              <a:rPr lang="en-US" b="0">
                <a:solidFill>
                  <a:srgbClr val="DDDDDD"/>
                </a:solidFill>
                <a:latin typeface="Arial" charset="0"/>
              </a:rPr>
              <a:t>stop</a:t>
            </a:r>
            <a:endParaRPr lang="en-US" sz="1400" b="0">
              <a:solidFill>
                <a:srgbClr val="DDDDDD"/>
              </a:solidFill>
            </a:endParaRPr>
          </a:p>
        </p:txBody>
      </p:sp>
      <p:sp>
        <p:nvSpPr>
          <p:cNvPr id="75924" name="Line 148"/>
          <p:cNvSpPr>
            <a:spLocks noChangeShapeType="1"/>
          </p:cNvSpPr>
          <p:nvPr/>
        </p:nvSpPr>
        <p:spPr bwMode="auto">
          <a:xfrm>
            <a:off x="5227638" y="4352925"/>
            <a:ext cx="1587" cy="434975"/>
          </a:xfrm>
          <a:prstGeom prst="line">
            <a:avLst/>
          </a:prstGeom>
          <a:noFill/>
          <a:ln w="52388">
            <a:solidFill>
              <a:srgbClr val="DDDDDD"/>
            </a:solidFill>
            <a:round/>
            <a:headEnd/>
            <a:tailEnd/>
          </a:ln>
        </p:spPr>
        <p:txBody>
          <a:bodyPr>
            <a:prstTxWarp prst="textNoShape">
              <a:avLst/>
            </a:prstTxWarp>
          </a:bodyPr>
          <a:lstStyle/>
          <a:p>
            <a:endParaRPr lang="en-US"/>
          </a:p>
        </p:txBody>
      </p:sp>
      <p:sp>
        <p:nvSpPr>
          <p:cNvPr id="75925" name="Line 149"/>
          <p:cNvSpPr>
            <a:spLocks noChangeShapeType="1"/>
          </p:cNvSpPr>
          <p:nvPr/>
        </p:nvSpPr>
        <p:spPr bwMode="auto">
          <a:xfrm flipH="1">
            <a:off x="5227638" y="4570413"/>
            <a:ext cx="153987" cy="15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26" name="Line 150"/>
          <p:cNvSpPr>
            <a:spLocks noChangeShapeType="1"/>
          </p:cNvSpPr>
          <p:nvPr/>
        </p:nvSpPr>
        <p:spPr bwMode="auto">
          <a:xfrm flipH="1">
            <a:off x="5072063" y="4489450"/>
            <a:ext cx="155575" cy="15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27" name="Line 151"/>
          <p:cNvSpPr>
            <a:spLocks noChangeShapeType="1"/>
          </p:cNvSpPr>
          <p:nvPr/>
        </p:nvSpPr>
        <p:spPr bwMode="auto">
          <a:xfrm flipH="1">
            <a:off x="5072063" y="4651375"/>
            <a:ext cx="155575" cy="15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28" name="Line 152"/>
          <p:cNvSpPr>
            <a:spLocks noChangeShapeType="1"/>
          </p:cNvSpPr>
          <p:nvPr/>
        </p:nvSpPr>
        <p:spPr bwMode="auto">
          <a:xfrm flipH="1" flipV="1">
            <a:off x="5988050" y="4559300"/>
            <a:ext cx="96838" cy="9683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29" name="Line 153"/>
          <p:cNvSpPr>
            <a:spLocks noChangeShapeType="1"/>
          </p:cNvSpPr>
          <p:nvPr/>
        </p:nvSpPr>
        <p:spPr bwMode="auto">
          <a:xfrm flipH="1">
            <a:off x="5988050" y="4462463"/>
            <a:ext cx="96838" cy="9683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30" name="Line 154"/>
          <p:cNvSpPr>
            <a:spLocks noChangeShapeType="1"/>
          </p:cNvSpPr>
          <p:nvPr/>
        </p:nvSpPr>
        <p:spPr bwMode="auto">
          <a:xfrm flipV="1">
            <a:off x="5549900" y="4344988"/>
            <a:ext cx="100013" cy="936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31" name="Line 155"/>
          <p:cNvSpPr>
            <a:spLocks noChangeShapeType="1"/>
          </p:cNvSpPr>
          <p:nvPr/>
        </p:nvSpPr>
        <p:spPr bwMode="auto">
          <a:xfrm flipH="1" flipV="1">
            <a:off x="5649913" y="4344988"/>
            <a:ext cx="93662" cy="10001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32" name="Rectangle 156"/>
          <p:cNvSpPr>
            <a:spLocks noChangeArrowheads="1"/>
          </p:cNvSpPr>
          <p:nvPr/>
        </p:nvSpPr>
        <p:spPr bwMode="auto">
          <a:xfrm>
            <a:off x="3987800" y="4056063"/>
            <a:ext cx="1182688"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DDDDDD"/>
                </a:solidFill>
                <a:latin typeface="Arial" charset="0"/>
              </a:rPr>
              <a:t>door</a:t>
            </a:r>
          </a:p>
          <a:p>
            <a:pPr>
              <a:lnSpc>
                <a:spcPct val="75000"/>
              </a:lnSpc>
            </a:pPr>
            <a:r>
              <a:rPr lang="en-US" b="0">
                <a:solidFill>
                  <a:srgbClr val="DDDDDD"/>
                </a:solidFill>
                <a:latin typeface="Arial" charset="0"/>
              </a:rPr>
              <a:t>closing-delay</a:t>
            </a:r>
            <a:endParaRPr lang="en-US" sz="1400" b="0">
              <a:solidFill>
                <a:srgbClr val="DDDDDD"/>
              </a:solidFill>
            </a:endParaRPr>
          </a:p>
        </p:txBody>
      </p:sp>
      <p:sp>
        <p:nvSpPr>
          <p:cNvPr id="75933" name="Oval 157"/>
          <p:cNvSpPr>
            <a:spLocks noChangeArrowheads="1"/>
          </p:cNvSpPr>
          <p:nvPr/>
        </p:nvSpPr>
        <p:spPr bwMode="auto">
          <a:xfrm>
            <a:off x="1058863" y="2608263"/>
            <a:ext cx="136525" cy="136525"/>
          </a:xfrm>
          <a:prstGeom prst="ellipse">
            <a:avLst/>
          </a:prstGeom>
          <a:solidFill>
            <a:srgbClr val="DDDDDD"/>
          </a:solidFill>
          <a:ln w="26988">
            <a:solidFill>
              <a:srgbClr val="DDDDDD"/>
            </a:solidFill>
            <a:round/>
            <a:headEnd/>
            <a:tailEnd/>
          </a:ln>
        </p:spPr>
        <p:txBody>
          <a:bodyPr>
            <a:prstTxWarp prst="textNoShape">
              <a:avLst/>
            </a:prstTxWarp>
          </a:bodyPr>
          <a:lstStyle/>
          <a:p>
            <a:endParaRPr lang="en-US"/>
          </a:p>
        </p:txBody>
      </p:sp>
      <p:sp>
        <p:nvSpPr>
          <p:cNvPr id="75934" name="Line 158"/>
          <p:cNvSpPr>
            <a:spLocks noChangeShapeType="1"/>
          </p:cNvSpPr>
          <p:nvPr/>
        </p:nvSpPr>
        <p:spPr bwMode="auto">
          <a:xfrm flipV="1">
            <a:off x="5830888" y="2897188"/>
            <a:ext cx="174625" cy="2889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35" name="Line 159"/>
          <p:cNvSpPr>
            <a:spLocks noChangeShapeType="1"/>
          </p:cNvSpPr>
          <p:nvPr/>
        </p:nvSpPr>
        <p:spPr bwMode="auto">
          <a:xfrm flipV="1">
            <a:off x="5995988" y="2795588"/>
            <a:ext cx="185737" cy="1079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36" name="Rectangle 160"/>
          <p:cNvSpPr>
            <a:spLocks noChangeArrowheads="1"/>
          </p:cNvSpPr>
          <p:nvPr/>
        </p:nvSpPr>
        <p:spPr bwMode="auto">
          <a:xfrm>
            <a:off x="6143625" y="2808288"/>
            <a:ext cx="1017588"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DDDDDD"/>
                </a:solidFill>
                <a:latin typeface="Arial" charset="0"/>
              </a:rPr>
              <a:t>[requested]</a:t>
            </a:r>
            <a:endParaRPr lang="en-US" sz="1400" b="0">
              <a:solidFill>
                <a:srgbClr val="DDDDDD"/>
              </a:solidFill>
            </a:endParaRPr>
          </a:p>
        </p:txBody>
      </p:sp>
      <p:sp>
        <p:nvSpPr>
          <p:cNvPr id="75937" name="Line 161"/>
          <p:cNvSpPr>
            <a:spLocks noChangeShapeType="1"/>
          </p:cNvSpPr>
          <p:nvPr/>
        </p:nvSpPr>
        <p:spPr bwMode="auto">
          <a:xfrm flipH="1" flipV="1">
            <a:off x="3825875" y="4435475"/>
            <a:ext cx="123825" cy="555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38" name="Line 162"/>
          <p:cNvSpPr>
            <a:spLocks noChangeShapeType="1"/>
          </p:cNvSpPr>
          <p:nvPr/>
        </p:nvSpPr>
        <p:spPr bwMode="auto">
          <a:xfrm flipV="1">
            <a:off x="3825875" y="4289425"/>
            <a:ext cx="15875" cy="1460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39" name="Line 163"/>
          <p:cNvSpPr>
            <a:spLocks noChangeShapeType="1"/>
          </p:cNvSpPr>
          <p:nvPr/>
        </p:nvSpPr>
        <p:spPr bwMode="auto">
          <a:xfrm flipH="1">
            <a:off x="3744913" y="4648200"/>
            <a:ext cx="712787" cy="15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40" name="Line 164"/>
          <p:cNvSpPr>
            <a:spLocks noChangeShapeType="1"/>
          </p:cNvSpPr>
          <p:nvPr/>
        </p:nvSpPr>
        <p:spPr bwMode="auto">
          <a:xfrm flipH="1">
            <a:off x="3030538" y="4649788"/>
            <a:ext cx="714375" cy="15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41" name="Line 165"/>
          <p:cNvSpPr>
            <a:spLocks noChangeShapeType="1"/>
          </p:cNvSpPr>
          <p:nvPr/>
        </p:nvSpPr>
        <p:spPr bwMode="auto">
          <a:xfrm flipH="1" flipV="1">
            <a:off x="4765675" y="4491038"/>
            <a:ext cx="95250" cy="15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42" name="Line 166"/>
          <p:cNvSpPr>
            <a:spLocks noChangeShapeType="1"/>
          </p:cNvSpPr>
          <p:nvPr/>
        </p:nvSpPr>
        <p:spPr bwMode="auto">
          <a:xfrm flipH="1" flipV="1">
            <a:off x="4672013" y="4491038"/>
            <a:ext cx="93662" cy="15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43" name="Line 167"/>
          <p:cNvSpPr>
            <a:spLocks noChangeShapeType="1"/>
          </p:cNvSpPr>
          <p:nvPr/>
        </p:nvSpPr>
        <p:spPr bwMode="auto">
          <a:xfrm flipH="1" flipV="1">
            <a:off x="4633913" y="4487863"/>
            <a:ext cx="38100" cy="31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44" name="Line 168"/>
          <p:cNvSpPr>
            <a:spLocks noChangeShapeType="1"/>
          </p:cNvSpPr>
          <p:nvPr/>
        </p:nvSpPr>
        <p:spPr bwMode="auto">
          <a:xfrm flipH="1">
            <a:off x="4484688" y="4487863"/>
            <a:ext cx="149225" cy="142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45" name="Line 169"/>
          <p:cNvSpPr>
            <a:spLocks noChangeShapeType="1"/>
          </p:cNvSpPr>
          <p:nvPr/>
        </p:nvSpPr>
        <p:spPr bwMode="auto">
          <a:xfrm flipH="1">
            <a:off x="4335463" y="4502150"/>
            <a:ext cx="149225" cy="142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46" name="Line 170"/>
          <p:cNvSpPr>
            <a:spLocks noChangeShapeType="1"/>
          </p:cNvSpPr>
          <p:nvPr/>
        </p:nvSpPr>
        <p:spPr bwMode="auto">
          <a:xfrm flipH="1">
            <a:off x="4073525" y="4516438"/>
            <a:ext cx="261938" cy="317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47" name="Line 171"/>
          <p:cNvSpPr>
            <a:spLocks noChangeShapeType="1"/>
          </p:cNvSpPr>
          <p:nvPr/>
        </p:nvSpPr>
        <p:spPr bwMode="auto">
          <a:xfrm flipH="1" flipV="1">
            <a:off x="3949700" y="4491038"/>
            <a:ext cx="123825" cy="571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48" name="Line 172"/>
          <p:cNvSpPr>
            <a:spLocks noChangeShapeType="1"/>
          </p:cNvSpPr>
          <p:nvPr/>
        </p:nvSpPr>
        <p:spPr bwMode="auto">
          <a:xfrm flipH="1" flipV="1">
            <a:off x="4429125" y="3454400"/>
            <a:ext cx="30163" cy="1587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49" name="Oval 173"/>
          <p:cNvSpPr>
            <a:spLocks noChangeArrowheads="1"/>
          </p:cNvSpPr>
          <p:nvPr/>
        </p:nvSpPr>
        <p:spPr bwMode="auto">
          <a:xfrm>
            <a:off x="4416425" y="4433888"/>
            <a:ext cx="136525" cy="136525"/>
          </a:xfrm>
          <a:prstGeom prst="ellipse">
            <a:avLst/>
          </a:prstGeom>
          <a:solidFill>
            <a:srgbClr val="DDDDDD"/>
          </a:solidFill>
          <a:ln w="26988">
            <a:solidFill>
              <a:srgbClr val="DDDDDD"/>
            </a:solidFill>
            <a:round/>
            <a:headEnd/>
            <a:tailEnd/>
          </a:ln>
        </p:spPr>
        <p:txBody>
          <a:bodyPr>
            <a:prstTxWarp prst="textNoShape">
              <a:avLst/>
            </a:prstTxWarp>
          </a:bodyPr>
          <a:lstStyle/>
          <a:p>
            <a:endParaRPr lang="en-US"/>
          </a:p>
        </p:txBody>
      </p:sp>
      <p:sp>
        <p:nvSpPr>
          <p:cNvPr id="75950" name="Line 174"/>
          <p:cNvSpPr>
            <a:spLocks noChangeShapeType="1"/>
          </p:cNvSpPr>
          <p:nvPr/>
        </p:nvSpPr>
        <p:spPr bwMode="auto">
          <a:xfrm flipV="1">
            <a:off x="5649913" y="3846513"/>
            <a:ext cx="39687" cy="4984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51" name="Line 175"/>
          <p:cNvSpPr>
            <a:spLocks noChangeShapeType="1"/>
          </p:cNvSpPr>
          <p:nvPr/>
        </p:nvSpPr>
        <p:spPr bwMode="auto">
          <a:xfrm flipH="1" flipV="1">
            <a:off x="5673725" y="3543300"/>
            <a:ext cx="15875" cy="30321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52" name="Line 176"/>
          <p:cNvSpPr>
            <a:spLocks noChangeShapeType="1"/>
          </p:cNvSpPr>
          <p:nvPr/>
        </p:nvSpPr>
        <p:spPr bwMode="auto">
          <a:xfrm>
            <a:off x="6905625" y="3490913"/>
            <a:ext cx="3175" cy="8731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53" name="Line 177"/>
          <p:cNvSpPr>
            <a:spLocks noChangeShapeType="1"/>
          </p:cNvSpPr>
          <p:nvPr/>
        </p:nvSpPr>
        <p:spPr bwMode="auto">
          <a:xfrm>
            <a:off x="6908800" y="3578225"/>
            <a:ext cx="1588" cy="889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54" name="Line 178"/>
          <p:cNvSpPr>
            <a:spLocks noChangeShapeType="1"/>
          </p:cNvSpPr>
          <p:nvPr/>
        </p:nvSpPr>
        <p:spPr bwMode="auto">
          <a:xfrm flipH="1">
            <a:off x="6900863" y="3667125"/>
            <a:ext cx="7937" cy="666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55" name="Line 179"/>
          <p:cNvSpPr>
            <a:spLocks noChangeShapeType="1"/>
          </p:cNvSpPr>
          <p:nvPr/>
        </p:nvSpPr>
        <p:spPr bwMode="auto">
          <a:xfrm flipH="1">
            <a:off x="6899275" y="3733800"/>
            <a:ext cx="1588" cy="1158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56" name="Line 180"/>
          <p:cNvSpPr>
            <a:spLocks noChangeShapeType="1"/>
          </p:cNvSpPr>
          <p:nvPr/>
        </p:nvSpPr>
        <p:spPr bwMode="auto">
          <a:xfrm flipH="1">
            <a:off x="6897688" y="3849688"/>
            <a:ext cx="1587" cy="1158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57" name="Line 181"/>
          <p:cNvSpPr>
            <a:spLocks noChangeShapeType="1"/>
          </p:cNvSpPr>
          <p:nvPr/>
        </p:nvSpPr>
        <p:spPr bwMode="auto">
          <a:xfrm>
            <a:off x="6897688" y="3965575"/>
            <a:ext cx="7937" cy="1666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58" name="Line 182"/>
          <p:cNvSpPr>
            <a:spLocks noChangeShapeType="1"/>
          </p:cNvSpPr>
          <p:nvPr/>
        </p:nvSpPr>
        <p:spPr bwMode="auto">
          <a:xfrm flipH="1">
            <a:off x="6861175" y="4132263"/>
            <a:ext cx="44450" cy="1333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59" name="Line 183"/>
          <p:cNvSpPr>
            <a:spLocks noChangeShapeType="1"/>
          </p:cNvSpPr>
          <p:nvPr/>
        </p:nvSpPr>
        <p:spPr bwMode="auto">
          <a:xfrm flipH="1">
            <a:off x="6816725" y="4265613"/>
            <a:ext cx="44450" cy="13493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60" name="Line 184"/>
          <p:cNvSpPr>
            <a:spLocks noChangeShapeType="1"/>
          </p:cNvSpPr>
          <p:nvPr/>
        </p:nvSpPr>
        <p:spPr bwMode="auto">
          <a:xfrm flipH="1" flipV="1">
            <a:off x="6843713" y="3792538"/>
            <a:ext cx="111125" cy="112712"/>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5961" name="Line 185"/>
          <p:cNvSpPr>
            <a:spLocks noChangeShapeType="1"/>
          </p:cNvSpPr>
          <p:nvPr/>
        </p:nvSpPr>
        <p:spPr bwMode="auto">
          <a:xfrm flipV="1">
            <a:off x="6843713" y="3792538"/>
            <a:ext cx="111125" cy="112712"/>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5962" name="Rectangle 186"/>
          <p:cNvSpPr>
            <a:spLocks noChangeArrowheads="1"/>
          </p:cNvSpPr>
          <p:nvPr/>
        </p:nvSpPr>
        <p:spPr bwMode="auto">
          <a:xfrm>
            <a:off x="6354763" y="3705225"/>
            <a:ext cx="450850"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DDDDDD"/>
                </a:solidFill>
                <a:latin typeface="Arial" charset="0"/>
              </a:rPr>
              <a:t>door</a:t>
            </a:r>
          </a:p>
          <a:p>
            <a:pPr>
              <a:lnSpc>
                <a:spcPct val="75000"/>
              </a:lnSpc>
            </a:pPr>
            <a:r>
              <a:rPr lang="en-US" b="0">
                <a:solidFill>
                  <a:srgbClr val="DDDDDD"/>
                </a:solidFill>
                <a:latin typeface="Arial" charset="0"/>
              </a:rPr>
              <a:t>open</a:t>
            </a:r>
            <a:endParaRPr lang="en-US" sz="1400" b="0">
              <a:solidFill>
                <a:srgbClr val="DDDDDD"/>
              </a:solidFill>
            </a:endParaRPr>
          </a:p>
        </p:txBody>
      </p:sp>
      <p:sp>
        <p:nvSpPr>
          <p:cNvPr id="75963" name="Line 187"/>
          <p:cNvSpPr>
            <a:spLocks noChangeShapeType="1"/>
          </p:cNvSpPr>
          <p:nvPr/>
        </p:nvSpPr>
        <p:spPr bwMode="auto">
          <a:xfrm flipV="1">
            <a:off x="4346575" y="3894138"/>
            <a:ext cx="100013" cy="12223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64" name="Line 188"/>
          <p:cNvSpPr>
            <a:spLocks noChangeShapeType="1"/>
          </p:cNvSpPr>
          <p:nvPr/>
        </p:nvSpPr>
        <p:spPr bwMode="auto">
          <a:xfrm flipV="1">
            <a:off x="4446588" y="3771900"/>
            <a:ext cx="101600" cy="12223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65" name="Line 189"/>
          <p:cNvSpPr>
            <a:spLocks noChangeShapeType="1"/>
          </p:cNvSpPr>
          <p:nvPr/>
        </p:nvSpPr>
        <p:spPr bwMode="auto">
          <a:xfrm flipH="1" flipV="1">
            <a:off x="4459288" y="3613150"/>
            <a:ext cx="88900" cy="1587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66" name="Line 190"/>
          <p:cNvSpPr>
            <a:spLocks noChangeShapeType="1"/>
          </p:cNvSpPr>
          <p:nvPr/>
        </p:nvSpPr>
        <p:spPr bwMode="auto">
          <a:xfrm flipV="1">
            <a:off x="3841750" y="4232275"/>
            <a:ext cx="6350" cy="571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67" name="Line 191"/>
          <p:cNvSpPr>
            <a:spLocks noChangeShapeType="1"/>
          </p:cNvSpPr>
          <p:nvPr/>
        </p:nvSpPr>
        <p:spPr bwMode="auto">
          <a:xfrm flipV="1">
            <a:off x="3848100" y="4140200"/>
            <a:ext cx="92075" cy="920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68" name="Line 192"/>
          <p:cNvSpPr>
            <a:spLocks noChangeShapeType="1"/>
          </p:cNvSpPr>
          <p:nvPr/>
        </p:nvSpPr>
        <p:spPr bwMode="auto">
          <a:xfrm flipV="1">
            <a:off x="4056063" y="4016375"/>
            <a:ext cx="290512" cy="8731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69" name="Line 193"/>
          <p:cNvSpPr>
            <a:spLocks noChangeShapeType="1"/>
          </p:cNvSpPr>
          <p:nvPr/>
        </p:nvSpPr>
        <p:spPr bwMode="auto">
          <a:xfrm flipV="1">
            <a:off x="3940175" y="4103688"/>
            <a:ext cx="115888" cy="3651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5970" name="Line 194"/>
          <p:cNvSpPr>
            <a:spLocks noChangeShapeType="1"/>
          </p:cNvSpPr>
          <p:nvPr/>
        </p:nvSpPr>
        <p:spPr bwMode="auto">
          <a:xfrm flipH="1" flipV="1">
            <a:off x="6446838" y="4533900"/>
            <a:ext cx="112712" cy="1111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5971" name="Line 195"/>
          <p:cNvSpPr>
            <a:spLocks noChangeShapeType="1"/>
          </p:cNvSpPr>
          <p:nvPr/>
        </p:nvSpPr>
        <p:spPr bwMode="auto">
          <a:xfrm flipV="1">
            <a:off x="6446838" y="4533900"/>
            <a:ext cx="112712" cy="1111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5972" name="Rectangle 196"/>
          <p:cNvSpPr>
            <a:spLocks noChangeArrowheads="1"/>
          </p:cNvSpPr>
          <p:nvPr/>
        </p:nvSpPr>
        <p:spPr bwMode="auto">
          <a:xfrm>
            <a:off x="5961063" y="4130675"/>
            <a:ext cx="712787"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DDDDDD"/>
                </a:solidFill>
                <a:latin typeface="Arial" charset="0"/>
              </a:rPr>
              <a:t>remove</a:t>
            </a:r>
          </a:p>
          <a:p>
            <a:pPr>
              <a:lnSpc>
                <a:spcPct val="75000"/>
              </a:lnSpc>
            </a:pPr>
            <a:r>
              <a:rPr lang="en-US" b="0">
                <a:solidFill>
                  <a:srgbClr val="DDDDDD"/>
                </a:solidFill>
                <a:latin typeface="Arial" charset="0"/>
              </a:rPr>
              <a:t>from list</a:t>
            </a:r>
            <a:endParaRPr lang="en-US" sz="1400" b="0">
              <a:solidFill>
                <a:srgbClr val="DDDDDD"/>
              </a:solidFill>
            </a:endParaRPr>
          </a:p>
        </p:txBody>
      </p:sp>
      <p:grpSp>
        <p:nvGrpSpPr>
          <p:cNvPr id="75973" name="Group 197"/>
          <p:cNvGrpSpPr>
            <a:grpSpLocks/>
          </p:cNvGrpSpPr>
          <p:nvPr/>
        </p:nvGrpSpPr>
        <p:grpSpPr bwMode="auto">
          <a:xfrm>
            <a:off x="2644775" y="5200650"/>
            <a:ext cx="1679575" cy="488950"/>
            <a:chOff x="1562" y="3124"/>
            <a:chExt cx="1058" cy="605"/>
          </a:xfrm>
        </p:grpSpPr>
        <p:sp>
          <p:nvSpPr>
            <p:cNvPr id="76588" name="Rectangle 198"/>
            <p:cNvSpPr>
              <a:spLocks noChangeArrowheads="1"/>
            </p:cNvSpPr>
            <p:nvPr/>
          </p:nvSpPr>
          <p:spPr bwMode="auto">
            <a:xfrm>
              <a:off x="1562" y="3124"/>
              <a:ext cx="1058" cy="605"/>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76589" name="Rectangle 199"/>
            <p:cNvSpPr>
              <a:spLocks noChangeArrowheads="1"/>
            </p:cNvSpPr>
            <p:nvPr/>
          </p:nvSpPr>
          <p:spPr bwMode="auto">
            <a:xfrm>
              <a:off x="1562" y="3124"/>
              <a:ext cx="1058" cy="605"/>
            </a:xfrm>
            <a:prstGeom prst="rect">
              <a:avLst/>
            </a:prstGeom>
            <a:noFill/>
            <a:ln w="25400">
              <a:solidFill>
                <a:srgbClr val="FFFFFF"/>
              </a:solidFill>
              <a:miter lim="800000"/>
              <a:headEnd/>
              <a:tailEnd/>
            </a:ln>
          </p:spPr>
          <p:txBody>
            <a:bodyPr>
              <a:prstTxWarp prst="textNoShape">
                <a:avLst/>
              </a:prstTxWarp>
            </a:bodyPr>
            <a:lstStyle/>
            <a:p>
              <a:endParaRPr lang="en-US"/>
            </a:p>
          </p:txBody>
        </p:sp>
        <p:sp>
          <p:nvSpPr>
            <p:cNvPr id="76590" name="Rectangle 200"/>
            <p:cNvSpPr>
              <a:spLocks noChangeArrowheads="1"/>
            </p:cNvSpPr>
            <p:nvPr/>
          </p:nvSpPr>
          <p:spPr bwMode="auto">
            <a:xfrm>
              <a:off x="1562" y="3124"/>
              <a:ext cx="1058" cy="605"/>
            </a:xfrm>
            <a:prstGeom prst="rect">
              <a:avLst/>
            </a:prstGeom>
            <a:solidFill>
              <a:srgbClr val="FFFFFF"/>
            </a:solidFill>
            <a:ln w="25400">
              <a:solidFill>
                <a:srgbClr val="FFFFFF"/>
              </a:solidFill>
              <a:miter lim="800000"/>
              <a:headEnd/>
              <a:tailEnd/>
            </a:ln>
          </p:spPr>
          <p:txBody>
            <a:bodyPr>
              <a:prstTxWarp prst="textNoShape">
                <a:avLst/>
              </a:prstTxWarp>
            </a:bodyPr>
            <a:lstStyle/>
            <a:p>
              <a:endParaRPr lang="en-US"/>
            </a:p>
          </p:txBody>
        </p:sp>
        <p:sp>
          <p:nvSpPr>
            <p:cNvPr id="76591" name="Rectangle 201"/>
            <p:cNvSpPr>
              <a:spLocks noChangeArrowheads="1"/>
            </p:cNvSpPr>
            <p:nvPr/>
          </p:nvSpPr>
          <p:spPr bwMode="auto">
            <a:xfrm>
              <a:off x="1562" y="3124"/>
              <a:ext cx="1058" cy="605"/>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76592" name="Rectangle 202"/>
            <p:cNvSpPr>
              <a:spLocks noChangeArrowheads="1"/>
            </p:cNvSpPr>
            <p:nvPr/>
          </p:nvSpPr>
          <p:spPr bwMode="auto">
            <a:xfrm>
              <a:off x="1562" y="3124"/>
              <a:ext cx="1058" cy="605"/>
            </a:xfrm>
            <a:prstGeom prst="rect">
              <a:avLst/>
            </a:prstGeom>
            <a:noFill/>
            <a:ln w="25400">
              <a:solidFill>
                <a:srgbClr val="000000"/>
              </a:solidFill>
              <a:miter lim="800000"/>
              <a:headEnd/>
              <a:tailEnd/>
            </a:ln>
          </p:spPr>
          <p:txBody>
            <a:bodyPr>
              <a:prstTxWarp prst="textNoShape">
                <a:avLst/>
              </a:prstTxWarp>
            </a:bodyPr>
            <a:lstStyle/>
            <a:p>
              <a:endParaRPr lang="en-US"/>
            </a:p>
          </p:txBody>
        </p:sp>
      </p:grpSp>
      <p:sp>
        <p:nvSpPr>
          <p:cNvPr id="75974" name="Rectangle 203"/>
          <p:cNvSpPr>
            <a:spLocks noChangeArrowheads="1"/>
          </p:cNvSpPr>
          <p:nvPr/>
        </p:nvSpPr>
        <p:spPr bwMode="auto">
          <a:xfrm>
            <a:off x="2657475" y="4964113"/>
            <a:ext cx="1646238"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Service Personnel</a:t>
            </a:r>
            <a:endParaRPr lang="en-US"/>
          </a:p>
        </p:txBody>
      </p:sp>
      <p:sp>
        <p:nvSpPr>
          <p:cNvPr id="75975" name="Line 204"/>
          <p:cNvSpPr>
            <a:spLocks noChangeShapeType="1"/>
          </p:cNvSpPr>
          <p:nvPr/>
        </p:nvSpPr>
        <p:spPr bwMode="auto">
          <a:xfrm flipH="1" flipV="1">
            <a:off x="3635375" y="5532438"/>
            <a:ext cx="120650" cy="3175"/>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76" name="Line 205"/>
          <p:cNvSpPr>
            <a:spLocks noChangeShapeType="1"/>
          </p:cNvSpPr>
          <p:nvPr/>
        </p:nvSpPr>
        <p:spPr bwMode="auto">
          <a:xfrm flipH="1" flipV="1">
            <a:off x="3330575" y="5524500"/>
            <a:ext cx="304800" cy="7938"/>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77" name="Line 206"/>
          <p:cNvSpPr>
            <a:spLocks noChangeShapeType="1"/>
          </p:cNvSpPr>
          <p:nvPr/>
        </p:nvSpPr>
        <p:spPr bwMode="auto">
          <a:xfrm flipH="1" flipV="1">
            <a:off x="3205163" y="5214938"/>
            <a:ext cx="125412" cy="309562"/>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78" name="Line 207"/>
          <p:cNvSpPr>
            <a:spLocks noChangeShapeType="1"/>
          </p:cNvSpPr>
          <p:nvPr/>
        </p:nvSpPr>
        <p:spPr bwMode="auto">
          <a:xfrm flipH="1" flipV="1">
            <a:off x="3079750" y="4905375"/>
            <a:ext cx="125413" cy="309563"/>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79" name="Line 208"/>
          <p:cNvSpPr>
            <a:spLocks noChangeShapeType="1"/>
          </p:cNvSpPr>
          <p:nvPr/>
        </p:nvSpPr>
        <p:spPr bwMode="auto">
          <a:xfrm flipV="1">
            <a:off x="3079750" y="4292600"/>
            <a:ext cx="53975" cy="612775"/>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80" name="Line 209"/>
          <p:cNvSpPr>
            <a:spLocks noChangeShapeType="1"/>
          </p:cNvSpPr>
          <p:nvPr/>
        </p:nvSpPr>
        <p:spPr bwMode="auto">
          <a:xfrm flipV="1">
            <a:off x="3133725" y="3925888"/>
            <a:ext cx="258763" cy="366712"/>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81" name="Line 210"/>
          <p:cNvSpPr>
            <a:spLocks noChangeShapeType="1"/>
          </p:cNvSpPr>
          <p:nvPr/>
        </p:nvSpPr>
        <p:spPr bwMode="auto">
          <a:xfrm flipV="1">
            <a:off x="3392488" y="3557588"/>
            <a:ext cx="257175" cy="368300"/>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82" name="Line 211"/>
          <p:cNvSpPr>
            <a:spLocks noChangeShapeType="1"/>
          </p:cNvSpPr>
          <p:nvPr/>
        </p:nvSpPr>
        <p:spPr bwMode="auto">
          <a:xfrm flipV="1">
            <a:off x="3649663" y="3433763"/>
            <a:ext cx="465137" cy="123825"/>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83" name="Line 212"/>
          <p:cNvSpPr>
            <a:spLocks noChangeShapeType="1"/>
          </p:cNvSpPr>
          <p:nvPr/>
        </p:nvSpPr>
        <p:spPr bwMode="auto">
          <a:xfrm flipV="1">
            <a:off x="4114800" y="3384550"/>
            <a:ext cx="184150" cy="49213"/>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84" name="Oval 213"/>
          <p:cNvSpPr>
            <a:spLocks noChangeArrowheads="1"/>
          </p:cNvSpPr>
          <p:nvPr/>
        </p:nvSpPr>
        <p:spPr bwMode="auto">
          <a:xfrm>
            <a:off x="3690938" y="5470525"/>
            <a:ext cx="130175" cy="128588"/>
          </a:xfrm>
          <a:prstGeom prst="ellipse">
            <a:avLst/>
          </a:prstGeom>
          <a:solidFill>
            <a:srgbClr val="DDDDDD"/>
          </a:solidFill>
          <a:ln w="25400">
            <a:solidFill>
              <a:srgbClr val="DDDDDD"/>
            </a:solidFill>
            <a:round/>
            <a:headEnd/>
            <a:tailEnd/>
          </a:ln>
        </p:spPr>
        <p:txBody>
          <a:bodyPr>
            <a:prstTxWarp prst="textNoShape">
              <a:avLst/>
            </a:prstTxWarp>
          </a:bodyPr>
          <a:lstStyle/>
          <a:p>
            <a:endParaRPr lang="en-US"/>
          </a:p>
        </p:txBody>
      </p:sp>
      <p:sp>
        <p:nvSpPr>
          <p:cNvPr id="75985" name="Rectangle 214"/>
          <p:cNvSpPr>
            <a:spLocks noChangeArrowheads="1"/>
          </p:cNvSpPr>
          <p:nvPr/>
        </p:nvSpPr>
        <p:spPr bwMode="auto">
          <a:xfrm>
            <a:off x="3332163" y="5240338"/>
            <a:ext cx="846137"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DDDDDD"/>
                </a:solidFill>
                <a:latin typeface="Arial" charset="0"/>
              </a:rPr>
              <a:t>switch on</a:t>
            </a:r>
            <a:endParaRPr lang="en-US">
              <a:solidFill>
                <a:srgbClr val="DDDDDD"/>
              </a:solidFill>
            </a:endParaRPr>
          </a:p>
        </p:txBody>
      </p:sp>
      <p:sp>
        <p:nvSpPr>
          <p:cNvPr id="75986" name="Line 215"/>
          <p:cNvSpPr>
            <a:spLocks noChangeShapeType="1"/>
          </p:cNvSpPr>
          <p:nvPr/>
        </p:nvSpPr>
        <p:spPr bwMode="auto">
          <a:xfrm flipH="1">
            <a:off x="4298950" y="3295650"/>
            <a:ext cx="88900" cy="88900"/>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87" name="Line 216"/>
          <p:cNvSpPr>
            <a:spLocks noChangeShapeType="1"/>
          </p:cNvSpPr>
          <p:nvPr/>
        </p:nvSpPr>
        <p:spPr bwMode="auto">
          <a:xfrm flipV="1">
            <a:off x="3265488" y="3925888"/>
            <a:ext cx="127000" cy="31750"/>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88" name="Line 217"/>
          <p:cNvSpPr>
            <a:spLocks noChangeShapeType="1"/>
          </p:cNvSpPr>
          <p:nvPr/>
        </p:nvSpPr>
        <p:spPr bwMode="auto">
          <a:xfrm flipH="1" flipV="1">
            <a:off x="3392488" y="3925888"/>
            <a:ext cx="31750" cy="125412"/>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89" name="Line 218"/>
          <p:cNvSpPr>
            <a:spLocks noChangeShapeType="1"/>
          </p:cNvSpPr>
          <p:nvPr/>
        </p:nvSpPr>
        <p:spPr bwMode="auto">
          <a:xfrm flipH="1" flipV="1">
            <a:off x="4437063" y="2882900"/>
            <a:ext cx="3175" cy="157163"/>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90" name="Line 219"/>
          <p:cNvSpPr>
            <a:spLocks noChangeShapeType="1"/>
          </p:cNvSpPr>
          <p:nvPr/>
        </p:nvSpPr>
        <p:spPr bwMode="auto">
          <a:xfrm flipH="1" flipV="1">
            <a:off x="4421188" y="2782888"/>
            <a:ext cx="15875" cy="100012"/>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91" name="Line 220"/>
          <p:cNvSpPr>
            <a:spLocks noChangeShapeType="1"/>
          </p:cNvSpPr>
          <p:nvPr/>
        </p:nvSpPr>
        <p:spPr bwMode="auto">
          <a:xfrm flipV="1">
            <a:off x="4421188" y="2749550"/>
            <a:ext cx="17462" cy="33338"/>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92" name="Line 221"/>
          <p:cNvSpPr>
            <a:spLocks noChangeShapeType="1"/>
          </p:cNvSpPr>
          <p:nvPr/>
        </p:nvSpPr>
        <p:spPr bwMode="auto">
          <a:xfrm flipV="1">
            <a:off x="4438650" y="2717800"/>
            <a:ext cx="15875" cy="31750"/>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93" name="Line 222"/>
          <p:cNvSpPr>
            <a:spLocks noChangeShapeType="1"/>
          </p:cNvSpPr>
          <p:nvPr/>
        </p:nvSpPr>
        <p:spPr bwMode="auto">
          <a:xfrm>
            <a:off x="4454525" y="2717800"/>
            <a:ext cx="47625" cy="36513"/>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94" name="Line 223"/>
          <p:cNvSpPr>
            <a:spLocks noChangeShapeType="1"/>
          </p:cNvSpPr>
          <p:nvPr/>
        </p:nvSpPr>
        <p:spPr bwMode="auto">
          <a:xfrm flipV="1">
            <a:off x="4502150" y="2749550"/>
            <a:ext cx="69850" cy="4763"/>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95" name="Line 224"/>
          <p:cNvSpPr>
            <a:spLocks noChangeShapeType="1"/>
          </p:cNvSpPr>
          <p:nvPr/>
        </p:nvSpPr>
        <p:spPr bwMode="auto">
          <a:xfrm flipV="1">
            <a:off x="4572000" y="2746375"/>
            <a:ext cx="69850" cy="3175"/>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96" name="Line 225"/>
          <p:cNvSpPr>
            <a:spLocks noChangeShapeType="1"/>
          </p:cNvSpPr>
          <p:nvPr/>
        </p:nvSpPr>
        <p:spPr bwMode="auto">
          <a:xfrm flipV="1">
            <a:off x="4641850" y="2676525"/>
            <a:ext cx="111125" cy="69850"/>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97" name="Line 226"/>
          <p:cNvSpPr>
            <a:spLocks noChangeShapeType="1"/>
          </p:cNvSpPr>
          <p:nvPr/>
        </p:nvSpPr>
        <p:spPr bwMode="auto">
          <a:xfrm>
            <a:off x="3883025" y="2717800"/>
            <a:ext cx="163513" cy="11113"/>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98" name="Line 227"/>
          <p:cNvSpPr>
            <a:spLocks noChangeShapeType="1"/>
          </p:cNvSpPr>
          <p:nvPr/>
        </p:nvSpPr>
        <p:spPr bwMode="auto">
          <a:xfrm>
            <a:off x="4046538" y="2728913"/>
            <a:ext cx="114300" cy="9525"/>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5999" name="Line 228"/>
          <p:cNvSpPr>
            <a:spLocks noChangeShapeType="1"/>
          </p:cNvSpPr>
          <p:nvPr/>
        </p:nvSpPr>
        <p:spPr bwMode="auto">
          <a:xfrm>
            <a:off x="4160838" y="2738438"/>
            <a:ext cx="152400" cy="7937"/>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6000" name="Line 229"/>
          <p:cNvSpPr>
            <a:spLocks noChangeShapeType="1"/>
          </p:cNvSpPr>
          <p:nvPr/>
        </p:nvSpPr>
        <p:spPr bwMode="auto">
          <a:xfrm>
            <a:off x="4313238" y="2746375"/>
            <a:ext cx="60325" cy="3175"/>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6001" name="Oval 230"/>
          <p:cNvSpPr>
            <a:spLocks noChangeArrowheads="1"/>
          </p:cNvSpPr>
          <p:nvPr/>
        </p:nvSpPr>
        <p:spPr bwMode="auto">
          <a:xfrm>
            <a:off x="4373563" y="2684463"/>
            <a:ext cx="128587" cy="130175"/>
          </a:xfrm>
          <a:prstGeom prst="ellipse">
            <a:avLst/>
          </a:prstGeom>
          <a:solidFill>
            <a:srgbClr val="DDDDDD"/>
          </a:solidFill>
          <a:ln w="25400">
            <a:solidFill>
              <a:srgbClr val="DDDDDD"/>
            </a:solidFill>
            <a:round/>
            <a:headEnd/>
            <a:tailEnd/>
          </a:ln>
        </p:spPr>
        <p:txBody>
          <a:bodyPr>
            <a:prstTxWarp prst="textNoShape">
              <a:avLst/>
            </a:prstTxWarp>
          </a:bodyPr>
          <a:lstStyle/>
          <a:p>
            <a:endParaRPr lang="en-US"/>
          </a:p>
        </p:txBody>
      </p:sp>
      <p:sp>
        <p:nvSpPr>
          <p:cNvPr id="76002" name="Rectangle 231"/>
          <p:cNvSpPr>
            <a:spLocks noChangeArrowheads="1"/>
          </p:cNvSpPr>
          <p:nvPr/>
        </p:nvSpPr>
        <p:spPr bwMode="auto">
          <a:xfrm>
            <a:off x="4505325" y="2767013"/>
            <a:ext cx="949325"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DDDDDD"/>
                </a:solidFill>
                <a:latin typeface="Arial" charset="0"/>
              </a:rPr>
              <a:t>stationary-</a:t>
            </a:r>
          </a:p>
          <a:p>
            <a:pPr>
              <a:lnSpc>
                <a:spcPct val="75000"/>
              </a:lnSpc>
            </a:pPr>
            <a:r>
              <a:rPr lang="en-US" b="0">
                <a:solidFill>
                  <a:srgbClr val="DDDDDD"/>
                </a:solidFill>
                <a:latin typeface="Arial" charset="0"/>
              </a:rPr>
              <a:t>memory</a:t>
            </a:r>
            <a:endParaRPr lang="en-US">
              <a:solidFill>
                <a:srgbClr val="DDDDDD"/>
              </a:solidFill>
            </a:endParaRPr>
          </a:p>
        </p:txBody>
      </p:sp>
      <p:sp>
        <p:nvSpPr>
          <p:cNvPr id="76003" name="Line 232"/>
          <p:cNvSpPr>
            <a:spLocks noChangeShapeType="1"/>
          </p:cNvSpPr>
          <p:nvPr/>
        </p:nvSpPr>
        <p:spPr bwMode="auto">
          <a:xfrm flipV="1">
            <a:off x="4365625" y="2620963"/>
            <a:ext cx="14288" cy="258762"/>
          </a:xfrm>
          <a:prstGeom prst="line">
            <a:avLst/>
          </a:prstGeom>
          <a:noFill/>
          <a:ln w="36513">
            <a:solidFill>
              <a:srgbClr val="DDDDDD"/>
            </a:solidFill>
            <a:round/>
            <a:headEnd/>
            <a:tailEnd/>
          </a:ln>
        </p:spPr>
        <p:txBody>
          <a:bodyPr>
            <a:prstTxWarp prst="textNoShape">
              <a:avLst/>
            </a:prstTxWarp>
          </a:bodyPr>
          <a:lstStyle/>
          <a:p>
            <a:endParaRPr lang="en-US"/>
          </a:p>
        </p:txBody>
      </p:sp>
      <p:sp>
        <p:nvSpPr>
          <p:cNvPr id="76004" name="Line 233"/>
          <p:cNvSpPr>
            <a:spLocks noChangeShapeType="1"/>
          </p:cNvSpPr>
          <p:nvPr/>
        </p:nvSpPr>
        <p:spPr bwMode="auto">
          <a:xfrm flipV="1">
            <a:off x="5516563" y="1754188"/>
            <a:ext cx="66675" cy="31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05" name="Line 234"/>
          <p:cNvSpPr>
            <a:spLocks noChangeShapeType="1"/>
          </p:cNvSpPr>
          <p:nvPr/>
        </p:nvSpPr>
        <p:spPr bwMode="auto">
          <a:xfrm flipV="1">
            <a:off x="5583238" y="1749425"/>
            <a:ext cx="66675" cy="47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06" name="Line 235"/>
          <p:cNvSpPr>
            <a:spLocks noChangeShapeType="1"/>
          </p:cNvSpPr>
          <p:nvPr/>
        </p:nvSpPr>
        <p:spPr bwMode="auto">
          <a:xfrm>
            <a:off x="5649913" y="1749425"/>
            <a:ext cx="76200" cy="793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07" name="Line 236"/>
          <p:cNvSpPr>
            <a:spLocks noChangeShapeType="1"/>
          </p:cNvSpPr>
          <p:nvPr/>
        </p:nvSpPr>
        <p:spPr bwMode="auto">
          <a:xfrm>
            <a:off x="5726113" y="1757363"/>
            <a:ext cx="44450" cy="190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08" name="Line 237"/>
          <p:cNvSpPr>
            <a:spLocks noChangeShapeType="1"/>
          </p:cNvSpPr>
          <p:nvPr/>
        </p:nvSpPr>
        <p:spPr bwMode="auto">
          <a:xfrm>
            <a:off x="5770563" y="1776413"/>
            <a:ext cx="46037" cy="174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09" name="Line 238"/>
          <p:cNvSpPr>
            <a:spLocks noChangeShapeType="1"/>
          </p:cNvSpPr>
          <p:nvPr/>
        </p:nvSpPr>
        <p:spPr bwMode="auto">
          <a:xfrm>
            <a:off x="5816600" y="1793875"/>
            <a:ext cx="15875" cy="254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10" name="Line 239"/>
          <p:cNvSpPr>
            <a:spLocks noChangeShapeType="1"/>
          </p:cNvSpPr>
          <p:nvPr/>
        </p:nvSpPr>
        <p:spPr bwMode="auto">
          <a:xfrm>
            <a:off x="5832475" y="1819275"/>
            <a:ext cx="6350" cy="95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11" name="Line 240"/>
          <p:cNvSpPr>
            <a:spLocks noChangeShapeType="1"/>
          </p:cNvSpPr>
          <p:nvPr/>
        </p:nvSpPr>
        <p:spPr bwMode="auto">
          <a:xfrm>
            <a:off x="5480050" y="2079625"/>
            <a:ext cx="50800" cy="381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12" name="Line 241"/>
          <p:cNvSpPr>
            <a:spLocks noChangeShapeType="1"/>
          </p:cNvSpPr>
          <p:nvPr/>
        </p:nvSpPr>
        <p:spPr bwMode="auto">
          <a:xfrm>
            <a:off x="5530850" y="2117725"/>
            <a:ext cx="65088" cy="301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13" name="Line 242"/>
          <p:cNvSpPr>
            <a:spLocks noChangeShapeType="1"/>
          </p:cNvSpPr>
          <p:nvPr/>
        </p:nvSpPr>
        <p:spPr bwMode="auto">
          <a:xfrm flipV="1">
            <a:off x="5595938" y="2136775"/>
            <a:ext cx="73025" cy="1111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14" name="Line 243"/>
          <p:cNvSpPr>
            <a:spLocks noChangeShapeType="1"/>
          </p:cNvSpPr>
          <p:nvPr/>
        </p:nvSpPr>
        <p:spPr bwMode="auto">
          <a:xfrm flipV="1">
            <a:off x="5668963" y="2125663"/>
            <a:ext cx="71437" cy="1111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15" name="Line 244"/>
          <p:cNvSpPr>
            <a:spLocks noChangeShapeType="1"/>
          </p:cNvSpPr>
          <p:nvPr/>
        </p:nvSpPr>
        <p:spPr bwMode="auto">
          <a:xfrm flipV="1">
            <a:off x="5740400" y="2073275"/>
            <a:ext cx="79375" cy="523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16" name="Line 245"/>
          <p:cNvSpPr>
            <a:spLocks noChangeShapeType="1"/>
          </p:cNvSpPr>
          <p:nvPr/>
        </p:nvSpPr>
        <p:spPr bwMode="auto">
          <a:xfrm flipV="1">
            <a:off x="5819775" y="2046288"/>
            <a:ext cx="26988" cy="269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17" name="Line 246"/>
          <p:cNvSpPr>
            <a:spLocks noChangeShapeType="1"/>
          </p:cNvSpPr>
          <p:nvPr/>
        </p:nvSpPr>
        <p:spPr bwMode="auto">
          <a:xfrm flipV="1">
            <a:off x="5846763" y="2019300"/>
            <a:ext cx="26987" cy="269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18" name="Line 247"/>
          <p:cNvSpPr>
            <a:spLocks noChangeShapeType="1"/>
          </p:cNvSpPr>
          <p:nvPr/>
        </p:nvSpPr>
        <p:spPr bwMode="auto">
          <a:xfrm flipH="1" flipV="1">
            <a:off x="5848350" y="2016125"/>
            <a:ext cx="25400" cy="31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19" name="Line 248"/>
          <p:cNvSpPr>
            <a:spLocks noChangeShapeType="1"/>
          </p:cNvSpPr>
          <p:nvPr/>
        </p:nvSpPr>
        <p:spPr bwMode="auto">
          <a:xfrm flipH="1" flipV="1">
            <a:off x="5838825" y="2016125"/>
            <a:ext cx="9525" cy="15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20" name="Line 249"/>
          <p:cNvSpPr>
            <a:spLocks noChangeShapeType="1"/>
          </p:cNvSpPr>
          <p:nvPr/>
        </p:nvSpPr>
        <p:spPr bwMode="auto">
          <a:xfrm flipV="1">
            <a:off x="5930900" y="1901825"/>
            <a:ext cx="14288" cy="2063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21" name="Line 250"/>
          <p:cNvSpPr>
            <a:spLocks noChangeShapeType="1"/>
          </p:cNvSpPr>
          <p:nvPr/>
        </p:nvSpPr>
        <p:spPr bwMode="auto">
          <a:xfrm flipV="1">
            <a:off x="5945188" y="1849438"/>
            <a:ext cx="34925" cy="523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22" name="Line 251"/>
          <p:cNvSpPr>
            <a:spLocks noChangeShapeType="1"/>
          </p:cNvSpPr>
          <p:nvPr/>
        </p:nvSpPr>
        <p:spPr bwMode="auto">
          <a:xfrm flipV="1">
            <a:off x="5980113" y="1809750"/>
            <a:ext cx="34925" cy="396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23" name="Line 252"/>
          <p:cNvSpPr>
            <a:spLocks noChangeShapeType="1"/>
          </p:cNvSpPr>
          <p:nvPr/>
        </p:nvSpPr>
        <p:spPr bwMode="auto">
          <a:xfrm flipV="1">
            <a:off x="6015038" y="1770063"/>
            <a:ext cx="36512" cy="396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24" name="Line 253"/>
          <p:cNvSpPr>
            <a:spLocks noChangeShapeType="1"/>
          </p:cNvSpPr>
          <p:nvPr/>
        </p:nvSpPr>
        <p:spPr bwMode="auto">
          <a:xfrm flipV="1">
            <a:off x="6051550" y="1744663"/>
            <a:ext cx="34925" cy="254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25" name="Line 254"/>
          <p:cNvSpPr>
            <a:spLocks noChangeShapeType="1"/>
          </p:cNvSpPr>
          <p:nvPr/>
        </p:nvSpPr>
        <p:spPr bwMode="auto">
          <a:xfrm flipV="1">
            <a:off x="6086475" y="1733550"/>
            <a:ext cx="14288" cy="1111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26" name="Line 255"/>
          <p:cNvSpPr>
            <a:spLocks noChangeShapeType="1"/>
          </p:cNvSpPr>
          <p:nvPr/>
        </p:nvSpPr>
        <p:spPr bwMode="auto">
          <a:xfrm flipV="1">
            <a:off x="6477000" y="2474913"/>
            <a:ext cx="65088" cy="2460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27" name="Line 256"/>
          <p:cNvSpPr>
            <a:spLocks noChangeShapeType="1"/>
          </p:cNvSpPr>
          <p:nvPr/>
        </p:nvSpPr>
        <p:spPr bwMode="auto">
          <a:xfrm flipV="1">
            <a:off x="6542088" y="2228850"/>
            <a:ext cx="65087" cy="2460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28" name="Line 257"/>
          <p:cNvSpPr>
            <a:spLocks noChangeShapeType="1"/>
          </p:cNvSpPr>
          <p:nvPr/>
        </p:nvSpPr>
        <p:spPr bwMode="auto">
          <a:xfrm flipH="1">
            <a:off x="6267450" y="1208088"/>
            <a:ext cx="174625" cy="3651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29" name="Line 258"/>
          <p:cNvSpPr>
            <a:spLocks noChangeShapeType="1"/>
          </p:cNvSpPr>
          <p:nvPr/>
        </p:nvSpPr>
        <p:spPr bwMode="auto">
          <a:xfrm flipH="1">
            <a:off x="6181725" y="1244600"/>
            <a:ext cx="85725" cy="730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30" name="Line 259"/>
          <p:cNvSpPr>
            <a:spLocks noChangeShapeType="1"/>
          </p:cNvSpPr>
          <p:nvPr/>
        </p:nvSpPr>
        <p:spPr bwMode="auto">
          <a:xfrm flipH="1">
            <a:off x="6097588" y="1317625"/>
            <a:ext cx="84137" cy="7461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31" name="Line 260"/>
          <p:cNvSpPr>
            <a:spLocks noChangeShapeType="1"/>
          </p:cNvSpPr>
          <p:nvPr/>
        </p:nvSpPr>
        <p:spPr bwMode="auto">
          <a:xfrm>
            <a:off x="6097588" y="1392238"/>
            <a:ext cx="1587" cy="1111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32" name="Line 261"/>
          <p:cNvSpPr>
            <a:spLocks noChangeShapeType="1"/>
          </p:cNvSpPr>
          <p:nvPr/>
        </p:nvSpPr>
        <p:spPr bwMode="auto">
          <a:xfrm>
            <a:off x="6099175" y="1503363"/>
            <a:ext cx="1588" cy="444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33" name="Line 262"/>
          <p:cNvSpPr>
            <a:spLocks noChangeShapeType="1"/>
          </p:cNvSpPr>
          <p:nvPr/>
        </p:nvSpPr>
        <p:spPr bwMode="auto">
          <a:xfrm flipH="1">
            <a:off x="6897688" y="2130425"/>
            <a:ext cx="60325" cy="6223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34" name="Line 263"/>
          <p:cNvSpPr>
            <a:spLocks noChangeShapeType="1"/>
          </p:cNvSpPr>
          <p:nvPr/>
        </p:nvSpPr>
        <p:spPr bwMode="auto">
          <a:xfrm flipV="1">
            <a:off x="4749800" y="2598738"/>
            <a:ext cx="53975" cy="809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35" name="Line 264"/>
          <p:cNvSpPr>
            <a:spLocks noChangeShapeType="1"/>
          </p:cNvSpPr>
          <p:nvPr/>
        </p:nvSpPr>
        <p:spPr bwMode="auto">
          <a:xfrm flipV="1">
            <a:off x="4803775" y="2516188"/>
            <a:ext cx="53975" cy="825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36" name="Line 265"/>
          <p:cNvSpPr>
            <a:spLocks noChangeShapeType="1"/>
          </p:cNvSpPr>
          <p:nvPr/>
        </p:nvSpPr>
        <p:spPr bwMode="auto">
          <a:xfrm flipH="1" flipV="1">
            <a:off x="4849813" y="2390775"/>
            <a:ext cx="7937" cy="12541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37" name="Line 266"/>
          <p:cNvSpPr>
            <a:spLocks noChangeShapeType="1"/>
          </p:cNvSpPr>
          <p:nvPr/>
        </p:nvSpPr>
        <p:spPr bwMode="auto">
          <a:xfrm flipH="1" flipV="1">
            <a:off x="4841875" y="2271713"/>
            <a:ext cx="7938" cy="1190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38" name="Line 267"/>
          <p:cNvSpPr>
            <a:spLocks noChangeShapeType="1"/>
          </p:cNvSpPr>
          <p:nvPr/>
        </p:nvSpPr>
        <p:spPr bwMode="auto">
          <a:xfrm flipH="1" flipV="1">
            <a:off x="4833938" y="2152650"/>
            <a:ext cx="7937" cy="1190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39" name="Line 268"/>
          <p:cNvSpPr>
            <a:spLocks noChangeShapeType="1"/>
          </p:cNvSpPr>
          <p:nvPr/>
        </p:nvSpPr>
        <p:spPr bwMode="auto">
          <a:xfrm flipH="1" flipV="1">
            <a:off x="4826000" y="2039938"/>
            <a:ext cx="7938" cy="11271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40" name="Line 269"/>
          <p:cNvSpPr>
            <a:spLocks noChangeShapeType="1"/>
          </p:cNvSpPr>
          <p:nvPr/>
        </p:nvSpPr>
        <p:spPr bwMode="auto">
          <a:xfrm flipV="1">
            <a:off x="4826000" y="1978025"/>
            <a:ext cx="25400" cy="6191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41" name="Line 270"/>
          <p:cNvSpPr>
            <a:spLocks noChangeShapeType="1"/>
          </p:cNvSpPr>
          <p:nvPr/>
        </p:nvSpPr>
        <p:spPr bwMode="auto">
          <a:xfrm flipV="1">
            <a:off x="4851400" y="1917700"/>
            <a:ext cx="25400" cy="603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42" name="Line 271"/>
          <p:cNvSpPr>
            <a:spLocks noChangeShapeType="1"/>
          </p:cNvSpPr>
          <p:nvPr/>
        </p:nvSpPr>
        <p:spPr bwMode="auto">
          <a:xfrm flipV="1">
            <a:off x="4876800" y="1909763"/>
            <a:ext cx="60325" cy="793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43" name="Line 272"/>
          <p:cNvSpPr>
            <a:spLocks noChangeShapeType="1"/>
          </p:cNvSpPr>
          <p:nvPr/>
        </p:nvSpPr>
        <p:spPr bwMode="auto">
          <a:xfrm flipH="1" flipV="1">
            <a:off x="4786313" y="2216150"/>
            <a:ext cx="111125" cy="1111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6044" name="Line 273"/>
          <p:cNvSpPr>
            <a:spLocks noChangeShapeType="1"/>
          </p:cNvSpPr>
          <p:nvPr/>
        </p:nvSpPr>
        <p:spPr bwMode="auto">
          <a:xfrm flipV="1">
            <a:off x="4786313" y="2216150"/>
            <a:ext cx="111125" cy="1111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6045" name="Line 274"/>
          <p:cNvSpPr>
            <a:spLocks noChangeShapeType="1"/>
          </p:cNvSpPr>
          <p:nvPr/>
        </p:nvSpPr>
        <p:spPr bwMode="auto">
          <a:xfrm flipH="1" flipV="1">
            <a:off x="5527675" y="1698625"/>
            <a:ext cx="111125" cy="1111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6046" name="Line 275"/>
          <p:cNvSpPr>
            <a:spLocks noChangeShapeType="1"/>
          </p:cNvSpPr>
          <p:nvPr/>
        </p:nvSpPr>
        <p:spPr bwMode="auto">
          <a:xfrm flipV="1">
            <a:off x="5527675" y="1698625"/>
            <a:ext cx="111125" cy="1111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6047" name="Line 276"/>
          <p:cNvSpPr>
            <a:spLocks noChangeShapeType="1"/>
          </p:cNvSpPr>
          <p:nvPr/>
        </p:nvSpPr>
        <p:spPr bwMode="auto">
          <a:xfrm flipH="1" flipV="1">
            <a:off x="5611813" y="2081213"/>
            <a:ext cx="112712" cy="1111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6048" name="Line 277"/>
          <p:cNvSpPr>
            <a:spLocks noChangeShapeType="1"/>
          </p:cNvSpPr>
          <p:nvPr/>
        </p:nvSpPr>
        <p:spPr bwMode="auto">
          <a:xfrm flipV="1">
            <a:off x="5611813" y="2081213"/>
            <a:ext cx="112712" cy="1111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6049" name="Line 278"/>
          <p:cNvSpPr>
            <a:spLocks noChangeShapeType="1"/>
          </p:cNvSpPr>
          <p:nvPr/>
        </p:nvSpPr>
        <p:spPr bwMode="auto">
          <a:xfrm flipH="1" flipV="1">
            <a:off x="5838825" y="1828800"/>
            <a:ext cx="92075" cy="936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50" name="Line 279"/>
          <p:cNvSpPr>
            <a:spLocks noChangeShapeType="1"/>
          </p:cNvSpPr>
          <p:nvPr/>
        </p:nvSpPr>
        <p:spPr bwMode="auto">
          <a:xfrm flipH="1">
            <a:off x="5838825" y="1922463"/>
            <a:ext cx="92075" cy="936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51" name="Rectangle 280"/>
          <p:cNvSpPr>
            <a:spLocks noChangeArrowheads="1"/>
          </p:cNvSpPr>
          <p:nvPr/>
        </p:nvSpPr>
        <p:spPr bwMode="auto">
          <a:xfrm>
            <a:off x="5722938" y="923925"/>
            <a:ext cx="1357312"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DDDDDD"/>
                </a:solidFill>
                <a:latin typeface="Arial" charset="0"/>
              </a:rPr>
              <a:t>[not requested]</a:t>
            </a:r>
            <a:endParaRPr lang="en-US" sz="1400" b="0">
              <a:solidFill>
                <a:srgbClr val="DDDDDD"/>
              </a:solidFill>
            </a:endParaRPr>
          </a:p>
        </p:txBody>
      </p:sp>
      <p:sp>
        <p:nvSpPr>
          <p:cNvPr id="76052" name="Line 281"/>
          <p:cNvSpPr>
            <a:spLocks noChangeShapeType="1"/>
          </p:cNvSpPr>
          <p:nvPr/>
        </p:nvSpPr>
        <p:spPr bwMode="auto">
          <a:xfrm>
            <a:off x="6194425" y="1641475"/>
            <a:ext cx="36513" cy="2063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53" name="Line 282"/>
          <p:cNvSpPr>
            <a:spLocks noChangeShapeType="1"/>
          </p:cNvSpPr>
          <p:nvPr/>
        </p:nvSpPr>
        <p:spPr bwMode="auto">
          <a:xfrm>
            <a:off x="6230938" y="1662113"/>
            <a:ext cx="90487" cy="539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54" name="Line 283"/>
          <p:cNvSpPr>
            <a:spLocks noChangeShapeType="1"/>
          </p:cNvSpPr>
          <p:nvPr/>
        </p:nvSpPr>
        <p:spPr bwMode="auto">
          <a:xfrm>
            <a:off x="6321425" y="1716088"/>
            <a:ext cx="69850" cy="142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55" name="Line 284"/>
          <p:cNvSpPr>
            <a:spLocks noChangeShapeType="1"/>
          </p:cNvSpPr>
          <p:nvPr/>
        </p:nvSpPr>
        <p:spPr bwMode="auto">
          <a:xfrm flipH="1">
            <a:off x="6100763" y="1641475"/>
            <a:ext cx="93662" cy="920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56" name="Line 285"/>
          <p:cNvSpPr>
            <a:spLocks noChangeShapeType="1"/>
          </p:cNvSpPr>
          <p:nvPr/>
        </p:nvSpPr>
        <p:spPr bwMode="auto">
          <a:xfrm flipH="1" flipV="1">
            <a:off x="6100763" y="1547813"/>
            <a:ext cx="93662" cy="936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57" name="Line 286"/>
          <p:cNvSpPr>
            <a:spLocks noChangeShapeType="1"/>
          </p:cNvSpPr>
          <p:nvPr/>
        </p:nvSpPr>
        <p:spPr bwMode="auto">
          <a:xfrm flipV="1">
            <a:off x="6165850" y="2720975"/>
            <a:ext cx="311150" cy="777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58" name="Line 287"/>
          <p:cNvSpPr>
            <a:spLocks noChangeShapeType="1"/>
          </p:cNvSpPr>
          <p:nvPr/>
        </p:nvSpPr>
        <p:spPr bwMode="auto">
          <a:xfrm flipH="1">
            <a:off x="2897188" y="2193925"/>
            <a:ext cx="95250" cy="1238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59" name="Line 288"/>
          <p:cNvSpPr>
            <a:spLocks noChangeShapeType="1"/>
          </p:cNvSpPr>
          <p:nvPr/>
        </p:nvSpPr>
        <p:spPr bwMode="auto">
          <a:xfrm flipH="1" flipV="1">
            <a:off x="2913063" y="1836738"/>
            <a:ext cx="111125" cy="1111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6060" name="Line 289"/>
          <p:cNvSpPr>
            <a:spLocks noChangeShapeType="1"/>
          </p:cNvSpPr>
          <p:nvPr/>
        </p:nvSpPr>
        <p:spPr bwMode="auto">
          <a:xfrm flipV="1">
            <a:off x="2913063" y="1836738"/>
            <a:ext cx="111125" cy="1111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6061" name="Line 290"/>
          <p:cNvSpPr>
            <a:spLocks noChangeShapeType="1"/>
          </p:cNvSpPr>
          <p:nvPr/>
        </p:nvSpPr>
        <p:spPr bwMode="auto">
          <a:xfrm>
            <a:off x="2968625" y="1892300"/>
            <a:ext cx="155575" cy="428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62" name="Line 291"/>
          <p:cNvSpPr>
            <a:spLocks noChangeShapeType="1"/>
          </p:cNvSpPr>
          <p:nvPr/>
        </p:nvSpPr>
        <p:spPr bwMode="auto">
          <a:xfrm flipH="1">
            <a:off x="3086100" y="1935163"/>
            <a:ext cx="38100" cy="1333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63" name="Line 292"/>
          <p:cNvSpPr>
            <a:spLocks noChangeShapeType="1"/>
          </p:cNvSpPr>
          <p:nvPr/>
        </p:nvSpPr>
        <p:spPr bwMode="auto">
          <a:xfrm flipH="1">
            <a:off x="2992438" y="2068513"/>
            <a:ext cx="93662" cy="12541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64" name="Rectangle 293"/>
          <p:cNvSpPr>
            <a:spLocks noChangeArrowheads="1"/>
          </p:cNvSpPr>
          <p:nvPr/>
        </p:nvSpPr>
        <p:spPr bwMode="auto">
          <a:xfrm>
            <a:off x="3725863" y="2435225"/>
            <a:ext cx="485775"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DDDDDD"/>
                </a:solidFill>
                <a:latin typeface="Arial" charset="0"/>
              </a:rPr>
              <a:t>[else]</a:t>
            </a:r>
            <a:endParaRPr lang="en-US">
              <a:solidFill>
                <a:srgbClr val="DDDDDD"/>
              </a:solidFill>
            </a:endParaRPr>
          </a:p>
        </p:txBody>
      </p:sp>
      <p:sp>
        <p:nvSpPr>
          <p:cNvPr id="76065" name="Line 294"/>
          <p:cNvSpPr>
            <a:spLocks noChangeShapeType="1"/>
          </p:cNvSpPr>
          <p:nvPr/>
        </p:nvSpPr>
        <p:spPr bwMode="auto">
          <a:xfrm flipH="1" flipV="1">
            <a:off x="3521075" y="2566988"/>
            <a:ext cx="22225" cy="77787"/>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6066" name="Line 295"/>
          <p:cNvSpPr>
            <a:spLocks noChangeShapeType="1"/>
          </p:cNvSpPr>
          <p:nvPr/>
        </p:nvSpPr>
        <p:spPr bwMode="auto">
          <a:xfrm flipH="1" flipV="1">
            <a:off x="3468688" y="2373313"/>
            <a:ext cx="52387" cy="193675"/>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6067" name="Line 296"/>
          <p:cNvSpPr>
            <a:spLocks noChangeShapeType="1"/>
          </p:cNvSpPr>
          <p:nvPr/>
        </p:nvSpPr>
        <p:spPr bwMode="auto">
          <a:xfrm flipV="1">
            <a:off x="3468688" y="2135188"/>
            <a:ext cx="55562" cy="238125"/>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6068" name="Line 297"/>
          <p:cNvSpPr>
            <a:spLocks noChangeShapeType="1"/>
          </p:cNvSpPr>
          <p:nvPr/>
        </p:nvSpPr>
        <p:spPr bwMode="auto">
          <a:xfrm flipV="1">
            <a:off x="3524250" y="1898650"/>
            <a:ext cx="53975" cy="236538"/>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6069" name="Line 298"/>
          <p:cNvSpPr>
            <a:spLocks noChangeShapeType="1"/>
          </p:cNvSpPr>
          <p:nvPr/>
        </p:nvSpPr>
        <p:spPr bwMode="auto">
          <a:xfrm flipV="1">
            <a:off x="3578225" y="1619250"/>
            <a:ext cx="165100" cy="279400"/>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6070" name="Line 299"/>
          <p:cNvSpPr>
            <a:spLocks noChangeShapeType="1"/>
          </p:cNvSpPr>
          <p:nvPr/>
        </p:nvSpPr>
        <p:spPr bwMode="auto">
          <a:xfrm flipV="1">
            <a:off x="3743325" y="1506538"/>
            <a:ext cx="65088" cy="112712"/>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6071" name="Line 300"/>
          <p:cNvSpPr>
            <a:spLocks noChangeShapeType="1"/>
          </p:cNvSpPr>
          <p:nvPr/>
        </p:nvSpPr>
        <p:spPr bwMode="auto">
          <a:xfrm flipH="1" flipV="1">
            <a:off x="3543300" y="2644775"/>
            <a:ext cx="87313" cy="87313"/>
          </a:xfrm>
          <a:prstGeom prst="line">
            <a:avLst/>
          </a:prstGeom>
          <a:noFill/>
          <a:ln w="25400">
            <a:solidFill>
              <a:srgbClr val="DDDDDD"/>
            </a:solidFill>
            <a:round/>
            <a:headEnd/>
            <a:tailEnd/>
          </a:ln>
        </p:spPr>
        <p:txBody>
          <a:bodyPr>
            <a:prstTxWarp prst="textNoShape">
              <a:avLst/>
            </a:prstTxWarp>
          </a:bodyPr>
          <a:lstStyle/>
          <a:p>
            <a:endParaRPr lang="en-US"/>
          </a:p>
        </p:txBody>
      </p:sp>
      <p:sp>
        <p:nvSpPr>
          <p:cNvPr id="76072" name="Rectangle 301"/>
          <p:cNvSpPr>
            <a:spLocks noChangeArrowheads="1"/>
          </p:cNvSpPr>
          <p:nvPr/>
        </p:nvSpPr>
        <p:spPr bwMode="auto">
          <a:xfrm>
            <a:off x="3265488" y="1839913"/>
            <a:ext cx="644525"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DDDDDD"/>
                </a:solidFill>
                <a:latin typeface="Arial" charset="0"/>
              </a:rPr>
              <a:t>[on list]</a:t>
            </a:r>
            <a:endParaRPr lang="en-US">
              <a:solidFill>
                <a:srgbClr val="DDDDDD"/>
              </a:solidFill>
            </a:endParaRPr>
          </a:p>
        </p:txBody>
      </p:sp>
      <p:sp>
        <p:nvSpPr>
          <p:cNvPr id="76073" name="Line 302"/>
          <p:cNvSpPr>
            <a:spLocks noChangeShapeType="1"/>
          </p:cNvSpPr>
          <p:nvPr/>
        </p:nvSpPr>
        <p:spPr bwMode="auto">
          <a:xfrm flipH="1" flipV="1">
            <a:off x="3695700" y="1441450"/>
            <a:ext cx="225425" cy="130175"/>
          </a:xfrm>
          <a:prstGeom prst="line">
            <a:avLst/>
          </a:prstGeom>
          <a:noFill/>
          <a:ln w="36513">
            <a:solidFill>
              <a:srgbClr val="DDDDDD"/>
            </a:solidFill>
            <a:round/>
            <a:headEnd/>
            <a:tailEnd/>
          </a:ln>
        </p:spPr>
        <p:txBody>
          <a:bodyPr>
            <a:prstTxWarp prst="textNoShape">
              <a:avLst/>
            </a:prstTxWarp>
          </a:bodyPr>
          <a:lstStyle/>
          <a:p>
            <a:endParaRPr lang="en-US"/>
          </a:p>
        </p:txBody>
      </p:sp>
      <p:sp>
        <p:nvSpPr>
          <p:cNvPr id="76074" name="Rectangle 303"/>
          <p:cNvSpPr>
            <a:spLocks noChangeArrowheads="1"/>
          </p:cNvSpPr>
          <p:nvPr/>
        </p:nvSpPr>
        <p:spPr bwMode="auto">
          <a:xfrm>
            <a:off x="3182938" y="1152525"/>
            <a:ext cx="1252537"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DDDDDD"/>
                </a:solidFill>
                <a:latin typeface="Arial" charset="0"/>
              </a:rPr>
              <a:t>already on list</a:t>
            </a:r>
            <a:endParaRPr lang="en-US">
              <a:solidFill>
                <a:srgbClr val="DDDDDD"/>
              </a:solidFill>
            </a:endParaRPr>
          </a:p>
        </p:txBody>
      </p:sp>
      <p:sp>
        <p:nvSpPr>
          <p:cNvPr id="76075" name="Line 304"/>
          <p:cNvSpPr>
            <a:spLocks noChangeShapeType="1"/>
          </p:cNvSpPr>
          <p:nvPr/>
        </p:nvSpPr>
        <p:spPr bwMode="auto">
          <a:xfrm flipV="1">
            <a:off x="2217738" y="3200400"/>
            <a:ext cx="58737" cy="13811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76" name="Line 305"/>
          <p:cNvSpPr>
            <a:spLocks noChangeShapeType="1"/>
          </p:cNvSpPr>
          <p:nvPr/>
        </p:nvSpPr>
        <p:spPr bwMode="auto">
          <a:xfrm flipV="1">
            <a:off x="2276475" y="3117850"/>
            <a:ext cx="123825" cy="825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77" name="Line 306"/>
          <p:cNvSpPr>
            <a:spLocks noChangeShapeType="1"/>
          </p:cNvSpPr>
          <p:nvPr/>
        </p:nvSpPr>
        <p:spPr bwMode="auto">
          <a:xfrm flipV="1">
            <a:off x="2400300" y="3033713"/>
            <a:ext cx="122238" cy="8413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78" name="Line 307"/>
          <p:cNvSpPr>
            <a:spLocks noChangeShapeType="1"/>
          </p:cNvSpPr>
          <p:nvPr/>
        </p:nvSpPr>
        <p:spPr bwMode="auto">
          <a:xfrm flipV="1">
            <a:off x="2522538" y="3006725"/>
            <a:ext cx="188912" cy="269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79" name="Line 308"/>
          <p:cNvSpPr>
            <a:spLocks noChangeShapeType="1"/>
          </p:cNvSpPr>
          <p:nvPr/>
        </p:nvSpPr>
        <p:spPr bwMode="auto">
          <a:xfrm flipV="1">
            <a:off x="2711450" y="2995613"/>
            <a:ext cx="74613" cy="1111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80" name="Line 309"/>
          <p:cNvSpPr>
            <a:spLocks noChangeShapeType="1"/>
          </p:cNvSpPr>
          <p:nvPr/>
        </p:nvSpPr>
        <p:spPr bwMode="auto">
          <a:xfrm flipH="1">
            <a:off x="1058863" y="2813050"/>
            <a:ext cx="9525" cy="952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81" name="Line 310"/>
          <p:cNvSpPr>
            <a:spLocks noChangeShapeType="1"/>
          </p:cNvSpPr>
          <p:nvPr/>
        </p:nvSpPr>
        <p:spPr bwMode="auto">
          <a:xfrm flipH="1">
            <a:off x="1047750" y="2908300"/>
            <a:ext cx="11113" cy="9683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82" name="Line 311"/>
          <p:cNvSpPr>
            <a:spLocks noChangeShapeType="1"/>
          </p:cNvSpPr>
          <p:nvPr/>
        </p:nvSpPr>
        <p:spPr bwMode="auto">
          <a:xfrm>
            <a:off x="1047750" y="3005138"/>
            <a:ext cx="20638" cy="936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83" name="Line 312"/>
          <p:cNvSpPr>
            <a:spLocks noChangeShapeType="1"/>
          </p:cNvSpPr>
          <p:nvPr/>
        </p:nvSpPr>
        <p:spPr bwMode="auto">
          <a:xfrm>
            <a:off x="1068388" y="3098800"/>
            <a:ext cx="7937" cy="381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84" name="Line 313"/>
          <p:cNvSpPr>
            <a:spLocks noChangeShapeType="1"/>
          </p:cNvSpPr>
          <p:nvPr/>
        </p:nvSpPr>
        <p:spPr bwMode="auto">
          <a:xfrm flipH="1">
            <a:off x="1539875" y="2846388"/>
            <a:ext cx="98425" cy="1460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85" name="Line 314"/>
          <p:cNvSpPr>
            <a:spLocks noChangeShapeType="1"/>
          </p:cNvSpPr>
          <p:nvPr/>
        </p:nvSpPr>
        <p:spPr bwMode="auto">
          <a:xfrm flipH="1">
            <a:off x="1341438" y="2992438"/>
            <a:ext cx="198437" cy="1031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86" name="Line 315"/>
          <p:cNvSpPr>
            <a:spLocks noChangeShapeType="1"/>
          </p:cNvSpPr>
          <p:nvPr/>
        </p:nvSpPr>
        <p:spPr bwMode="auto">
          <a:xfrm flipH="1">
            <a:off x="1263650" y="3095625"/>
            <a:ext cx="77788" cy="412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87" name="Line 316"/>
          <p:cNvSpPr>
            <a:spLocks noChangeShapeType="1"/>
          </p:cNvSpPr>
          <p:nvPr/>
        </p:nvSpPr>
        <p:spPr bwMode="auto">
          <a:xfrm>
            <a:off x="1169988" y="3228975"/>
            <a:ext cx="19050" cy="301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88" name="Line 317"/>
          <p:cNvSpPr>
            <a:spLocks noChangeShapeType="1"/>
          </p:cNvSpPr>
          <p:nvPr/>
        </p:nvSpPr>
        <p:spPr bwMode="auto">
          <a:xfrm>
            <a:off x="1189038" y="3259138"/>
            <a:ext cx="46037" cy="762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89" name="Line 318"/>
          <p:cNvSpPr>
            <a:spLocks noChangeShapeType="1"/>
          </p:cNvSpPr>
          <p:nvPr/>
        </p:nvSpPr>
        <p:spPr bwMode="auto">
          <a:xfrm>
            <a:off x="2754313" y="2765425"/>
            <a:ext cx="31750" cy="444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90" name="Line 319"/>
          <p:cNvSpPr>
            <a:spLocks noChangeShapeType="1"/>
          </p:cNvSpPr>
          <p:nvPr/>
        </p:nvSpPr>
        <p:spPr bwMode="auto">
          <a:xfrm>
            <a:off x="2878138" y="2903538"/>
            <a:ext cx="6350" cy="47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91" name="Line 320"/>
          <p:cNvSpPr>
            <a:spLocks noChangeShapeType="1"/>
          </p:cNvSpPr>
          <p:nvPr/>
        </p:nvSpPr>
        <p:spPr bwMode="auto">
          <a:xfrm>
            <a:off x="2884488" y="2908300"/>
            <a:ext cx="15875" cy="127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92" name="Line 321"/>
          <p:cNvSpPr>
            <a:spLocks noChangeShapeType="1"/>
          </p:cNvSpPr>
          <p:nvPr/>
        </p:nvSpPr>
        <p:spPr bwMode="auto">
          <a:xfrm>
            <a:off x="2900363" y="2921000"/>
            <a:ext cx="71437" cy="95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93" name="Rectangle 322"/>
          <p:cNvSpPr>
            <a:spLocks noChangeArrowheads="1"/>
          </p:cNvSpPr>
          <p:nvPr/>
        </p:nvSpPr>
        <p:spPr bwMode="auto">
          <a:xfrm>
            <a:off x="1481138" y="2954338"/>
            <a:ext cx="722312"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DDDDDD"/>
                </a:solidFill>
                <a:latin typeface="Arial" charset="0"/>
              </a:rPr>
              <a:t>in</a:t>
            </a:r>
          </a:p>
          <a:p>
            <a:pPr>
              <a:lnSpc>
                <a:spcPct val="75000"/>
              </a:lnSpc>
            </a:pPr>
            <a:r>
              <a:rPr lang="en-US" b="0">
                <a:solidFill>
                  <a:srgbClr val="DDDDDD"/>
                </a:solidFill>
                <a:latin typeface="Arial" charset="0"/>
              </a:rPr>
              <a:t>elevator</a:t>
            </a:r>
            <a:endParaRPr lang="en-US" sz="1400" b="0">
              <a:solidFill>
                <a:srgbClr val="DDDDDD"/>
              </a:solidFill>
            </a:endParaRPr>
          </a:p>
        </p:txBody>
      </p:sp>
      <p:sp>
        <p:nvSpPr>
          <p:cNvPr id="76094" name="Line 323"/>
          <p:cNvSpPr>
            <a:spLocks noChangeShapeType="1"/>
          </p:cNvSpPr>
          <p:nvPr/>
        </p:nvSpPr>
        <p:spPr bwMode="auto">
          <a:xfrm flipH="1" flipV="1">
            <a:off x="1076325" y="3136900"/>
            <a:ext cx="93663" cy="920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95" name="Line 324"/>
          <p:cNvSpPr>
            <a:spLocks noChangeShapeType="1"/>
          </p:cNvSpPr>
          <p:nvPr/>
        </p:nvSpPr>
        <p:spPr bwMode="auto">
          <a:xfrm flipV="1">
            <a:off x="1169988" y="3136900"/>
            <a:ext cx="93662" cy="920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96" name="Line 325"/>
          <p:cNvSpPr>
            <a:spLocks noChangeShapeType="1"/>
          </p:cNvSpPr>
          <p:nvPr/>
        </p:nvSpPr>
        <p:spPr bwMode="auto">
          <a:xfrm flipH="1" flipV="1">
            <a:off x="2786063" y="2809875"/>
            <a:ext cx="92075" cy="936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97" name="Line 326"/>
          <p:cNvSpPr>
            <a:spLocks noChangeShapeType="1"/>
          </p:cNvSpPr>
          <p:nvPr/>
        </p:nvSpPr>
        <p:spPr bwMode="auto">
          <a:xfrm flipH="1">
            <a:off x="2786063" y="2903538"/>
            <a:ext cx="92075" cy="920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098" name="Rectangle 327"/>
          <p:cNvSpPr>
            <a:spLocks noChangeArrowheads="1"/>
          </p:cNvSpPr>
          <p:nvPr/>
        </p:nvSpPr>
        <p:spPr bwMode="auto">
          <a:xfrm>
            <a:off x="2808288" y="2959100"/>
            <a:ext cx="869950"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DDDDDD"/>
                </a:solidFill>
                <a:latin typeface="Arial" charset="0"/>
              </a:rPr>
              <a:t>add to list</a:t>
            </a:r>
            <a:endParaRPr lang="en-US" sz="1400" b="0">
              <a:solidFill>
                <a:srgbClr val="DDDDDD"/>
              </a:solidFill>
            </a:endParaRPr>
          </a:p>
        </p:txBody>
      </p:sp>
      <p:sp>
        <p:nvSpPr>
          <p:cNvPr id="76099" name="Line 328"/>
          <p:cNvSpPr>
            <a:spLocks noChangeShapeType="1"/>
          </p:cNvSpPr>
          <p:nvPr/>
        </p:nvSpPr>
        <p:spPr bwMode="auto">
          <a:xfrm>
            <a:off x="2971800" y="2930525"/>
            <a:ext cx="73025" cy="95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00" name="Line 329"/>
          <p:cNvSpPr>
            <a:spLocks noChangeShapeType="1"/>
          </p:cNvSpPr>
          <p:nvPr/>
        </p:nvSpPr>
        <p:spPr bwMode="auto">
          <a:xfrm>
            <a:off x="3044825" y="2940050"/>
            <a:ext cx="127000" cy="63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01" name="Line 330"/>
          <p:cNvSpPr>
            <a:spLocks noChangeShapeType="1"/>
          </p:cNvSpPr>
          <p:nvPr/>
        </p:nvSpPr>
        <p:spPr bwMode="auto">
          <a:xfrm>
            <a:off x="3171825" y="2946400"/>
            <a:ext cx="73025" cy="15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02" name="Line 331"/>
          <p:cNvSpPr>
            <a:spLocks noChangeShapeType="1"/>
          </p:cNvSpPr>
          <p:nvPr/>
        </p:nvSpPr>
        <p:spPr bwMode="auto">
          <a:xfrm>
            <a:off x="3244850" y="2947988"/>
            <a:ext cx="73025" cy="15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03" name="Line 332"/>
          <p:cNvSpPr>
            <a:spLocks noChangeShapeType="1"/>
          </p:cNvSpPr>
          <p:nvPr/>
        </p:nvSpPr>
        <p:spPr bwMode="auto">
          <a:xfrm flipV="1">
            <a:off x="3317875" y="2946400"/>
            <a:ext cx="17463" cy="31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04" name="Line 333"/>
          <p:cNvSpPr>
            <a:spLocks noChangeShapeType="1"/>
          </p:cNvSpPr>
          <p:nvPr/>
        </p:nvSpPr>
        <p:spPr bwMode="auto">
          <a:xfrm flipV="1">
            <a:off x="3335338" y="2925763"/>
            <a:ext cx="41275" cy="2063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05" name="Line 334"/>
          <p:cNvSpPr>
            <a:spLocks noChangeShapeType="1"/>
          </p:cNvSpPr>
          <p:nvPr/>
        </p:nvSpPr>
        <p:spPr bwMode="auto">
          <a:xfrm flipV="1">
            <a:off x="3376613" y="2903538"/>
            <a:ext cx="41275" cy="222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06" name="Line 335"/>
          <p:cNvSpPr>
            <a:spLocks noChangeShapeType="1"/>
          </p:cNvSpPr>
          <p:nvPr/>
        </p:nvSpPr>
        <p:spPr bwMode="auto">
          <a:xfrm flipV="1">
            <a:off x="3417888" y="2863850"/>
            <a:ext cx="63500" cy="396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07" name="Line 336"/>
          <p:cNvSpPr>
            <a:spLocks noChangeShapeType="1"/>
          </p:cNvSpPr>
          <p:nvPr/>
        </p:nvSpPr>
        <p:spPr bwMode="auto">
          <a:xfrm flipH="1" flipV="1">
            <a:off x="3189288" y="2892425"/>
            <a:ext cx="111125" cy="1111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6108" name="Line 337"/>
          <p:cNvSpPr>
            <a:spLocks noChangeShapeType="1"/>
          </p:cNvSpPr>
          <p:nvPr/>
        </p:nvSpPr>
        <p:spPr bwMode="auto">
          <a:xfrm flipV="1">
            <a:off x="3189288" y="2892425"/>
            <a:ext cx="111125" cy="1111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6109" name="Line 338"/>
          <p:cNvSpPr>
            <a:spLocks noChangeShapeType="1"/>
          </p:cNvSpPr>
          <p:nvPr/>
        </p:nvSpPr>
        <p:spPr bwMode="auto">
          <a:xfrm flipV="1">
            <a:off x="3481388" y="2846388"/>
            <a:ext cx="26987" cy="174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10" name="Line 339"/>
          <p:cNvSpPr>
            <a:spLocks noChangeShapeType="1"/>
          </p:cNvSpPr>
          <p:nvPr/>
        </p:nvSpPr>
        <p:spPr bwMode="auto">
          <a:xfrm flipV="1">
            <a:off x="3629025" y="2705100"/>
            <a:ext cx="68263" cy="349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11" name="Line 340"/>
          <p:cNvSpPr>
            <a:spLocks noChangeShapeType="1"/>
          </p:cNvSpPr>
          <p:nvPr/>
        </p:nvSpPr>
        <p:spPr bwMode="auto">
          <a:xfrm flipV="1">
            <a:off x="3697288" y="2700338"/>
            <a:ext cx="65087" cy="47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12" name="Line 341"/>
          <p:cNvSpPr>
            <a:spLocks noChangeShapeType="1"/>
          </p:cNvSpPr>
          <p:nvPr/>
        </p:nvSpPr>
        <p:spPr bwMode="auto">
          <a:xfrm>
            <a:off x="3825875" y="2695575"/>
            <a:ext cx="63500" cy="254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13" name="Line 342"/>
          <p:cNvSpPr>
            <a:spLocks noChangeShapeType="1"/>
          </p:cNvSpPr>
          <p:nvPr/>
        </p:nvSpPr>
        <p:spPr bwMode="auto">
          <a:xfrm flipV="1">
            <a:off x="3762375" y="2695575"/>
            <a:ext cx="63500" cy="47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14" name="Line 343"/>
          <p:cNvSpPr>
            <a:spLocks noChangeShapeType="1"/>
          </p:cNvSpPr>
          <p:nvPr/>
        </p:nvSpPr>
        <p:spPr bwMode="auto">
          <a:xfrm flipV="1">
            <a:off x="3600450" y="2740025"/>
            <a:ext cx="28575" cy="127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15" name="Line 344"/>
          <p:cNvSpPr>
            <a:spLocks noChangeShapeType="1"/>
          </p:cNvSpPr>
          <p:nvPr/>
        </p:nvSpPr>
        <p:spPr bwMode="auto">
          <a:xfrm flipV="1">
            <a:off x="3508375" y="2752725"/>
            <a:ext cx="92075" cy="936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16" name="Line 345"/>
          <p:cNvSpPr>
            <a:spLocks noChangeShapeType="1"/>
          </p:cNvSpPr>
          <p:nvPr/>
        </p:nvSpPr>
        <p:spPr bwMode="auto">
          <a:xfrm flipV="1">
            <a:off x="4937125" y="1900238"/>
            <a:ext cx="55563" cy="95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17" name="Line 346"/>
          <p:cNvSpPr>
            <a:spLocks noChangeShapeType="1"/>
          </p:cNvSpPr>
          <p:nvPr/>
        </p:nvSpPr>
        <p:spPr bwMode="auto">
          <a:xfrm flipV="1">
            <a:off x="4992688" y="1890713"/>
            <a:ext cx="53975" cy="95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18" name="Line 347"/>
          <p:cNvSpPr>
            <a:spLocks noChangeShapeType="1"/>
          </p:cNvSpPr>
          <p:nvPr/>
        </p:nvSpPr>
        <p:spPr bwMode="auto">
          <a:xfrm flipV="1">
            <a:off x="5046663" y="1879600"/>
            <a:ext cx="50800" cy="1111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19" name="Line 348"/>
          <p:cNvSpPr>
            <a:spLocks noChangeShapeType="1"/>
          </p:cNvSpPr>
          <p:nvPr/>
        </p:nvSpPr>
        <p:spPr bwMode="auto">
          <a:xfrm flipV="1">
            <a:off x="5097463" y="1878013"/>
            <a:ext cx="53975" cy="15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20" name="Line 349"/>
          <p:cNvSpPr>
            <a:spLocks noChangeShapeType="1"/>
          </p:cNvSpPr>
          <p:nvPr/>
        </p:nvSpPr>
        <p:spPr bwMode="auto">
          <a:xfrm flipV="1">
            <a:off x="5151438" y="1876425"/>
            <a:ext cx="53975" cy="15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21" name="Line 350"/>
          <p:cNvSpPr>
            <a:spLocks noChangeShapeType="1"/>
          </p:cNvSpPr>
          <p:nvPr/>
        </p:nvSpPr>
        <p:spPr bwMode="auto">
          <a:xfrm>
            <a:off x="5205413" y="1876425"/>
            <a:ext cx="55562" cy="793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22" name="Line 351"/>
          <p:cNvSpPr>
            <a:spLocks noChangeShapeType="1"/>
          </p:cNvSpPr>
          <p:nvPr/>
        </p:nvSpPr>
        <p:spPr bwMode="auto">
          <a:xfrm>
            <a:off x="5260975" y="1884363"/>
            <a:ext cx="22225" cy="47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23" name="Line 352"/>
          <p:cNvSpPr>
            <a:spLocks noChangeShapeType="1"/>
          </p:cNvSpPr>
          <p:nvPr/>
        </p:nvSpPr>
        <p:spPr bwMode="auto">
          <a:xfrm flipH="1" flipV="1">
            <a:off x="4937125" y="1844675"/>
            <a:ext cx="111125" cy="1111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6124" name="Line 353"/>
          <p:cNvSpPr>
            <a:spLocks noChangeShapeType="1"/>
          </p:cNvSpPr>
          <p:nvPr/>
        </p:nvSpPr>
        <p:spPr bwMode="auto">
          <a:xfrm flipV="1">
            <a:off x="4937125" y="1844675"/>
            <a:ext cx="111125" cy="111125"/>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6125" name="Line 354"/>
          <p:cNvSpPr>
            <a:spLocks noChangeShapeType="1"/>
          </p:cNvSpPr>
          <p:nvPr/>
        </p:nvSpPr>
        <p:spPr bwMode="auto">
          <a:xfrm flipV="1">
            <a:off x="5283200" y="1795463"/>
            <a:ext cx="93663" cy="936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26" name="Line 355"/>
          <p:cNvSpPr>
            <a:spLocks noChangeShapeType="1"/>
          </p:cNvSpPr>
          <p:nvPr/>
        </p:nvSpPr>
        <p:spPr bwMode="auto">
          <a:xfrm>
            <a:off x="5283200" y="1889125"/>
            <a:ext cx="93663" cy="920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27" name="Line 356"/>
          <p:cNvSpPr>
            <a:spLocks noChangeShapeType="1"/>
          </p:cNvSpPr>
          <p:nvPr/>
        </p:nvSpPr>
        <p:spPr bwMode="auto">
          <a:xfrm>
            <a:off x="5380038" y="1795463"/>
            <a:ext cx="9525" cy="15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28" name="Line 357"/>
          <p:cNvSpPr>
            <a:spLocks noChangeShapeType="1"/>
          </p:cNvSpPr>
          <p:nvPr/>
        </p:nvSpPr>
        <p:spPr bwMode="auto">
          <a:xfrm flipV="1">
            <a:off x="5389563" y="1787525"/>
            <a:ext cx="34925" cy="95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29" name="Line 358"/>
          <p:cNvSpPr>
            <a:spLocks noChangeShapeType="1"/>
          </p:cNvSpPr>
          <p:nvPr/>
        </p:nvSpPr>
        <p:spPr bwMode="auto">
          <a:xfrm flipV="1">
            <a:off x="5424488" y="1778000"/>
            <a:ext cx="33337" cy="95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30" name="Line 359"/>
          <p:cNvSpPr>
            <a:spLocks noChangeShapeType="1"/>
          </p:cNvSpPr>
          <p:nvPr/>
        </p:nvSpPr>
        <p:spPr bwMode="auto">
          <a:xfrm flipV="1">
            <a:off x="5457825" y="1757363"/>
            <a:ext cx="58738" cy="2063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31" name="Line 360"/>
          <p:cNvSpPr>
            <a:spLocks noChangeShapeType="1"/>
          </p:cNvSpPr>
          <p:nvPr/>
        </p:nvSpPr>
        <p:spPr bwMode="auto">
          <a:xfrm>
            <a:off x="5376863" y="1981200"/>
            <a:ext cx="14287" cy="174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32" name="Line 361"/>
          <p:cNvSpPr>
            <a:spLocks noChangeShapeType="1"/>
          </p:cNvSpPr>
          <p:nvPr/>
        </p:nvSpPr>
        <p:spPr bwMode="auto">
          <a:xfrm>
            <a:off x="5391150" y="1998663"/>
            <a:ext cx="38100" cy="4445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33" name="Line 362"/>
          <p:cNvSpPr>
            <a:spLocks noChangeShapeType="1"/>
          </p:cNvSpPr>
          <p:nvPr/>
        </p:nvSpPr>
        <p:spPr bwMode="auto">
          <a:xfrm>
            <a:off x="5429250" y="2043113"/>
            <a:ext cx="50800" cy="3651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34" name="Line 363"/>
          <p:cNvSpPr>
            <a:spLocks noChangeShapeType="1"/>
          </p:cNvSpPr>
          <p:nvPr/>
        </p:nvSpPr>
        <p:spPr bwMode="auto">
          <a:xfrm>
            <a:off x="5376863" y="1795463"/>
            <a:ext cx="3175" cy="15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35" name="Line 364"/>
          <p:cNvSpPr>
            <a:spLocks noChangeShapeType="1"/>
          </p:cNvSpPr>
          <p:nvPr/>
        </p:nvSpPr>
        <p:spPr bwMode="auto">
          <a:xfrm flipH="1" flipV="1">
            <a:off x="6586538" y="1914525"/>
            <a:ext cx="20637" cy="3143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36" name="Line 365"/>
          <p:cNvSpPr>
            <a:spLocks noChangeShapeType="1"/>
          </p:cNvSpPr>
          <p:nvPr/>
        </p:nvSpPr>
        <p:spPr bwMode="auto">
          <a:xfrm flipH="1" flipV="1">
            <a:off x="6578600" y="1787525"/>
            <a:ext cx="7938" cy="1270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37" name="Line 366"/>
          <p:cNvSpPr>
            <a:spLocks noChangeShapeType="1"/>
          </p:cNvSpPr>
          <p:nvPr/>
        </p:nvSpPr>
        <p:spPr bwMode="auto">
          <a:xfrm flipH="1" flipV="1">
            <a:off x="6981825" y="1652588"/>
            <a:ext cx="1588" cy="412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38" name="Line 367"/>
          <p:cNvSpPr>
            <a:spLocks noChangeShapeType="1"/>
          </p:cNvSpPr>
          <p:nvPr/>
        </p:nvSpPr>
        <p:spPr bwMode="auto">
          <a:xfrm flipH="1" flipV="1">
            <a:off x="6978650" y="1546225"/>
            <a:ext cx="3175" cy="1063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39" name="Line 368"/>
          <p:cNvSpPr>
            <a:spLocks noChangeShapeType="1"/>
          </p:cNvSpPr>
          <p:nvPr/>
        </p:nvSpPr>
        <p:spPr bwMode="auto">
          <a:xfrm flipH="1" flipV="1">
            <a:off x="6918325" y="1449388"/>
            <a:ext cx="60325" cy="9683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40" name="Line 369"/>
          <p:cNvSpPr>
            <a:spLocks noChangeShapeType="1"/>
          </p:cNvSpPr>
          <p:nvPr/>
        </p:nvSpPr>
        <p:spPr bwMode="auto">
          <a:xfrm flipH="1" flipV="1">
            <a:off x="6856413" y="1350963"/>
            <a:ext cx="61912" cy="984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41" name="Line 370"/>
          <p:cNvSpPr>
            <a:spLocks noChangeShapeType="1"/>
          </p:cNvSpPr>
          <p:nvPr/>
        </p:nvSpPr>
        <p:spPr bwMode="auto">
          <a:xfrm flipH="1" flipV="1">
            <a:off x="6735763" y="1262063"/>
            <a:ext cx="120650" cy="88900"/>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42" name="Line 371"/>
          <p:cNvSpPr>
            <a:spLocks noChangeShapeType="1"/>
          </p:cNvSpPr>
          <p:nvPr/>
        </p:nvSpPr>
        <p:spPr bwMode="auto">
          <a:xfrm flipH="1" flipV="1">
            <a:off x="6588125" y="1235075"/>
            <a:ext cx="147638" cy="26988"/>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43" name="Line 372"/>
          <p:cNvSpPr>
            <a:spLocks noChangeShapeType="1"/>
          </p:cNvSpPr>
          <p:nvPr/>
        </p:nvSpPr>
        <p:spPr bwMode="auto">
          <a:xfrm flipH="1" flipV="1">
            <a:off x="6442075" y="1208088"/>
            <a:ext cx="146050" cy="2698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44" name="Line 373"/>
          <p:cNvSpPr>
            <a:spLocks noChangeShapeType="1"/>
          </p:cNvSpPr>
          <p:nvPr/>
        </p:nvSpPr>
        <p:spPr bwMode="auto">
          <a:xfrm flipH="1">
            <a:off x="6958013" y="1879600"/>
            <a:ext cx="23812" cy="2508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45" name="Line 374"/>
          <p:cNvSpPr>
            <a:spLocks noChangeShapeType="1"/>
          </p:cNvSpPr>
          <p:nvPr/>
        </p:nvSpPr>
        <p:spPr bwMode="auto">
          <a:xfrm flipH="1" flipV="1">
            <a:off x="6588125" y="1235075"/>
            <a:ext cx="79375" cy="11271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46" name="Line 375"/>
          <p:cNvSpPr>
            <a:spLocks noChangeShapeType="1"/>
          </p:cNvSpPr>
          <p:nvPr/>
        </p:nvSpPr>
        <p:spPr bwMode="auto">
          <a:xfrm flipH="1">
            <a:off x="6588125" y="1155700"/>
            <a:ext cx="114300" cy="793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47" name="Line 376"/>
          <p:cNvSpPr>
            <a:spLocks noChangeShapeType="1"/>
          </p:cNvSpPr>
          <p:nvPr/>
        </p:nvSpPr>
        <p:spPr bwMode="auto">
          <a:xfrm>
            <a:off x="6391275" y="1730375"/>
            <a:ext cx="69850" cy="158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48" name="Line 377"/>
          <p:cNvSpPr>
            <a:spLocks noChangeShapeType="1"/>
          </p:cNvSpPr>
          <p:nvPr/>
        </p:nvSpPr>
        <p:spPr bwMode="auto">
          <a:xfrm flipV="1">
            <a:off x="6461125" y="1724025"/>
            <a:ext cx="50800" cy="222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49" name="Line 378"/>
          <p:cNvSpPr>
            <a:spLocks noChangeShapeType="1"/>
          </p:cNvSpPr>
          <p:nvPr/>
        </p:nvSpPr>
        <p:spPr bwMode="auto">
          <a:xfrm flipV="1">
            <a:off x="6511925" y="1719263"/>
            <a:ext cx="66675" cy="47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50" name="Line 379"/>
          <p:cNvSpPr>
            <a:spLocks noChangeShapeType="1"/>
          </p:cNvSpPr>
          <p:nvPr/>
        </p:nvSpPr>
        <p:spPr bwMode="auto">
          <a:xfrm flipV="1">
            <a:off x="6578600" y="1714500"/>
            <a:ext cx="66675" cy="476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51" name="Line 380"/>
          <p:cNvSpPr>
            <a:spLocks noChangeShapeType="1"/>
          </p:cNvSpPr>
          <p:nvPr/>
        </p:nvSpPr>
        <p:spPr bwMode="auto">
          <a:xfrm>
            <a:off x="6645275" y="1714500"/>
            <a:ext cx="82550" cy="11113"/>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52" name="Line 381"/>
          <p:cNvSpPr>
            <a:spLocks noChangeShapeType="1"/>
          </p:cNvSpPr>
          <p:nvPr/>
        </p:nvSpPr>
        <p:spPr bwMode="auto">
          <a:xfrm>
            <a:off x="6727825" y="1725613"/>
            <a:ext cx="58738" cy="158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53" name="Line 382"/>
          <p:cNvSpPr>
            <a:spLocks noChangeShapeType="1"/>
          </p:cNvSpPr>
          <p:nvPr/>
        </p:nvSpPr>
        <p:spPr bwMode="auto">
          <a:xfrm>
            <a:off x="6786563" y="1741488"/>
            <a:ext cx="57150" cy="158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54" name="Line 383"/>
          <p:cNvSpPr>
            <a:spLocks noChangeShapeType="1"/>
          </p:cNvSpPr>
          <p:nvPr/>
        </p:nvSpPr>
        <p:spPr bwMode="auto">
          <a:xfrm>
            <a:off x="6843713" y="1757363"/>
            <a:ext cx="31750" cy="2222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55" name="Line 384"/>
          <p:cNvSpPr>
            <a:spLocks noChangeShapeType="1"/>
          </p:cNvSpPr>
          <p:nvPr/>
        </p:nvSpPr>
        <p:spPr bwMode="auto">
          <a:xfrm>
            <a:off x="6875463" y="1779588"/>
            <a:ext cx="14287" cy="7937"/>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56" name="Oval 385"/>
          <p:cNvSpPr>
            <a:spLocks noChangeArrowheads="1"/>
          </p:cNvSpPr>
          <p:nvPr/>
        </p:nvSpPr>
        <p:spPr bwMode="auto">
          <a:xfrm>
            <a:off x="6510338" y="1651000"/>
            <a:ext cx="136525" cy="136525"/>
          </a:xfrm>
          <a:prstGeom prst="ellipse">
            <a:avLst/>
          </a:prstGeom>
          <a:solidFill>
            <a:srgbClr val="DDDDDD"/>
          </a:solidFill>
          <a:ln w="26988">
            <a:solidFill>
              <a:srgbClr val="DDDDDD"/>
            </a:solidFill>
            <a:round/>
            <a:headEnd/>
            <a:tailEnd/>
          </a:ln>
        </p:spPr>
        <p:txBody>
          <a:bodyPr>
            <a:prstTxWarp prst="textNoShape">
              <a:avLst/>
            </a:prstTxWarp>
          </a:bodyPr>
          <a:lstStyle/>
          <a:p>
            <a:endParaRPr lang="en-US"/>
          </a:p>
        </p:txBody>
      </p:sp>
      <p:sp>
        <p:nvSpPr>
          <p:cNvPr id="76157" name="Line 386"/>
          <p:cNvSpPr>
            <a:spLocks noChangeShapeType="1"/>
          </p:cNvSpPr>
          <p:nvPr/>
        </p:nvSpPr>
        <p:spPr bwMode="auto">
          <a:xfrm flipH="1">
            <a:off x="6442075" y="1779588"/>
            <a:ext cx="274638" cy="17462"/>
          </a:xfrm>
          <a:prstGeom prst="line">
            <a:avLst/>
          </a:prstGeom>
          <a:noFill/>
          <a:ln w="39688">
            <a:solidFill>
              <a:srgbClr val="DDDDDD"/>
            </a:solidFill>
            <a:round/>
            <a:headEnd/>
            <a:tailEnd/>
          </a:ln>
        </p:spPr>
        <p:txBody>
          <a:bodyPr>
            <a:prstTxWarp prst="textNoShape">
              <a:avLst/>
            </a:prstTxWarp>
          </a:bodyPr>
          <a:lstStyle/>
          <a:p>
            <a:endParaRPr lang="en-US"/>
          </a:p>
        </p:txBody>
      </p:sp>
      <p:sp>
        <p:nvSpPr>
          <p:cNvPr id="76158" name="Line 387"/>
          <p:cNvSpPr>
            <a:spLocks noChangeShapeType="1"/>
          </p:cNvSpPr>
          <p:nvPr/>
        </p:nvSpPr>
        <p:spPr bwMode="auto">
          <a:xfrm flipV="1">
            <a:off x="6889750" y="1693863"/>
            <a:ext cx="92075" cy="93662"/>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59" name="Line 388"/>
          <p:cNvSpPr>
            <a:spLocks noChangeShapeType="1"/>
          </p:cNvSpPr>
          <p:nvPr/>
        </p:nvSpPr>
        <p:spPr bwMode="auto">
          <a:xfrm>
            <a:off x="6889750" y="1787525"/>
            <a:ext cx="92075" cy="92075"/>
          </a:xfrm>
          <a:prstGeom prst="line">
            <a:avLst/>
          </a:prstGeom>
          <a:noFill/>
          <a:ln w="26988">
            <a:solidFill>
              <a:srgbClr val="DDDDDD"/>
            </a:solidFill>
            <a:round/>
            <a:headEnd/>
            <a:tailEnd/>
          </a:ln>
        </p:spPr>
        <p:txBody>
          <a:bodyPr>
            <a:prstTxWarp prst="textNoShape">
              <a:avLst/>
            </a:prstTxWarp>
          </a:bodyPr>
          <a:lstStyle/>
          <a:p>
            <a:endParaRPr lang="en-US"/>
          </a:p>
        </p:txBody>
      </p:sp>
      <p:sp>
        <p:nvSpPr>
          <p:cNvPr id="76160" name="Rectangle 389"/>
          <p:cNvSpPr>
            <a:spLocks noChangeArrowheads="1"/>
          </p:cNvSpPr>
          <p:nvPr/>
        </p:nvSpPr>
        <p:spPr bwMode="auto">
          <a:xfrm>
            <a:off x="6251575" y="1408113"/>
            <a:ext cx="654050"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DDDDDD"/>
                </a:solidFill>
                <a:latin typeface="Arial" charset="0"/>
              </a:rPr>
              <a:t>moving</a:t>
            </a:r>
            <a:endParaRPr lang="en-US" sz="1400" b="0">
              <a:solidFill>
                <a:srgbClr val="DDDDDD"/>
              </a:solidFill>
            </a:endParaRPr>
          </a:p>
        </p:txBody>
      </p:sp>
      <p:sp>
        <p:nvSpPr>
          <p:cNvPr id="76161" name="Rectangle 390"/>
          <p:cNvSpPr>
            <a:spLocks noChangeArrowheads="1"/>
          </p:cNvSpPr>
          <p:nvPr/>
        </p:nvSpPr>
        <p:spPr bwMode="auto">
          <a:xfrm>
            <a:off x="4216400" y="1606550"/>
            <a:ext cx="936625"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DDDDDD"/>
                </a:solidFill>
                <a:latin typeface="Arial" charset="0"/>
              </a:rPr>
              <a:t>door close</a:t>
            </a:r>
            <a:endParaRPr lang="en-US" sz="1400" b="0">
              <a:solidFill>
                <a:srgbClr val="DDDDDD"/>
              </a:solidFill>
            </a:endParaRPr>
          </a:p>
        </p:txBody>
      </p:sp>
      <p:sp>
        <p:nvSpPr>
          <p:cNvPr id="76162" name="Rectangle 391"/>
          <p:cNvSpPr>
            <a:spLocks noChangeArrowheads="1"/>
          </p:cNvSpPr>
          <p:nvPr/>
        </p:nvSpPr>
        <p:spPr bwMode="auto">
          <a:xfrm>
            <a:off x="5180013" y="1460500"/>
            <a:ext cx="803275"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DDDDDD"/>
                </a:solidFill>
                <a:latin typeface="Arial" charset="0"/>
              </a:rPr>
              <a:t>motor up</a:t>
            </a:r>
            <a:endParaRPr lang="en-US" sz="1400" b="0">
              <a:solidFill>
                <a:srgbClr val="DDDDDD"/>
              </a:solidFill>
            </a:endParaRPr>
          </a:p>
        </p:txBody>
      </p:sp>
      <p:sp>
        <p:nvSpPr>
          <p:cNvPr id="76163" name="Rectangle 392"/>
          <p:cNvSpPr>
            <a:spLocks noChangeArrowheads="1"/>
          </p:cNvSpPr>
          <p:nvPr/>
        </p:nvSpPr>
        <p:spPr bwMode="auto">
          <a:xfrm>
            <a:off x="5135563" y="2147888"/>
            <a:ext cx="1062037"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DDDDDD"/>
                </a:solidFill>
                <a:latin typeface="Arial" charset="0"/>
              </a:rPr>
              <a:t>motor down</a:t>
            </a:r>
            <a:endParaRPr lang="en-US" sz="1400" b="0">
              <a:solidFill>
                <a:srgbClr val="DDDDDD"/>
              </a:solidFill>
            </a:endParaRPr>
          </a:p>
        </p:txBody>
      </p:sp>
      <p:grpSp>
        <p:nvGrpSpPr>
          <p:cNvPr id="3" name="Group 393"/>
          <p:cNvGrpSpPr>
            <a:grpSpLocks/>
          </p:cNvGrpSpPr>
          <p:nvPr/>
        </p:nvGrpSpPr>
        <p:grpSpPr bwMode="auto">
          <a:xfrm>
            <a:off x="850900" y="2365375"/>
            <a:ext cx="868363" cy="1190625"/>
            <a:chOff x="536" y="1490"/>
            <a:chExt cx="547" cy="750"/>
          </a:xfrm>
        </p:grpSpPr>
        <p:sp>
          <p:nvSpPr>
            <p:cNvPr id="76572" name="Line 394"/>
            <p:cNvSpPr>
              <a:spLocks noChangeShapeType="1"/>
            </p:cNvSpPr>
            <p:nvPr/>
          </p:nvSpPr>
          <p:spPr bwMode="auto">
            <a:xfrm flipH="1">
              <a:off x="699" y="1686"/>
              <a:ext cx="11" cy="2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73" name="Line 395"/>
            <p:cNvSpPr>
              <a:spLocks noChangeShapeType="1"/>
            </p:cNvSpPr>
            <p:nvPr/>
          </p:nvSpPr>
          <p:spPr bwMode="auto">
            <a:xfrm flipH="1">
              <a:off x="673" y="1710"/>
              <a:ext cx="26" cy="6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74" name="Line 396"/>
            <p:cNvSpPr>
              <a:spLocks noChangeShapeType="1"/>
            </p:cNvSpPr>
            <p:nvPr/>
          </p:nvSpPr>
          <p:spPr bwMode="auto">
            <a:xfrm>
              <a:off x="778" y="2101"/>
              <a:ext cx="72" cy="2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75" name="Line 397"/>
            <p:cNvSpPr>
              <a:spLocks noChangeShapeType="1"/>
            </p:cNvSpPr>
            <p:nvPr/>
          </p:nvSpPr>
          <p:spPr bwMode="auto">
            <a:xfrm>
              <a:off x="850" y="2125"/>
              <a:ext cx="71" cy="2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76" name="Line 398"/>
            <p:cNvSpPr>
              <a:spLocks noChangeShapeType="1"/>
            </p:cNvSpPr>
            <p:nvPr/>
          </p:nvSpPr>
          <p:spPr bwMode="auto">
            <a:xfrm>
              <a:off x="921" y="2150"/>
              <a:ext cx="115" cy="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77" name="Line 399"/>
            <p:cNvSpPr>
              <a:spLocks noChangeShapeType="1"/>
            </p:cNvSpPr>
            <p:nvPr/>
          </p:nvSpPr>
          <p:spPr bwMode="auto">
            <a:xfrm>
              <a:off x="1036" y="2152"/>
              <a:ext cx="45"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78" name="Rectangle 400"/>
            <p:cNvSpPr>
              <a:spLocks noChangeArrowheads="1"/>
            </p:cNvSpPr>
            <p:nvPr/>
          </p:nvSpPr>
          <p:spPr bwMode="auto">
            <a:xfrm>
              <a:off x="536" y="1490"/>
              <a:ext cx="348"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800000"/>
                  </a:solidFill>
                  <a:latin typeface="Arial" charset="0"/>
                </a:rPr>
                <a:t>above</a:t>
              </a:r>
              <a:endParaRPr lang="en-US" sz="1400" b="0">
                <a:solidFill>
                  <a:srgbClr val="800000"/>
                </a:solidFill>
              </a:endParaRPr>
            </a:p>
          </p:txBody>
        </p:sp>
        <p:sp>
          <p:nvSpPr>
            <p:cNvPr id="76579" name="Line 401"/>
            <p:cNvSpPr>
              <a:spLocks noChangeShapeType="1"/>
            </p:cNvSpPr>
            <p:nvPr/>
          </p:nvSpPr>
          <p:spPr bwMode="auto">
            <a:xfrm flipV="1">
              <a:off x="1079" y="2066"/>
              <a:ext cx="4" cy="174"/>
            </a:xfrm>
            <a:prstGeom prst="line">
              <a:avLst/>
            </a:prstGeom>
            <a:noFill/>
            <a:ln w="39688">
              <a:solidFill>
                <a:srgbClr val="800000"/>
              </a:solidFill>
              <a:round/>
              <a:headEnd/>
              <a:tailEnd/>
            </a:ln>
          </p:spPr>
          <p:txBody>
            <a:bodyPr>
              <a:prstTxWarp prst="textNoShape">
                <a:avLst/>
              </a:prstTxWarp>
            </a:bodyPr>
            <a:lstStyle/>
            <a:p>
              <a:endParaRPr lang="en-US"/>
            </a:p>
          </p:txBody>
        </p:sp>
        <p:sp>
          <p:nvSpPr>
            <p:cNvPr id="76580" name="Oval 402"/>
            <p:cNvSpPr>
              <a:spLocks noChangeArrowheads="1"/>
            </p:cNvSpPr>
            <p:nvPr/>
          </p:nvSpPr>
          <p:spPr bwMode="auto">
            <a:xfrm>
              <a:off x="667" y="1643"/>
              <a:ext cx="86" cy="86"/>
            </a:xfrm>
            <a:prstGeom prst="ellipse">
              <a:avLst/>
            </a:prstGeom>
            <a:solidFill>
              <a:srgbClr val="800000"/>
            </a:solidFill>
            <a:ln w="26988">
              <a:solidFill>
                <a:srgbClr val="800000"/>
              </a:solidFill>
              <a:round/>
              <a:headEnd/>
              <a:tailEnd/>
            </a:ln>
          </p:spPr>
          <p:txBody>
            <a:bodyPr>
              <a:prstTxWarp prst="textNoShape">
                <a:avLst/>
              </a:prstTxWarp>
            </a:bodyPr>
            <a:lstStyle/>
            <a:p>
              <a:endParaRPr lang="en-US"/>
            </a:p>
          </p:txBody>
        </p:sp>
        <p:sp>
          <p:nvSpPr>
            <p:cNvPr id="76581" name="Line 403"/>
            <p:cNvSpPr>
              <a:spLocks noChangeShapeType="1"/>
            </p:cNvSpPr>
            <p:nvPr/>
          </p:nvSpPr>
          <p:spPr bwMode="auto">
            <a:xfrm flipH="1">
              <a:off x="667" y="1772"/>
              <a:ext cx="6" cy="6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82" name="Line 404"/>
            <p:cNvSpPr>
              <a:spLocks noChangeShapeType="1"/>
            </p:cNvSpPr>
            <p:nvPr/>
          </p:nvSpPr>
          <p:spPr bwMode="auto">
            <a:xfrm flipH="1">
              <a:off x="660" y="1832"/>
              <a:ext cx="7" cy="6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83" name="Line 405"/>
            <p:cNvSpPr>
              <a:spLocks noChangeShapeType="1"/>
            </p:cNvSpPr>
            <p:nvPr/>
          </p:nvSpPr>
          <p:spPr bwMode="auto">
            <a:xfrm>
              <a:off x="660" y="1893"/>
              <a:ext cx="13" cy="5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84" name="Line 406"/>
            <p:cNvSpPr>
              <a:spLocks noChangeShapeType="1"/>
            </p:cNvSpPr>
            <p:nvPr/>
          </p:nvSpPr>
          <p:spPr bwMode="auto">
            <a:xfrm>
              <a:off x="673" y="1952"/>
              <a:ext cx="5" cy="2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85" name="Line 407"/>
            <p:cNvSpPr>
              <a:spLocks noChangeShapeType="1"/>
            </p:cNvSpPr>
            <p:nvPr/>
          </p:nvSpPr>
          <p:spPr bwMode="auto">
            <a:xfrm>
              <a:off x="737" y="2034"/>
              <a:ext cx="12" cy="1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86" name="Line 408"/>
            <p:cNvSpPr>
              <a:spLocks noChangeShapeType="1"/>
            </p:cNvSpPr>
            <p:nvPr/>
          </p:nvSpPr>
          <p:spPr bwMode="auto">
            <a:xfrm>
              <a:off x="749" y="2053"/>
              <a:ext cx="29" cy="4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87" name="Line 409"/>
            <p:cNvSpPr>
              <a:spLocks noChangeShapeType="1"/>
            </p:cNvSpPr>
            <p:nvPr/>
          </p:nvSpPr>
          <p:spPr bwMode="auto">
            <a:xfrm flipH="1" flipV="1">
              <a:off x="678" y="1976"/>
              <a:ext cx="59" cy="58"/>
            </a:xfrm>
            <a:prstGeom prst="line">
              <a:avLst/>
            </a:prstGeom>
            <a:noFill/>
            <a:ln w="26988">
              <a:solidFill>
                <a:srgbClr val="800000"/>
              </a:solidFill>
              <a:round/>
              <a:headEnd/>
              <a:tailEnd/>
            </a:ln>
          </p:spPr>
          <p:txBody>
            <a:bodyPr>
              <a:prstTxWarp prst="textNoShape">
                <a:avLst/>
              </a:prstTxWarp>
            </a:bodyPr>
            <a:lstStyle/>
            <a:p>
              <a:endParaRPr lang="en-US"/>
            </a:p>
          </p:txBody>
        </p:sp>
      </p:grpSp>
      <p:grpSp>
        <p:nvGrpSpPr>
          <p:cNvPr id="4" name="Group 410"/>
          <p:cNvGrpSpPr>
            <a:grpSpLocks/>
          </p:cNvGrpSpPr>
          <p:nvPr/>
        </p:nvGrpSpPr>
        <p:grpSpPr bwMode="auto">
          <a:xfrm>
            <a:off x="1779588" y="2740025"/>
            <a:ext cx="1898650" cy="712788"/>
            <a:chOff x="1121" y="1726"/>
            <a:chExt cx="1196" cy="449"/>
          </a:xfrm>
        </p:grpSpPr>
        <p:sp>
          <p:nvSpPr>
            <p:cNvPr id="76545" name="Line 411"/>
            <p:cNvSpPr>
              <a:spLocks noChangeShapeType="1"/>
            </p:cNvSpPr>
            <p:nvPr/>
          </p:nvSpPr>
          <p:spPr bwMode="auto">
            <a:xfrm flipV="1">
              <a:off x="2268" y="1726"/>
              <a:ext cx="18" cy="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46" name="Line 412"/>
            <p:cNvSpPr>
              <a:spLocks noChangeShapeType="1"/>
            </p:cNvSpPr>
            <p:nvPr/>
          </p:nvSpPr>
          <p:spPr bwMode="auto">
            <a:xfrm flipV="1">
              <a:off x="2193" y="1793"/>
              <a:ext cx="17" cy="1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47" name="Line 413"/>
            <p:cNvSpPr>
              <a:spLocks noChangeShapeType="1"/>
            </p:cNvSpPr>
            <p:nvPr/>
          </p:nvSpPr>
          <p:spPr bwMode="auto">
            <a:xfrm>
              <a:off x="1121" y="2153"/>
              <a:ext cx="39" cy="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48" name="Line 414"/>
            <p:cNvSpPr>
              <a:spLocks noChangeShapeType="1"/>
            </p:cNvSpPr>
            <p:nvPr/>
          </p:nvSpPr>
          <p:spPr bwMode="auto">
            <a:xfrm>
              <a:off x="1160" y="2159"/>
              <a:ext cx="100" cy="1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49" name="Line 415"/>
            <p:cNvSpPr>
              <a:spLocks noChangeShapeType="1"/>
            </p:cNvSpPr>
            <p:nvPr/>
          </p:nvSpPr>
          <p:spPr bwMode="auto">
            <a:xfrm flipV="1">
              <a:off x="1260" y="2139"/>
              <a:ext cx="69" cy="3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50" name="Line 416"/>
            <p:cNvSpPr>
              <a:spLocks noChangeShapeType="1"/>
            </p:cNvSpPr>
            <p:nvPr/>
          </p:nvSpPr>
          <p:spPr bwMode="auto">
            <a:xfrm flipV="1">
              <a:off x="1329" y="2103"/>
              <a:ext cx="68" cy="3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51" name="Line 417"/>
            <p:cNvSpPr>
              <a:spLocks noChangeShapeType="1"/>
            </p:cNvSpPr>
            <p:nvPr/>
          </p:nvSpPr>
          <p:spPr bwMode="auto">
            <a:xfrm flipV="1">
              <a:off x="1397" y="2016"/>
              <a:ext cx="37" cy="8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52" name="Line 418"/>
            <p:cNvSpPr>
              <a:spLocks noChangeShapeType="1"/>
            </p:cNvSpPr>
            <p:nvPr/>
          </p:nvSpPr>
          <p:spPr bwMode="auto">
            <a:xfrm flipV="1">
              <a:off x="1434" y="1964"/>
              <a:ext cx="78" cy="5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53" name="Line 419"/>
            <p:cNvSpPr>
              <a:spLocks noChangeShapeType="1"/>
            </p:cNvSpPr>
            <p:nvPr/>
          </p:nvSpPr>
          <p:spPr bwMode="auto">
            <a:xfrm flipV="1">
              <a:off x="1512" y="1911"/>
              <a:ext cx="77" cy="5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54" name="Line 420"/>
            <p:cNvSpPr>
              <a:spLocks noChangeShapeType="1"/>
            </p:cNvSpPr>
            <p:nvPr/>
          </p:nvSpPr>
          <p:spPr bwMode="auto">
            <a:xfrm flipV="1">
              <a:off x="1589" y="1894"/>
              <a:ext cx="119" cy="1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55" name="Line 421"/>
            <p:cNvSpPr>
              <a:spLocks noChangeShapeType="1"/>
            </p:cNvSpPr>
            <p:nvPr/>
          </p:nvSpPr>
          <p:spPr bwMode="auto">
            <a:xfrm flipV="1">
              <a:off x="1708" y="1887"/>
              <a:ext cx="47" cy="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56" name="Line 422"/>
            <p:cNvSpPr>
              <a:spLocks noChangeShapeType="1"/>
            </p:cNvSpPr>
            <p:nvPr/>
          </p:nvSpPr>
          <p:spPr bwMode="auto">
            <a:xfrm>
              <a:off x="1813" y="1829"/>
              <a:ext cx="4" cy="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57" name="Line 423"/>
            <p:cNvSpPr>
              <a:spLocks noChangeShapeType="1"/>
            </p:cNvSpPr>
            <p:nvPr/>
          </p:nvSpPr>
          <p:spPr bwMode="auto">
            <a:xfrm>
              <a:off x="1817" y="1832"/>
              <a:ext cx="10" cy="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58" name="Line 424"/>
            <p:cNvSpPr>
              <a:spLocks noChangeShapeType="1"/>
            </p:cNvSpPr>
            <p:nvPr/>
          </p:nvSpPr>
          <p:spPr bwMode="auto">
            <a:xfrm>
              <a:off x="1827" y="1840"/>
              <a:ext cx="45" cy="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59" name="Line 425"/>
            <p:cNvSpPr>
              <a:spLocks noChangeShapeType="1"/>
            </p:cNvSpPr>
            <p:nvPr/>
          </p:nvSpPr>
          <p:spPr bwMode="auto">
            <a:xfrm flipH="1">
              <a:off x="1755" y="1829"/>
              <a:ext cx="58" cy="5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60" name="Rectangle 426"/>
            <p:cNvSpPr>
              <a:spLocks noChangeArrowheads="1"/>
            </p:cNvSpPr>
            <p:nvPr/>
          </p:nvSpPr>
          <p:spPr bwMode="auto">
            <a:xfrm>
              <a:off x="1769" y="1864"/>
              <a:ext cx="548"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800000"/>
                  </a:solidFill>
                  <a:latin typeface="Arial" charset="0"/>
                </a:rPr>
                <a:t>add to list</a:t>
              </a:r>
              <a:endParaRPr lang="en-US" sz="1400" b="0">
                <a:solidFill>
                  <a:srgbClr val="800000"/>
                </a:solidFill>
              </a:endParaRPr>
            </a:p>
          </p:txBody>
        </p:sp>
        <p:sp>
          <p:nvSpPr>
            <p:cNvPr id="76561" name="Line 427"/>
            <p:cNvSpPr>
              <a:spLocks noChangeShapeType="1"/>
            </p:cNvSpPr>
            <p:nvPr/>
          </p:nvSpPr>
          <p:spPr bwMode="auto">
            <a:xfrm>
              <a:off x="1872" y="1846"/>
              <a:ext cx="46" cy="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62" name="Line 428"/>
            <p:cNvSpPr>
              <a:spLocks noChangeShapeType="1"/>
            </p:cNvSpPr>
            <p:nvPr/>
          </p:nvSpPr>
          <p:spPr bwMode="auto">
            <a:xfrm>
              <a:off x="1918" y="1852"/>
              <a:ext cx="80" cy="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63" name="Line 429"/>
            <p:cNvSpPr>
              <a:spLocks noChangeShapeType="1"/>
            </p:cNvSpPr>
            <p:nvPr/>
          </p:nvSpPr>
          <p:spPr bwMode="auto">
            <a:xfrm>
              <a:off x="1998" y="1856"/>
              <a:ext cx="46"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64" name="Line 430"/>
            <p:cNvSpPr>
              <a:spLocks noChangeShapeType="1"/>
            </p:cNvSpPr>
            <p:nvPr/>
          </p:nvSpPr>
          <p:spPr bwMode="auto">
            <a:xfrm>
              <a:off x="2044" y="1857"/>
              <a:ext cx="46"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65" name="Line 431"/>
            <p:cNvSpPr>
              <a:spLocks noChangeShapeType="1"/>
            </p:cNvSpPr>
            <p:nvPr/>
          </p:nvSpPr>
          <p:spPr bwMode="auto">
            <a:xfrm flipV="1">
              <a:off x="2090" y="1856"/>
              <a:ext cx="11" cy="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66" name="Line 432"/>
            <p:cNvSpPr>
              <a:spLocks noChangeShapeType="1"/>
            </p:cNvSpPr>
            <p:nvPr/>
          </p:nvSpPr>
          <p:spPr bwMode="auto">
            <a:xfrm flipV="1">
              <a:off x="2101" y="1843"/>
              <a:ext cx="26" cy="1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67" name="Line 433"/>
            <p:cNvSpPr>
              <a:spLocks noChangeShapeType="1"/>
            </p:cNvSpPr>
            <p:nvPr/>
          </p:nvSpPr>
          <p:spPr bwMode="auto">
            <a:xfrm flipV="1">
              <a:off x="2127" y="1829"/>
              <a:ext cx="26" cy="1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68" name="Line 434"/>
            <p:cNvSpPr>
              <a:spLocks noChangeShapeType="1"/>
            </p:cNvSpPr>
            <p:nvPr/>
          </p:nvSpPr>
          <p:spPr bwMode="auto">
            <a:xfrm flipV="1">
              <a:off x="2153" y="1804"/>
              <a:ext cx="40" cy="2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69" name="Line 435"/>
            <p:cNvSpPr>
              <a:spLocks noChangeShapeType="1"/>
            </p:cNvSpPr>
            <p:nvPr/>
          </p:nvSpPr>
          <p:spPr bwMode="auto">
            <a:xfrm flipH="1" flipV="1">
              <a:off x="2009" y="1822"/>
              <a:ext cx="70" cy="70"/>
            </a:xfrm>
            <a:prstGeom prst="line">
              <a:avLst/>
            </a:prstGeom>
            <a:noFill/>
            <a:ln w="39688">
              <a:solidFill>
                <a:srgbClr val="800000"/>
              </a:solidFill>
              <a:round/>
              <a:headEnd/>
              <a:tailEnd/>
            </a:ln>
          </p:spPr>
          <p:txBody>
            <a:bodyPr>
              <a:prstTxWarp prst="textNoShape">
                <a:avLst/>
              </a:prstTxWarp>
            </a:bodyPr>
            <a:lstStyle/>
            <a:p>
              <a:endParaRPr lang="en-US"/>
            </a:p>
          </p:txBody>
        </p:sp>
        <p:sp>
          <p:nvSpPr>
            <p:cNvPr id="76570" name="Line 436"/>
            <p:cNvSpPr>
              <a:spLocks noChangeShapeType="1"/>
            </p:cNvSpPr>
            <p:nvPr/>
          </p:nvSpPr>
          <p:spPr bwMode="auto">
            <a:xfrm flipV="1">
              <a:off x="2009" y="1822"/>
              <a:ext cx="70" cy="70"/>
            </a:xfrm>
            <a:prstGeom prst="line">
              <a:avLst/>
            </a:prstGeom>
            <a:noFill/>
            <a:ln w="39688">
              <a:solidFill>
                <a:srgbClr val="800000"/>
              </a:solidFill>
              <a:round/>
              <a:headEnd/>
              <a:tailEnd/>
            </a:ln>
          </p:spPr>
          <p:txBody>
            <a:bodyPr>
              <a:prstTxWarp prst="textNoShape">
                <a:avLst/>
              </a:prstTxWarp>
            </a:bodyPr>
            <a:lstStyle/>
            <a:p>
              <a:endParaRPr lang="en-US"/>
            </a:p>
          </p:txBody>
        </p:sp>
        <p:sp>
          <p:nvSpPr>
            <p:cNvPr id="76571" name="Line 437"/>
            <p:cNvSpPr>
              <a:spLocks noChangeShapeType="1"/>
            </p:cNvSpPr>
            <p:nvPr/>
          </p:nvSpPr>
          <p:spPr bwMode="auto">
            <a:xfrm flipV="1">
              <a:off x="2210" y="1734"/>
              <a:ext cx="58" cy="59"/>
            </a:xfrm>
            <a:prstGeom prst="line">
              <a:avLst/>
            </a:prstGeom>
            <a:noFill/>
            <a:ln w="26988">
              <a:solidFill>
                <a:srgbClr val="800000"/>
              </a:solidFill>
              <a:round/>
              <a:headEnd/>
              <a:tailEnd/>
            </a:ln>
          </p:spPr>
          <p:txBody>
            <a:bodyPr>
              <a:prstTxWarp prst="textNoShape">
                <a:avLst/>
              </a:prstTxWarp>
            </a:bodyPr>
            <a:lstStyle/>
            <a:p>
              <a:endParaRPr lang="en-US"/>
            </a:p>
          </p:txBody>
        </p:sp>
      </p:grpSp>
      <p:grpSp>
        <p:nvGrpSpPr>
          <p:cNvPr id="5" name="Group 438"/>
          <p:cNvGrpSpPr>
            <a:grpSpLocks/>
          </p:cNvGrpSpPr>
          <p:nvPr/>
        </p:nvGrpSpPr>
        <p:grpSpPr bwMode="auto">
          <a:xfrm>
            <a:off x="3629025" y="2435225"/>
            <a:ext cx="750888" cy="444500"/>
            <a:chOff x="2286" y="1534"/>
            <a:chExt cx="473" cy="280"/>
          </a:xfrm>
        </p:grpSpPr>
        <p:sp>
          <p:nvSpPr>
            <p:cNvPr id="76535" name="Line 439"/>
            <p:cNvSpPr>
              <a:spLocks noChangeShapeType="1"/>
            </p:cNvSpPr>
            <p:nvPr/>
          </p:nvSpPr>
          <p:spPr bwMode="auto">
            <a:xfrm>
              <a:off x="2446" y="1712"/>
              <a:ext cx="103" cy="7"/>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536" name="Line 440"/>
            <p:cNvSpPr>
              <a:spLocks noChangeShapeType="1"/>
            </p:cNvSpPr>
            <p:nvPr/>
          </p:nvSpPr>
          <p:spPr bwMode="auto">
            <a:xfrm>
              <a:off x="2549" y="1719"/>
              <a:ext cx="72" cy="6"/>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537" name="Line 441"/>
            <p:cNvSpPr>
              <a:spLocks noChangeShapeType="1"/>
            </p:cNvSpPr>
            <p:nvPr/>
          </p:nvSpPr>
          <p:spPr bwMode="auto">
            <a:xfrm>
              <a:off x="2621" y="1725"/>
              <a:ext cx="96" cy="5"/>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538" name="Line 442"/>
            <p:cNvSpPr>
              <a:spLocks noChangeShapeType="1"/>
            </p:cNvSpPr>
            <p:nvPr/>
          </p:nvSpPr>
          <p:spPr bwMode="auto">
            <a:xfrm>
              <a:off x="2717" y="1730"/>
              <a:ext cx="38" cy="2"/>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539" name="Line 443"/>
            <p:cNvSpPr>
              <a:spLocks noChangeShapeType="1"/>
            </p:cNvSpPr>
            <p:nvPr/>
          </p:nvSpPr>
          <p:spPr bwMode="auto">
            <a:xfrm flipV="1">
              <a:off x="2750" y="1651"/>
              <a:ext cx="9" cy="163"/>
            </a:xfrm>
            <a:prstGeom prst="line">
              <a:avLst/>
            </a:prstGeom>
            <a:noFill/>
            <a:ln w="36513">
              <a:solidFill>
                <a:srgbClr val="800000"/>
              </a:solidFill>
              <a:round/>
              <a:headEnd/>
              <a:tailEnd/>
            </a:ln>
          </p:spPr>
          <p:txBody>
            <a:bodyPr>
              <a:prstTxWarp prst="textNoShape">
                <a:avLst/>
              </a:prstTxWarp>
            </a:bodyPr>
            <a:lstStyle/>
            <a:p>
              <a:endParaRPr lang="en-US"/>
            </a:p>
          </p:txBody>
        </p:sp>
        <p:sp>
          <p:nvSpPr>
            <p:cNvPr id="76540" name="Rectangle 444"/>
            <p:cNvSpPr>
              <a:spLocks noChangeArrowheads="1"/>
            </p:cNvSpPr>
            <p:nvPr/>
          </p:nvSpPr>
          <p:spPr bwMode="auto">
            <a:xfrm>
              <a:off x="2347" y="1534"/>
              <a:ext cx="306"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800000"/>
                  </a:solidFill>
                  <a:latin typeface="Arial" charset="0"/>
                </a:rPr>
                <a:t>[else]</a:t>
              </a:r>
              <a:endParaRPr lang="en-US">
                <a:solidFill>
                  <a:srgbClr val="800000"/>
                </a:solidFill>
              </a:endParaRPr>
            </a:p>
          </p:txBody>
        </p:sp>
        <p:sp>
          <p:nvSpPr>
            <p:cNvPr id="76541" name="Line 445"/>
            <p:cNvSpPr>
              <a:spLocks noChangeShapeType="1"/>
            </p:cNvSpPr>
            <p:nvPr/>
          </p:nvSpPr>
          <p:spPr bwMode="auto">
            <a:xfrm flipV="1">
              <a:off x="2286" y="1704"/>
              <a:ext cx="43" cy="2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42" name="Line 446"/>
            <p:cNvSpPr>
              <a:spLocks noChangeShapeType="1"/>
            </p:cNvSpPr>
            <p:nvPr/>
          </p:nvSpPr>
          <p:spPr bwMode="auto">
            <a:xfrm flipV="1">
              <a:off x="2329" y="1701"/>
              <a:ext cx="41" cy="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43" name="Line 447"/>
            <p:cNvSpPr>
              <a:spLocks noChangeShapeType="1"/>
            </p:cNvSpPr>
            <p:nvPr/>
          </p:nvSpPr>
          <p:spPr bwMode="auto">
            <a:xfrm>
              <a:off x="2410" y="1698"/>
              <a:ext cx="40" cy="1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44" name="Line 448"/>
            <p:cNvSpPr>
              <a:spLocks noChangeShapeType="1"/>
            </p:cNvSpPr>
            <p:nvPr/>
          </p:nvSpPr>
          <p:spPr bwMode="auto">
            <a:xfrm flipV="1">
              <a:off x="2370" y="1698"/>
              <a:ext cx="40" cy="3"/>
            </a:xfrm>
            <a:prstGeom prst="line">
              <a:avLst/>
            </a:prstGeom>
            <a:noFill/>
            <a:ln w="26988">
              <a:solidFill>
                <a:srgbClr val="800000"/>
              </a:solidFill>
              <a:round/>
              <a:headEnd/>
              <a:tailEnd/>
            </a:ln>
          </p:spPr>
          <p:txBody>
            <a:bodyPr>
              <a:prstTxWarp prst="textNoShape">
                <a:avLst/>
              </a:prstTxWarp>
            </a:bodyPr>
            <a:lstStyle/>
            <a:p>
              <a:endParaRPr lang="en-US"/>
            </a:p>
          </p:txBody>
        </p:sp>
      </p:grpSp>
      <p:grpSp>
        <p:nvGrpSpPr>
          <p:cNvPr id="6" name="Group 449"/>
          <p:cNvGrpSpPr>
            <a:grpSpLocks/>
          </p:cNvGrpSpPr>
          <p:nvPr/>
        </p:nvGrpSpPr>
        <p:grpSpPr bwMode="auto">
          <a:xfrm>
            <a:off x="3908425" y="2028825"/>
            <a:ext cx="989013" cy="725488"/>
            <a:chOff x="2462" y="1278"/>
            <a:chExt cx="623" cy="457"/>
          </a:xfrm>
        </p:grpSpPr>
        <p:sp>
          <p:nvSpPr>
            <p:cNvPr id="76523" name="Rectangle 450"/>
            <p:cNvSpPr>
              <a:spLocks noChangeArrowheads="1"/>
            </p:cNvSpPr>
            <p:nvPr/>
          </p:nvSpPr>
          <p:spPr bwMode="auto">
            <a:xfrm>
              <a:off x="2462" y="1278"/>
              <a:ext cx="554"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800000"/>
                  </a:solidFill>
                  <a:latin typeface="Arial" charset="0"/>
                </a:rPr>
                <a:t>decide on</a:t>
              </a:r>
            </a:p>
            <a:p>
              <a:pPr>
                <a:lnSpc>
                  <a:spcPct val="75000"/>
                </a:lnSpc>
              </a:pPr>
              <a:r>
                <a:rPr lang="en-US" b="0">
                  <a:solidFill>
                    <a:srgbClr val="800000"/>
                  </a:solidFill>
                  <a:latin typeface="Arial" charset="0"/>
                </a:rPr>
                <a:t>direction</a:t>
              </a:r>
              <a:endParaRPr lang="en-US" sz="1400" b="0">
                <a:solidFill>
                  <a:srgbClr val="800000"/>
                </a:solidFill>
              </a:endParaRPr>
            </a:p>
          </p:txBody>
        </p:sp>
        <p:sp>
          <p:nvSpPr>
            <p:cNvPr id="76524" name="Line 451"/>
            <p:cNvSpPr>
              <a:spLocks noChangeShapeType="1"/>
            </p:cNvSpPr>
            <p:nvPr/>
          </p:nvSpPr>
          <p:spPr bwMode="auto">
            <a:xfrm flipV="1">
              <a:off x="2836" y="1732"/>
              <a:ext cx="44" cy="3"/>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525" name="Line 452"/>
            <p:cNvSpPr>
              <a:spLocks noChangeShapeType="1"/>
            </p:cNvSpPr>
            <p:nvPr/>
          </p:nvSpPr>
          <p:spPr bwMode="auto">
            <a:xfrm flipV="1">
              <a:off x="2880" y="1730"/>
              <a:ext cx="44" cy="2"/>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526" name="Line 453"/>
            <p:cNvSpPr>
              <a:spLocks noChangeShapeType="1"/>
            </p:cNvSpPr>
            <p:nvPr/>
          </p:nvSpPr>
          <p:spPr bwMode="auto">
            <a:xfrm flipV="1">
              <a:off x="2924" y="1686"/>
              <a:ext cx="70" cy="44"/>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527" name="Line 454"/>
            <p:cNvSpPr>
              <a:spLocks noChangeShapeType="1"/>
            </p:cNvSpPr>
            <p:nvPr/>
          </p:nvSpPr>
          <p:spPr bwMode="auto">
            <a:xfrm flipV="1">
              <a:off x="2992" y="1637"/>
              <a:ext cx="34" cy="5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28" name="Line 455"/>
            <p:cNvSpPr>
              <a:spLocks noChangeShapeType="1"/>
            </p:cNvSpPr>
            <p:nvPr/>
          </p:nvSpPr>
          <p:spPr bwMode="auto">
            <a:xfrm flipV="1">
              <a:off x="3026" y="1585"/>
              <a:ext cx="34" cy="5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29" name="Line 456"/>
            <p:cNvSpPr>
              <a:spLocks noChangeShapeType="1"/>
            </p:cNvSpPr>
            <p:nvPr/>
          </p:nvSpPr>
          <p:spPr bwMode="auto">
            <a:xfrm flipH="1" flipV="1">
              <a:off x="3055" y="1506"/>
              <a:ext cx="5" cy="7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30" name="Line 457"/>
            <p:cNvSpPr>
              <a:spLocks noChangeShapeType="1"/>
            </p:cNvSpPr>
            <p:nvPr/>
          </p:nvSpPr>
          <p:spPr bwMode="auto">
            <a:xfrm flipH="1" flipV="1">
              <a:off x="3050" y="1431"/>
              <a:ext cx="5" cy="7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31" name="Line 458"/>
            <p:cNvSpPr>
              <a:spLocks noChangeShapeType="1"/>
            </p:cNvSpPr>
            <p:nvPr/>
          </p:nvSpPr>
          <p:spPr bwMode="auto">
            <a:xfrm flipH="1" flipV="1">
              <a:off x="3045" y="1356"/>
              <a:ext cx="5" cy="7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32" name="Line 459"/>
            <p:cNvSpPr>
              <a:spLocks noChangeShapeType="1"/>
            </p:cNvSpPr>
            <p:nvPr/>
          </p:nvSpPr>
          <p:spPr bwMode="auto">
            <a:xfrm flipH="1" flipV="1">
              <a:off x="3040" y="1285"/>
              <a:ext cx="5" cy="7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33" name="Line 460"/>
            <p:cNvSpPr>
              <a:spLocks noChangeShapeType="1"/>
            </p:cNvSpPr>
            <p:nvPr/>
          </p:nvSpPr>
          <p:spPr bwMode="auto">
            <a:xfrm flipH="1" flipV="1">
              <a:off x="3015" y="1396"/>
              <a:ext cx="70" cy="70"/>
            </a:xfrm>
            <a:prstGeom prst="line">
              <a:avLst/>
            </a:prstGeom>
            <a:noFill/>
            <a:ln w="39688">
              <a:solidFill>
                <a:srgbClr val="800000"/>
              </a:solidFill>
              <a:round/>
              <a:headEnd/>
              <a:tailEnd/>
            </a:ln>
          </p:spPr>
          <p:txBody>
            <a:bodyPr>
              <a:prstTxWarp prst="textNoShape">
                <a:avLst/>
              </a:prstTxWarp>
            </a:bodyPr>
            <a:lstStyle/>
            <a:p>
              <a:endParaRPr lang="en-US"/>
            </a:p>
          </p:txBody>
        </p:sp>
        <p:sp>
          <p:nvSpPr>
            <p:cNvPr id="76534" name="Line 461"/>
            <p:cNvSpPr>
              <a:spLocks noChangeShapeType="1"/>
            </p:cNvSpPr>
            <p:nvPr/>
          </p:nvSpPr>
          <p:spPr bwMode="auto">
            <a:xfrm flipV="1">
              <a:off x="3015" y="1396"/>
              <a:ext cx="70" cy="70"/>
            </a:xfrm>
            <a:prstGeom prst="line">
              <a:avLst/>
            </a:prstGeom>
            <a:noFill/>
            <a:ln w="39688">
              <a:solidFill>
                <a:srgbClr val="800000"/>
              </a:solidFill>
              <a:round/>
              <a:headEnd/>
              <a:tailEnd/>
            </a:ln>
          </p:spPr>
          <p:txBody>
            <a:bodyPr>
              <a:prstTxWarp prst="textNoShape">
                <a:avLst/>
              </a:prstTxWarp>
            </a:bodyPr>
            <a:lstStyle/>
            <a:p>
              <a:endParaRPr lang="en-US"/>
            </a:p>
          </p:txBody>
        </p:sp>
      </p:grpSp>
      <p:grpSp>
        <p:nvGrpSpPr>
          <p:cNvPr id="7" name="Group 462"/>
          <p:cNvGrpSpPr>
            <a:grpSpLocks/>
          </p:cNvGrpSpPr>
          <p:nvPr/>
        </p:nvGrpSpPr>
        <p:grpSpPr bwMode="auto">
          <a:xfrm>
            <a:off x="6194425" y="1408113"/>
            <a:ext cx="711200" cy="379412"/>
            <a:chOff x="3902" y="887"/>
            <a:chExt cx="448" cy="239"/>
          </a:xfrm>
        </p:grpSpPr>
        <p:sp>
          <p:nvSpPr>
            <p:cNvPr id="76514" name="Line 463"/>
            <p:cNvSpPr>
              <a:spLocks noChangeShapeType="1"/>
            </p:cNvSpPr>
            <p:nvPr/>
          </p:nvSpPr>
          <p:spPr bwMode="auto">
            <a:xfrm>
              <a:off x="3902" y="1034"/>
              <a:ext cx="23" cy="1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15" name="Line 464"/>
            <p:cNvSpPr>
              <a:spLocks noChangeShapeType="1"/>
            </p:cNvSpPr>
            <p:nvPr/>
          </p:nvSpPr>
          <p:spPr bwMode="auto">
            <a:xfrm>
              <a:off x="3982" y="1081"/>
              <a:ext cx="44" cy="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16" name="Line 465"/>
            <p:cNvSpPr>
              <a:spLocks noChangeShapeType="1"/>
            </p:cNvSpPr>
            <p:nvPr/>
          </p:nvSpPr>
          <p:spPr bwMode="auto">
            <a:xfrm flipV="1">
              <a:off x="4070" y="1086"/>
              <a:ext cx="32" cy="1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17" name="Line 466"/>
            <p:cNvSpPr>
              <a:spLocks noChangeShapeType="1"/>
            </p:cNvSpPr>
            <p:nvPr/>
          </p:nvSpPr>
          <p:spPr bwMode="auto">
            <a:xfrm flipV="1">
              <a:off x="4144" y="1080"/>
              <a:ext cx="42" cy="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18" name="Line 467"/>
            <p:cNvSpPr>
              <a:spLocks noChangeShapeType="1"/>
            </p:cNvSpPr>
            <p:nvPr/>
          </p:nvSpPr>
          <p:spPr bwMode="auto">
            <a:xfrm>
              <a:off x="3925" y="1047"/>
              <a:ext cx="57" cy="3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19" name="Line 468"/>
            <p:cNvSpPr>
              <a:spLocks noChangeShapeType="1"/>
            </p:cNvSpPr>
            <p:nvPr/>
          </p:nvSpPr>
          <p:spPr bwMode="auto">
            <a:xfrm>
              <a:off x="4026" y="1090"/>
              <a:ext cx="44" cy="1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20" name="Line 469"/>
            <p:cNvSpPr>
              <a:spLocks noChangeShapeType="1"/>
            </p:cNvSpPr>
            <p:nvPr/>
          </p:nvSpPr>
          <p:spPr bwMode="auto">
            <a:xfrm flipV="1">
              <a:off x="4102" y="1083"/>
              <a:ext cx="42" cy="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21" name="Oval 470"/>
            <p:cNvSpPr>
              <a:spLocks noChangeArrowheads="1"/>
            </p:cNvSpPr>
            <p:nvPr/>
          </p:nvSpPr>
          <p:spPr bwMode="auto">
            <a:xfrm>
              <a:off x="4101" y="1040"/>
              <a:ext cx="86" cy="86"/>
            </a:xfrm>
            <a:prstGeom prst="ellipse">
              <a:avLst/>
            </a:prstGeom>
            <a:solidFill>
              <a:srgbClr val="800000"/>
            </a:solidFill>
            <a:ln w="26988">
              <a:solidFill>
                <a:srgbClr val="800000"/>
              </a:solidFill>
              <a:round/>
              <a:headEnd/>
              <a:tailEnd/>
            </a:ln>
          </p:spPr>
          <p:txBody>
            <a:bodyPr>
              <a:prstTxWarp prst="textNoShape">
                <a:avLst/>
              </a:prstTxWarp>
            </a:bodyPr>
            <a:lstStyle/>
            <a:p>
              <a:endParaRPr lang="en-US"/>
            </a:p>
          </p:txBody>
        </p:sp>
        <p:sp>
          <p:nvSpPr>
            <p:cNvPr id="76522" name="Rectangle 471"/>
            <p:cNvSpPr>
              <a:spLocks noChangeArrowheads="1"/>
            </p:cNvSpPr>
            <p:nvPr/>
          </p:nvSpPr>
          <p:spPr bwMode="auto">
            <a:xfrm>
              <a:off x="3938" y="887"/>
              <a:ext cx="412"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800000"/>
                  </a:solidFill>
                  <a:latin typeface="Arial" charset="0"/>
                </a:rPr>
                <a:t>moving</a:t>
              </a:r>
              <a:endParaRPr lang="en-US" sz="1400" b="0">
                <a:solidFill>
                  <a:srgbClr val="800000"/>
                </a:solidFill>
              </a:endParaRPr>
            </a:p>
          </p:txBody>
        </p:sp>
      </p:grpSp>
      <p:grpSp>
        <p:nvGrpSpPr>
          <p:cNvPr id="8" name="Group 472"/>
          <p:cNvGrpSpPr>
            <a:grpSpLocks/>
          </p:cNvGrpSpPr>
          <p:nvPr/>
        </p:nvGrpSpPr>
        <p:grpSpPr bwMode="auto">
          <a:xfrm>
            <a:off x="5513388" y="1779588"/>
            <a:ext cx="1470025" cy="4324350"/>
            <a:chOff x="3473" y="1121"/>
            <a:chExt cx="926" cy="2724"/>
          </a:xfrm>
        </p:grpSpPr>
        <p:sp>
          <p:nvSpPr>
            <p:cNvPr id="76492" name="Line 473"/>
            <p:cNvSpPr>
              <a:spLocks noChangeShapeType="1"/>
            </p:cNvSpPr>
            <p:nvPr/>
          </p:nvSpPr>
          <p:spPr bwMode="auto">
            <a:xfrm flipH="1">
              <a:off x="3948" y="3731"/>
              <a:ext cx="108" cy="3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93" name="Line 474"/>
            <p:cNvSpPr>
              <a:spLocks noChangeShapeType="1"/>
            </p:cNvSpPr>
            <p:nvPr/>
          </p:nvSpPr>
          <p:spPr bwMode="auto">
            <a:xfrm flipH="1">
              <a:off x="3680" y="3763"/>
              <a:ext cx="268" cy="8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94" name="Line 475"/>
            <p:cNvSpPr>
              <a:spLocks noChangeShapeType="1"/>
            </p:cNvSpPr>
            <p:nvPr/>
          </p:nvSpPr>
          <p:spPr bwMode="auto">
            <a:xfrm flipH="1" flipV="1">
              <a:off x="3577" y="3667"/>
              <a:ext cx="103" cy="17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95" name="Line 476"/>
            <p:cNvSpPr>
              <a:spLocks noChangeShapeType="1"/>
            </p:cNvSpPr>
            <p:nvPr/>
          </p:nvSpPr>
          <p:spPr bwMode="auto">
            <a:xfrm flipH="1" flipV="1">
              <a:off x="3473" y="3489"/>
              <a:ext cx="104" cy="17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96" name="Line 477"/>
            <p:cNvSpPr>
              <a:spLocks noChangeShapeType="1"/>
            </p:cNvSpPr>
            <p:nvPr/>
          </p:nvSpPr>
          <p:spPr bwMode="auto">
            <a:xfrm flipV="1">
              <a:off x="3473" y="3051"/>
              <a:ext cx="60" cy="43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97" name="Line 478"/>
            <p:cNvSpPr>
              <a:spLocks noChangeShapeType="1"/>
            </p:cNvSpPr>
            <p:nvPr/>
          </p:nvSpPr>
          <p:spPr bwMode="auto">
            <a:xfrm flipV="1">
              <a:off x="3533" y="2737"/>
              <a:ext cx="26" cy="31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98" name="Line 479"/>
            <p:cNvSpPr>
              <a:spLocks noChangeShapeType="1"/>
            </p:cNvSpPr>
            <p:nvPr/>
          </p:nvSpPr>
          <p:spPr bwMode="auto">
            <a:xfrm flipV="1">
              <a:off x="3574" y="2120"/>
              <a:ext cx="50" cy="11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99" name="Line 480"/>
            <p:cNvSpPr>
              <a:spLocks noChangeShapeType="1"/>
            </p:cNvSpPr>
            <p:nvPr/>
          </p:nvSpPr>
          <p:spPr bwMode="auto">
            <a:xfrm flipV="1">
              <a:off x="3624" y="2007"/>
              <a:ext cx="49" cy="11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00" name="Oval 481"/>
            <p:cNvSpPr>
              <a:spLocks noChangeArrowheads="1"/>
            </p:cNvSpPr>
            <p:nvPr/>
          </p:nvSpPr>
          <p:spPr bwMode="auto">
            <a:xfrm>
              <a:off x="4012" y="3688"/>
              <a:ext cx="86" cy="85"/>
            </a:xfrm>
            <a:prstGeom prst="ellipse">
              <a:avLst/>
            </a:prstGeom>
            <a:solidFill>
              <a:srgbClr val="800000"/>
            </a:solidFill>
            <a:ln w="26988">
              <a:solidFill>
                <a:srgbClr val="800000"/>
              </a:solidFill>
              <a:round/>
              <a:headEnd/>
              <a:tailEnd/>
            </a:ln>
          </p:spPr>
          <p:txBody>
            <a:bodyPr>
              <a:prstTxWarp prst="textNoShape">
                <a:avLst/>
              </a:prstTxWarp>
            </a:bodyPr>
            <a:lstStyle/>
            <a:p>
              <a:endParaRPr lang="en-US"/>
            </a:p>
          </p:txBody>
        </p:sp>
        <p:sp>
          <p:nvSpPr>
            <p:cNvPr id="76501" name="Rectangle 482"/>
            <p:cNvSpPr>
              <a:spLocks noChangeArrowheads="1"/>
            </p:cNvSpPr>
            <p:nvPr/>
          </p:nvSpPr>
          <p:spPr bwMode="auto">
            <a:xfrm>
              <a:off x="3696" y="3463"/>
              <a:ext cx="703"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800000"/>
                  </a:solidFill>
                  <a:latin typeface="Arial" charset="0"/>
                </a:rPr>
                <a:t>approaching</a:t>
              </a:r>
            </a:p>
            <a:p>
              <a:pPr>
                <a:lnSpc>
                  <a:spcPct val="75000"/>
                </a:lnSpc>
              </a:pPr>
              <a:r>
                <a:rPr lang="en-US" b="0">
                  <a:solidFill>
                    <a:srgbClr val="800000"/>
                  </a:solidFill>
                  <a:latin typeface="Arial" charset="0"/>
                </a:rPr>
                <a:t>floor</a:t>
              </a:r>
              <a:endParaRPr lang="en-US" sz="1400" b="0">
                <a:solidFill>
                  <a:srgbClr val="800000"/>
                </a:solidFill>
              </a:endParaRPr>
            </a:p>
          </p:txBody>
        </p:sp>
        <p:sp>
          <p:nvSpPr>
            <p:cNvPr id="76502" name="Line 483"/>
            <p:cNvSpPr>
              <a:spLocks noChangeShapeType="1"/>
            </p:cNvSpPr>
            <p:nvPr/>
          </p:nvSpPr>
          <p:spPr bwMode="auto">
            <a:xfrm flipV="1">
              <a:off x="3496" y="2737"/>
              <a:ext cx="63" cy="5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03" name="Line 484"/>
            <p:cNvSpPr>
              <a:spLocks noChangeShapeType="1"/>
            </p:cNvSpPr>
            <p:nvPr/>
          </p:nvSpPr>
          <p:spPr bwMode="auto">
            <a:xfrm flipH="1" flipV="1">
              <a:off x="3559" y="2737"/>
              <a:ext cx="59" cy="6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04" name="Line 485"/>
            <p:cNvSpPr>
              <a:spLocks noChangeShapeType="1"/>
            </p:cNvSpPr>
            <p:nvPr/>
          </p:nvSpPr>
          <p:spPr bwMode="auto">
            <a:xfrm flipV="1">
              <a:off x="3673" y="1825"/>
              <a:ext cx="110" cy="18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05" name="Line 486"/>
            <p:cNvSpPr>
              <a:spLocks noChangeShapeType="1"/>
            </p:cNvSpPr>
            <p:nvPr/>
          </p:nvSpPr>
          <p:spPr bwMode="auto">
            <a:xfrm flipV="1">
              <a:off x="3777" y="1761"/>
              <a:ext cx="117" cy="6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06" name="Line 487"/>
            <p:cNvSpPr>
              <a:spLocks noChangeShapeType="1"/>
            </p:cNvSpPr>
            <p:nvPr/>
          </p:nvSpPr>
          <p:spPr bwMode="auto">
            <a:xfrm flipV="1">
              <a:off x="3559" y="2423"/>
              <a:ext cx="25" cy="31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07" name="Line 488"/>
            <p:cNvSpPr>
              <a:spLocks noChangeShapeType="1"/>
            </p:cNvSpPr>
            <p:nvPr/>
          </p:nvSpPr>
          <p:spPr bwMode="auto">
            <a:xfrm flipH="1" flipV="1">
              <a:off x="3574" y="2232"/>
              <a:ext cx="10" cy="19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08" name="Line 489"/>
            <p:cNvSpPr>
              <a:spLocks noChangeShapeType="1"/>
            </p:cNvSpPr>
            <p:nvPr/>
          </p:nvSpPr>
          <p:spPr bwMode="auto">
            <a:xfrm flipV="1">
              <a:off x="4080" y="1559"/>
              <a:ext cx="41" cy="15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09" name="Line 490"/>
            <p:cNvSpPr>
              <a:spLocks noChangeShapeType="1"/>
            </p:cNvSpPr>
            <p:nvPr/>
          </p:nvSpPr>
          <p:spPr bwMode="auto">
            <a:xfrm flipV="1">
              <a:off x="4121" y="1404"/>
              <a:ext cx="41" cy="15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10" name="Line 491"/>
            <p:cNvSpPr>
              <a:spLocks noChangeShapeType="1"/>
            </p:cNvSpPr>
            <p:nvPr/>
          </p:nvSpPr>
          <p:spPr bwMode="auto">
            <a:xfrm flipV="1">
              <a:off x="3884" y="1714"/>
              <a:ext cx="196" cy="4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11" name="Line 492"/>
            <p:cNvSpPr>
              <a:spLocks noChangeShapeType="1"/>
            </p:cNvSpPr>
            <p:nvPr/>
          </p:nvSpPr>
          <p:spPr bwMode="auto">
            <a:xfrm flipH="1" flipV="1">
              <a:off x="4149" y="1206"/>
              <a:ext cx="13" cy="19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12" name="Line 493"/>
            <p:cNvSpPr>
              <a:spLocks noChangeShapeType="1"/>
            </p:cNvSpPr>
            <p:nvPr/>
          </p:nvSpPr>
          <p:spPr bwMode="auto">
            <a:xfrm flipH="1" flipV="1">
              <a:off x="4144" y="1126"/>
              <a:ext cx="5" cy="8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513" name="Line 494"/>
            <p:cNvSpPr>
              <a:spLocks noChangeShapeType="1"/>
            </p:cNvSpPr>
            <p:nvPr/>
          </p:nvSpPr>
          <p:spPr bwMode="auto">
            <a:xfrm flipH="1">
              <a:off x="4058" y="1121"/>
              <a:ext cx="173" cy="11"/>
            </a:xfrm>
            <a:prstGeom prst="line">
              <a:avLst/>
            </a:prstGeom>
            <a:noFill/>
            <a:ln w="39688">
              <a:solidFill>
                <a:srgbClr val="800000"/>
              </a:solidFill>
              <a:round/>
              <a:headEnd/>
              <a:tailEnd/>
            </a:ln>
          </p:spPr>
          <p:txBody>
            <a:bodyPr>
              <a:prstTxWarp prst="textNoShape">
                <a:avLst/>
              </a:prstTxWarp>
            </a:bodyPr>
            <a:lstStyle/>
            <a:p>
              <a:endParaRPr lang="en-US"/>
            </a:p>
          </p:txBody>
        </p:sp>
      </p:grpSp>
      <p:grpSp>
        <p:nvGrpSpPr>
          <p:cNvPr id="9" name="Group 495"/>
          <p:cNvGrpSpPr>
            <a:grpSpLocks/>
          </p:cNvGrpSpPr>
          <p:nvPr/>
        </p:nvGrpSpPr>
        <p:grpSpPr bwMode="auto">
          <a:xfrm>
            <a:off x="6645275" y="1714500"/>
            <a:ext cx="230188" cy="65088"/>
            <a:chOff x="4186" y="1080"/>
            <a:chExt cx="145" cy="41"/>
          </a:xfrm>
        </p:grpSpPr>
        <p:sp>
          <p:nvSpPr>
            <p:cNvPr id="76488" name="Line 496"/>
            <p:cNvSpPr>
              <a:spLocks noChangeShapeType="1"/>
            </p:cNvSpPr>
            <p:nvPr/>
          </p:nvSpPr>
          <p:spPr bwMode="auto">
            <a:xfrm>
              <a:off x="4186" y="1080"/>
              <a:ext cx="52" cy="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89" name="Line 497"/>
            <p:cNvSpPr>
              <a:spLocks noChangeShapeType="1"/>
            </p:cNvSpPr>
            <p:nvPr/>
          </p:nvSpPr>
          <p:spPr bwMode="auto">
            <a:xfrm>
              <a:off x="4238" y="1087"/>
              <a:ext cx="37" cy="1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90" name="Line 498"/>
            <p:cNvSpPr>
              <a:spLocks noChangeShapeType="1"/>
            </p:cNvSpPr>
            <p:nvPr/>
          </p:nvSpPr>
          <p:spPr bwMode="auto">
            <a:xfrm>
              <a:off x="4275" y="1097"/>
              <a:ext cx="36" cy="1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91" name="Line 499"/>
            <p:cNvSpPr>
              <a:spLocks noChangeShapeType="1"/>
            </p:cNvSpPr>
            <p:nvPr/>
          </p:nvSpPr>
          <p:spPr bwMode="auto">
            <a:xfrm>
              <a:off x="4311" y="1107"/>
              <a:ext cx="20" cy="14"/>
            </a:xfrm>
            <a:prstGeom prst="line">
              <a:avLst/>
            </a:prstGeom>
            <a:noFill/>
            <a:ln w="26988">
              <a:solidFill>
                <a:srgbClr val="800000"/>
              </a:solidFill>
              <a:round/>
              <a:headEnd/>
              <a:tailEnd/>
            </a:ln>
          </p:spPr>
          <p:txBody>
            <a:bodyPr>
              <a:prstTxWarp prst="textNoShape">
                <a:avLst/>
              </a:prstTxWarp>
            </a:bodyPr>
            <a:lstStyle/>
            <a:p>
              <a:endParaRPr lang="en-US"/>
            </a:p>
          </p:txBody>
        </p:sp>
      </p:grpSp>
      <p:grpSp>
        <p:nvGrpSpPr>
          <p:cNvPr id="10" name="Group 500"/>
          <p:cNvGrpSpPr>
            <a:grpSpLocks/>
          </p:cNvGrpSpPr>
          <p:nvPr/>
        </p:nvGrpSpPr>
        <p:grpSpPr bwMode="auto">
          <a:xfrm>
            <a:off x="5722938" y="923925"/>
            <a:ext cx="1357312" cy="863600"/>
            <a:chOff x="3605" y="582"/>
            <a:chExt cx="855" cy="544"/>
          </a:xfrm>
        </p:grpSpPr>
        <p:sp>
          <p:nvSpPr>
            <p:cNvPr id="76471" name="Rectangle 501"/>
            <p:cNvSpPr>
              <a:spLocks noChangeArrowheads="1"/>
            </p:cNvSpPr>
            <p:nvPr/>
          </p:nvSpPr>
          <p:spPr bwMode="auto">
            <a:xfrm>
              <a:off x="3605" y="582"/>
              <a:ext cx="855"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800000"/>
                  </a:solidFill>
                  <a:latin typeface="Arial" charset="0"/>
                </a:rPr>
                <a:t>[not requested]</a:t>
              </a:r>
              <a:endParaRPr lang="en-US" sz="1400" b="0">
                <a:solidFill>
                  <a:srgbClr val="800000"/>
                </a:solidFill>
              </a:endParaRPr>
            </a:p>
          </p:txBody>
        </p:sp>
        <p:sp>
          <p:nvSpPr>
            <p:cNvPr id="76472" name="Line 502"/>
            <p:cNvSpPr>
              <a:spLocks noChangeShapeType="1"/>
            </p:cNvSpPr>
            <p:nvPr/>
          </p:nvSpPr>
          <p:spPr bwMode="auto">
            <a:xfrm flipH="1" flipV="1">
              <a:off x="4398" y="1041"/>
              <a:ext cx="1" cy="2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73" name="Line 503"/>
            <p:cNvSpPr>
              <a:spLocks noChangeShapeType="1"/>
            </p:cNvSpPr>
            <p:nvPr/>
          </p:nvSpPr>
          <p:spPr bwMode="auto">
            <a:xfrm flipH="1">
              <a:off x="3948" y="761"/>
              <a:ext cx="110" cy="2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74" name="Line 504"/>
            <p:cNvSpPr>
              <a:spLocks noChangeShapeType="1"/>
            </p:cNvSpPr>
            <p:nvPr/>
          </p:nvSpPr>
          <p:spPr bwMode="auto">
            <a:xfrm flipH="1">
              <a:off x="3894" y="784"/>
              <a:ext cx="54" cy="4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75" name="Line 505"/>
            <p:cNvSpPr>
              <a:spLocks noChangeShapeType="1"/>
            </p:cNvSpPr>
            <p:nvPr/>
          </p:nvSpPr>
          <p:spPr bwMode="auto">
            <a:xfrm flipH="1">
              <a:off x="3841" y="830"/>
              <a:ext cx="53" cy="4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76" name="Line 506"/>
            <p:cNvSpPr>
              <a:spLocks noChangeShapeType="1"/>
            </p:cNvSpPr>
            <p:nvPr/>
          </p:nvSpPr>
          <p:spPr bwMode="auto">
            <a:xfrm>
              <a:off x="3841" y="877"/>
              <a:ext cx="1" cy="7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77" name="Line 507"/>
            <p:cNvSpPr>
              <a:spLocks noChangeShapeType="1"/>
            </p:cNvSpPr>
            <p:nvPr/>
          </p:nvSpPr>
          <p:spPr bwMode="auto">
            <a:xfrm>
              <a:off x="3842" y="947"/>
              <a:ext cx="1" cy="2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78" name="Line 508"/>
            <p:cNvSpPr>
              <a:spLocks noChangeShapeType="1"/>
            </p:cNvSpPr>
            <p:nvPr/>
          </p:nvSpPr>
          <p:spPr bwMode="auto">
            <a:xfrm flipH="1" flipV="1">
              <a:off x="3843" y="975"/>
              <a:ext cx="59" cy="5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79" name="Line 509"/>
            <p:cNvSpPr>
              <a:spLocks noChangeShapeType="1"/>
            </p:cNvSpPr>
            <p:nvPr/>
          </p:nvSpPr>
          <p:spPr bwMode="auto">
            <a:xfrm flipH="1" flipV="1">
              <a:off x="4358" y="913"/>
              <a:ext cx="38" cy="6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80" name="Line 510"/>
            <p:cNvSpPr>
              <a:spLocks noChangeShapeType="1"/>
            </p:cNvSpPr>
            <p:nvPr/>
          </p:nvSpPr>
          <p:spPr bwMode="auto">
            <a:xfrm flipH="1" flipV="1">
              <a:off x="4319" y="851"/>
              <a:ext cx="39" cy="6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81" name="Line 511"/>
            <p:cNvSpPr>
              <a:spLocks noChangeShapeType="1"/>
            </p:cNvSpPr>
            <p:nvPr/>
          </p:nvSpPr>
          <p:spPr bwMode="auto">
            <a:xfrm flipH="1" flipV="1">
              <a:off x="4243" y="795"/>
              <a:ext cx="76" cy="5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82" name="Line 512"/>
            <p:cNvSpPr>
              <a:spLocks noChangeShapeType="1"/>
            </p:cNvSpPr>
            <p:nvPr/>
          </p:nvSpPr>
          <p:spPr bwMode="auto">
            <a:xfrm flipH="1" flipV="1">
              <a:off x="4150" y="778"/>
              <a:ext cx="93" cy="1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83" name="Line 513"/>
            <p:cNvSpPr>
              <a:spLocks noChangeShapeType="1"/>
            </p:cNvSpPr>
            <p:nvPr/>
          </p:nvSpPr>
          <p:spPr bwMode="auto">
            <a:xfrm flipH="1" flipV="1">
              <a:off x="4058" y="761"/>
              <a:ext cx="92" cy="1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84" name="Line 514"/>
            <p:cNvSpPr>
              <a:spLocks noChangeShapeType="1"/>
            </p:cNvSpPr>
            <p:nvPr/>
          </p:nvSpPr>
          <p:spPr bwMode="auto">
            <a:xfrm flipH="1" flipV="1">
              <a:off x="4150" y="778"/>
              <a:ext cx="50" cy="7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85" name="Line 515"/>
            <p:cNvSpPr>
              <a:spLocks noChangeShapeType="1"/>
            </p:cNvSpPr>
            <p:nvPr/>
          </p:nvSpPr>
          <p:spPr bwMode="auto">
            <a:xfrm flipH="1">
              <a:off x="4150" y="728"/>
              <a:ext cx="72" cy="5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86" name="Line 516"/>
            <p:cNvSpPr>
              <a:spLocks noChangeShapeType="1"/>
            </p:cNvSpPr>
            <p:nvPr/>
          </p:nvSpPr>
          <p:spPr bwMode="auto">
            <a:xfrm flipH="1" flipV="1">
              <a:off x="4396" y="974"/>
              <a:ext cx="2" cy="6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87" name="Line 517"/>
            <p:cNvSpPr>
              <a:spLocks noChangeShapeType="1"/>
            </p:cNvSpPr>
            <p:nvPr/>
          </p:nvSpPr>
          <p:spPr bwMode="auto">
            <a:xfrm flipV="1">
              <a:off x="4340" y="1067"/>
              <a:ext cx="58" cy="59"/>
            </a:xfrm>
            <a:prstGeom prst="line">
              <a:avLst/>
            </a:prstGeom>
            <a:noFill/>
            <a:ln w="26988">
              <a:solidFill>
                <a:srgbClr val="800000"/>
              </a:solidFill>
              <a:round/>
              <a:headEnd/>
              <a:tailEnd/>
            </a:ln>
          </p:spPr>
          <p:txBody>
            <a:bodyPr>
              <a:prstTxWarp prst="textNoShape">
                <a:avLst/>
              </a:prstTxWarp>
            </a:bodyPr>
            <a:lstStyle/>
            <a:p>
              <a:endParaRPr lang="en-US"/>
            </a:p>
          </p:txBody>
        </p:sp>
      </p:grpSp>
      <p:grpSp>
        <p:nvGrpSpPr>
          <p:cNvPr id="11" name="Group 518"/>
          <p:cNvGrpSpPr>
            <a:grpSpLocks/>
          </p:cNvGrpSpPr>
          <p:nvPr/>
        </p:nvGrpSpPr>
        <p:grpSpPr bwMode="auto">
          <a:xfrm>
            <a:off x="1481138" y="2954338"/>
            <a:ext cx="722312" cy="531812"/>
            <a:chOff x="933" y="1861"/>
            <a:chExt cx="455" cy="335"/>
          </a:xfrm>
        </p:grpSpPr>
        <p:sp>
          <p:nvSpPr>
            <p:cNvPr id="76469" name="Oval 519"/>
            <p:cNvSpPr>
              <a:spLocks noChangeArrowheads="1"/>
            </p:cNvSpPr>
            <p:nvPr/>
          </p:nvSpPr>
          <p:spPr bwMode="auto">
            <a:xfrm>
              <a:off x="1078" y="2110"/>
              <a:ext cx="85" cy="86"/>
            </a:xfrm>
            <a:prstGeom prst="ellipse">
              <a:avLst/>
            </a:prstGeom>
            <a:solidFill>
              <a:srgbClr val="800000"/>
            </a:solidFill>
            <a:ln w="26988">
              <a:solidFill>
                <a:srgbClr val="800000"/>
              </a:solidFill>
              <a:round/>
              <a:headEnd/>
              <a:tailEnd/>
            </a:ln>
          </p:spPr>
          <p:txBody>
            <a:bodyPr>
              <a:prstTxWarp prst="textNoShape">
                <a:avLst/>
              </a:prstTxWarp>
            </a:bodyPr>
            <a:lstStyle/>
            <a:p>
              <a:endParaRPr lang="en-US"/>
            </a:p>
          </p:txBody>
        </p:sp>
        <p:sp>
          <p:nvSpPr>
            <p:cNvPr id="76470" name="Rectangle 520"/>
            <p:cNvSpPr>
              <a:spLocks noChangeArrowheads="1"/>
            </p:cNvSpPr>
            <p:nvPr/>
          </p:nvSpPr>
          <p:spPr bwMode="auto">
            <a:xfrm>
              <a:off x="933" y="1861"/>
              <a:ext cx="455"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800000"/>
                  </a:solidFill>
                  <a:latin typeface="Arial" charset="0"/>
                </a:rPr>
                <a:t>in</a:t>
              </a:r>
            </a:p>
            <a:p>
              <a:pPr>
                <a:lnSpc>
                  <a:spcPct val="75000"/>
                </a:lnSpc>
              </a:pPr>
              <a:r>
                <a:rPr lang="en-US" b="0">
                  <a:solidFill>
                    <a:srgbClr val="800000"/>
                  </a:solidFill>
                  <a:latin typeface="Arial" charset="0"/>
                </a:rPr>
                <a:t>elevator</a:t>
              </a:r>
              <a:endParaRPr lang="en-US" sz="1400" b="0">
                <a:solidFill>
                  <a:srgbClr val="800000"/>
                </a:solidFill>
              </a:endParaRPr>
            </a:p>
          </p:txBody>
        </p:sp>
      </p:grpSp>
      <p:grpSp>
        <p:nvGrpSpPr>
          <p:cNvPr id="12" name="Group 521"/>
          <p:cNvGrpSpPr>
            <a:grpSpLocks/>
          </p:cNvGrpSpPr>
          <p:nvPr/>
        </p:nvGrpSpPr>
        <p:grpSpPr bwMode="auto">
          <a:xfrm>
            <a:off x="4373563" y="2684463"/>
            <a:ext cx="1081087" cy="450850"/>
            <a:chOff x="2755" y="1691"/>
            <a:chExt cx="681" cy="284"/>
          </a:xfrm>
        </p:grpSpPr>
        <p:sp>
          <p:nvSpPr>
            <p:cNvPr id="76467" name="Oval 522"/>
            <p:cNvSpPr>
              <a:spLocks noChangeArrowheads="1"/>
            </p:cNvSpPr>
            <p:nvPr/>
          </p:nvSpPr>
          <p:spPr bwMode="auto">
            <a:xfrm>
              <a:off x="2755" y="1691"/>
              <a:ext cx="81" cy="82"/>
            </a:xfrm>
            <a:prstGeom prst="ellipse">
              <a:avLst/>
            </a:prstGeom>
            <a:solidFill>
              <a:srgbClr val="800000"/>
            </a:solidFill>
            <a:ln w="25400">
              <a:solidFill>
                <a:srgbClr val="800000"/>
              </a:solidFill>
              <a:round/>
              <a:headEnd/>
              <a:tailEnd/>
            </a:ln>
          </p:spPr>
          <p:txBody>
            <a:bodyPr>
              <a:prstTxWarp prst="textNoShape">
                <a:avLst/>
              </a:prstTxWarp>
            </a:bodyPr>
            <a:lstStyle/>
            <a:p>
              <a:endParaRPr lang="en-US"/>
            </a:p>
          </p:txBody>
        </p:sp>
        <p:sp>
          <p:nvSpPr>
            <p:cNvPr id="76468" name="Rectangle 523"/>
            <p:cNvSpPr>
              <a:spLocks noChangeArrowheads="1"/>
            </p:cNvSpPr>
            <p:nvPr/>
          </p:nvSpPr>
          <p:spPr bwMode="auto">
            <a:xfrm>
              <a:off x="2838" y="1743"/>
              <a:ext cx="598"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800000"/>
                  </a:solidFill>
                  <a:latin typeface="Arial" charset="0"/>
                </a:rPr>
                <a:t>stationary-</a:t>
              </a:r>
            </a:p>
            <a:p>
              <a:pPr>
                <a:lnSpc>
                  <a:spcPct val="75000"/>
                </a:lnSpc>
              </a:pPr>
              <a:r>
                <a:rPr lang="en-US" b="0">
                  <a:solidFill>
                    <a:srgbClr val="800000"/>
                  </a:solidFill>
                  <a:latin typeface="Arial" charset="0"/>
                </a:rPr>
                <a:t>memory</a:t>
              </a:r>
              <a:endParaRPr lang="en-US">
                <a:solidFill>
                  <a:srgbClr val="800000"/>
                </a:solidFill>
              </a:endParaRPr>
            </a:p>
          </p:txBody>
        </p:sp>
      </p:grpSp>
      <p:grpSp>
        <p:nvGrpSpPr>
          <p:cNvPr id="13" name="Group 524"/>
          <p:cNvGrpSpPr>
            <a:grpSpLocks/>
          </p:cNvGrpSpPr>
          <p:nvPr/>
        </p:nvGrpSpPr>
        <p:grpSpPr bwMode="auto">
          <a:xfrm>
            <a:off x="4216400" y="1606550"/>
            <a:ext cx="1066800" cy="433388"/>
            <a:chOff x="2656" y="1012"/>
            <a:chExt cx="672" cy="273"/>
          </a:xfrm>
        </p:grpSpPr>
        <p:sp>
          <p:nvSpPr>
            <p:cNvPr id="76454" name="Line 525"/>
            <p:cNvSpPr>
              <a:spLocks noChangeShapeType="1"/>
            </p:cNvSpPr>
            <p:nvPr/>
          </p:nvSpPr>
          <p:spPr bwMode="auto">
            <a:xfrm flipV="1">
              <a:off x="3040" y="1246"/>
              <a:ext cx="16" cy="3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55" name="Line 526"/>
            <p:cNvSpPr>
              <a:spLocks noChangeShapeType="1"/>
            </p:cNvSpPr>
            <p:nvPr/>
          </p:nvSpPr>
          <p:spPr bwMode="auto">
            <a:xfrm flipV="1">
              <a:off x="3056" y="1208"/>
              <a:ext cx="16" cy="3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56" name="Line 527"/>
            <p:cNvSpPr>
              <a:spLocks noChangeShapeType="1"/>
            </p:cNvSpPr>
            <p:nvPr/>
          </p:nvSpPr>
          <p:spPr bwMode="auto">
            <a:xfrm flipV="1">
              <a:off x="3072" y="1203"/>
              <a:ext cx="38" cy="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57" name="Line 528"/>
            <p:cNvSpPr>
              <a:spLocks noChangeShapeType="1"/>
            </p:cNvSpPr>
            <p:nvPr/>
          </p:nvSpPr>
          <p:spPr bwMode="auto">
            <a:xfrm flipV="1">
              <a:off x="3110" y="1197"/>
              <a:ext cx="35" cy="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58" name="Line 529"/>
            <p:cNvSpPr>
              <a:spLocks noChangeShapeType="1"/>
            </p:cNvSpPr>
            <p:nvPr/>
          </p:nvSpPr>
          <p:spPr bwMode="auto">
            <a:xfrm flipV="1">
              <a:off x="3145" y="1191"/>
              <a:ext cx="34" cy="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59" name="Line 530"/>
            <p:cNvSpPr>
              <a:spLocks noChangeShapeType="1"/>
            </p:cNvSpPr>
            <p:nvPr/>
          </p:nvSpPr>
          <p:spPr bwMode="auto">
            <a:xfrm flipV="1">
              <a:off x="3179" y="1184"/>
              <a:ext cx="32" cy="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60" name="Line 531"/>
            <p:cNvSpPr>
              <a:spLocks noChangeShapeType="1"/>
            </p:cNvSpPr>
            <p:nvPr/>
          </p:nvSpPr>
          <p:spPr bwMode="auto">
            <a:xfrm flipV="1">
              <a:off x="3211" y="1183"/>
              <a:ext cx="34"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61" name="Line 532"/>
            <p:cNvSpPr>
              <a:spLocks noChangeShapeType="1"/>
            </p:cNvSpPr>
            <p:nvPr/>
          </p:nvSpPr>
          <p:spPr bwMode="auto">
            <a:xfrm flipH="1" flipV="1">
              <a:off x="3110" y="1162"/>
              <a:ext cx="70" cy="70"/>
            </a:xfrm>
            <a:prstGeom prst="line">
              <a:avLst/>
            </a:prstGeom>
            <a:noFill/>
            <a:ln w="39688">
              <a:solidFill>
                <a:srgbClr val="800000"/>
              </a:solidFill>
              <a:round/>
              <a:headEnd/>
              <a:tailEnd/>
            </a:ln>
          </p:spPr>
          <p:txBody>
            <a:bodyPr>
              <a:prstTxWarp prst="textNoShape">
                <a:avLst/>
              </a:prstTxWarp>
            </a:bodyPr>
            <a:lstStyle/>
            <a:p>
              <a:endParaRPr lang="en-US"/>
            </a:p>
          </p:txBody>
        </p:sp>
        <p:sp>
          <p:nvSpPr>
            <p:cNvPr id="76462" name="Line 533"/>
            <p:cNvSpPr>
              <a:spLocks noChangeShapeType="1"/>
            </p:cNvSpPr>
            <p:nvPr/>
          </p:nvSpPr>
          <p:spPr bwMode="auto">
            <a:xfrm flipV="1">
              <a:off x="3110" y="1162"/>
              <a:ext cx="70" cy="70"/>
            </a:xfrm>
            <a:prstGeom prst="line">
              <a:avLst/>
            </a:prstGeom>
            <a:noFill/>
            <a:ln w="39688">
              <a:solidFill>
                <a:srgbClr val="800000"/>
              </a:solidFill>
              <a:round/>
              <a:headEnd/>
              <a:tailEnd/>
            </a:ln>
          </p:spPr>
          <p:txBody>
            <a:bodyPr>
              <a:prstTxWarp prst="textNoShape">
                <a:avLst/>
              </a:prstTxWarp>
            </a:bodyPr>
            <a:lstStyle/>
            <a:p>
              <a:endParaRPr lang="en-US"/>
            </a:p>
          </p:txBody>
        </p:sp>
        <p:sp>
          <p:nvSpPr>
            <p:cNvPr id="76463" name="Rectangle 534"/>
            <p:cNvSpPr>
              <a:spLocks noChangeArrowheads="1"/>
            </p:cNvSpPr>
            <p:nvPr/>
          </p:nvSpPr>
          <p:spPr bwMode="auto">
            <a:xfrm>
              <a:off x="2656" y="1012"/>
              <a:ext cx="590"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800000"/>
                  </a:solidFill>
                  <a:latin typeface="Arial" charset="0"/>
                </a:rPr>
                <a:t>door close</a:t>
              </a:r>
              <a:endParaRPr lang="en-US" sz="1400" b="0">
                <a:solidFill>
                  <a:srgbClr val="800000"/>
                </a:solidFill>
              </a:endParaRPr>
            </a:p>
          </p:txBody>
        </p:sp>
        <p:sp>
          <p:nvSpPr>
            <p:cNvPr id="76464" name="Line 535"/>
            <p:cNvSpPr>
              <a:spLocks noChangeShapeType="1"/>
            </p:cNvSpPr>
            <p:nvPr/>
          </p:nvSpPr>
          <p:spPr bwMode="auto">
            <a:xfrm flipV="1">
              <a:off x="3245" y="1182"/>
              <a:ext cx="34"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65" name="Line 536"/>
            <p:cNvSpPr>
              <a:spLocks noChangeShapeType="1"/>
            </p:cNvSpPr>
            <p:nvPr/>
          </p:nvSpPr>
          <p:spPr bwMode="auto">
            <a:xfrm>
              <a:off x="3279" y="1182"/>
              <a:ext cx="35" cy="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66" name="Line 537"/>
            <p:cNvSpPr>
              <a:spLocks noChangeShapeType="1"/>
            </p:cNvSpPr>
            <p:nvPr/>
          </p:nvSpPr>
          <p:spPr bwMode="auto">
            <a:xfrm>
              <a:off x="3314" y="1187"/>
              <a:ext cx="14" cy="3"/>
            </a:xfrm>
            <a:prstGeom prst="line">
              <a:avLst/>
            </a:prstGeom>
            <a:noFill/>
            <a:ln w="26988">
              <a:solidFill>
                <a:srgbClr val="800000"/>
              </a:solidFill>
              <a:round/>
              <a:headEnd/>
              <a:tailEnd/>
            </a:ln>
          </p:spPr>
          <p:txBody>
            <a:bodyPr>
              <a:prstTxWarp prst="textNoShape">
                <a:avLst/>
              </a:prstTxWarp>
            </a:bodyPr>
            <a:lstStyle/>
            <a:p>
              <a:endParaRPr lang="en-US"/>
            </a:p>
          </p:txBody>
        </p:sp>
      </p:grpSp>
      <p:grpSp>
        <p:nvGrpSpPr>
          <p:cNvPr id="14" name="Group 538"/>
          <p:cNvGrpSpPr>
            <a:grpSpLocks/>
          </p:cNvGrpSpPr>
          <p:nvPr/>
        </p:nvGrpSpPr>
        <p:grpSpPr bwMode="auto">
          <a:xfrm>
            <a:off x="5180013" y="1460500"/>
            <a:ext cx="1014412" cy="461963"/>
            <a:chOff x="3263" y="920"/>
            <a:chExt cx="639" cy="291"/>
          </a:xfrm>
        </p:grpSpPr>
        <p:sp>
          <p:nvSpPr>
            <p:cNvPr id="76430" name="Line 539"/>
            <p:cNvSpPr>
              <a:spLocks noChangeShapeType="1"/>
            </p:cNvSpPr>
            <p:nvPr/>
          </p:nvSpPr>
          <p:spPr bwMode="auto">
            <a:xfrm flipV="1">
              <a:off x="3812" y="1099"/>
              <a:ext cx="22" cy="1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31" name="Line 540"/>
            <p:cNvSpPr>
              <a:spLocks noChangeShapeType="1"/>
            </p:cNvSpPr>
            <p:nvPr/>
          </p:nvSpPr>
          <p:spPr bwMode="auto">
            <a:xfrm flipV="1">
              <a:off x="3834" y="1092"/>
              <a:ext cx="9" cy="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32" name="Line 541"/>
            <p:cNvSpPr>
              <a:spLocks noChangeShapeType="1"/>
            </p:cNvSpPr>
            <p:nvPr/>
          </p:nvSpPr>
          <p:spPr bwMode="auto">
            <a:xfrm flipH="1">
              <a:off x="3843" y="1034"/>
              <a:ext cx="59" cy="5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33" name="Line 542"/>
            <p:cNvSpPr>
              <a:spLocks noChangeShapeType="1"/>
            </p:cNvSpPr>
            <p:nvPr/>
          </p:nvSpPr>
          <p:spPr bwMode="auto">
            <a:xfrm flipV="1">
              <a:off x="3475" y="1105"/>
              <a:ext cx="42" cy="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34" name="Line 543"/>
            <p:cNvSpPr>
              <a:spLocks noChangeShapeType="1"/>
            </p:cNvSpPr>
            <p:nvPr/>
          </p:nvSpPr>
          <p:spPr bwMode="auto">
            <a:xfrm flipV="1">
              <a:off x="3517" y="1102"/>
              <a:ext cx="42" cy="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35" name="Line 544"/>
            <p:cNvSpPr>
              <a:spLocks noChangeShapeType="1"/>
            </p:cNvSpPr>
            <p:nvPr/>
          </p:nvSpPr>
          <p:spPr bwMode="auto">
            <a:xfrm>
              <a:off x="3559" y="1102"/>
              <a:ext cx="48" cy="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36" name="Line 545"/>
            <p:cNvSpPr>
              <a:spLocks noChangeShapeType="1"/>
            </p:cNvSpPr>
            <p:nvPr/>
          </p:nvSpPr>
          <p:spPr bwMode="auto">
            <a:xfrm>
              <a:off x="3607" y="1107"/>
              <a:ext cx="28" cy="1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37" name="Line 546"/>
            <p:cNvSpPr>
              <a:spLocks noChangeShapeType="1"/>
            </p:cNvSpPr>
            <p:nvPr/>
          </p:nvSpPr>
          <p:spPr bwMode="auto">
            <a:xfrm>
              <a:off x="3635" y="1119"/>
              <a:ext cx="29" cy="1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38" name="Line 547"/>
            <p:cNvSpPr>
              <a:spLocks noChangeShapeType="1"/>
            </p:cNvSpPr>
            <p:nvPr/>
          </p:nvSpPr>
          <p:spPr bwMode="auto">
            <a:xfrm>
              <a:off x="3664" y="1130"/>
              <a:ext cx="10" cy="1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39" name="Line 548"/>
            <p:cNvSpPr>
              <a:spLocks noChangeShapeType="1"/>
            </p:cNvSpPr>
            <p:nvPr/>
          </p:nvSpPr>
          <p:spPr bwMode="auto">
            <a:xfrm>
              <a:off x="3674" y="1146"/>
              <a:ext cx="4" cy="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40" name="Line 549"/>
            <p:cNvSpPr>
              <a:spLocks noChangeShapeType="1"/>
            </p:cNvSpPr>
            <p:nvPr/>
          </p:nvSpPr>
          <p:spPr bwMode="auto">
            <a:xfrm flipV="1">
              <a:off x="3736" y="1198"/>
              <a:ext cx="9" cy="1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41" name="Line 550"/>
            <p:cNvSpPr>
              <a:spLocks noChangeShapeType="1"/>
            </p:cNvSpPr>
            <p:nvPr/>
          </p:nvSpPr>
          <p:spPr bwMode="auto">
            <a:xfrm flipV="1">
              <a:off x="3745" y="1165"/>
              <a:ext cx="22" cy="3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42" name="Line 551"/>
            <p:cNvSpPr>
              <a:spLocks noChangeShapeType="1"/>
            </p:cNvSpPr>
            <p:nvPr/>
          </p:nvSpPr>
          <p:spPr bwMode="auto">
            <a:xfrm flipV="1">
              <a:off x="3767" y="1140"/>
              <a:ext cx="22" cy="2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43" name="Line 552"/>
            <p:cNvSpPr>
              <a:spLocks noChangeShapeType="1"/>
            </p:cNvSpPr>
            <p:nvPr/>
          </p:nvSpPr>
          <p:spPr bwMode="auto">
            <a:xfrm flipV="1">
              <a:off x="3789" y="1115"/>
              <a:ext cx="23" cy="2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44" name="Line 553"/>
            <p:cNvSpPr>
              <a:spLocks noChangeShapeType="1"/>
            </p:cNvSpPr>
            <p:nvPr/>
          </p:nvSpPr>
          <p:spPr bwMode="auto">
            <a:xfrm flipH="1" flipV="1">
              <a:off x="3482" y="1070"/>
              <a:ext cx="70" cy="70"/>
            </a:xfrm>
            <a:prstGeom prst="line">
              <a:avLst/>
            </a:prstGeom>
            <a:noFill/>
            <a:ln w="39688">
              <a:solidFill>
                <a:srgbClr val="800000"/>
              </a:solidFill>
              <a:round/>
              <a:headEnd/>
              <a:tailEnd/>
            </a:ln>
          </p:spPr>
          <p:txBody>
            <a:bodyPr>
              <a:prstTxWarp prst="textNoShape">
                <a:avLst/>
              </a:prstTxWarp>
            </a:bodyPr>
            <a:lstStyle/>
            <a:p>
              <a:endParaRPr lang="en-US"/>
            </a:p>
          </p:txBody>
        </p:sp>
        <p:sp>
          <p:nvSpPr>
            <p:cNvPr id="76445" name="Line 554"/>
            <p:cNvSpPr>
              <a:spLocks noChangeShapeType="1"/>
            </p:cNvSpPr>
            <p:nvPr/>
          </p:nvSpPr>
          <p:spPr bwMode="auto">
            <a:xfrm flipV="1">
              <a:off x="3482" y="1070"/>
              <a:ext cx="70" cy="70"/>
            </a:xfrm>
            <a:prstGeom prst="line">
              <a:avLst/>
            </a:prstGeom>
            <a:noFill/>
            <a:ln w="39688">
              <a:solidFill>
                <a:srgbClr val="800000"/>
              </a:solidFill>
              <a:round/>
              <a:headEnd/>
              <a:tailEnd/>
            </a:ln>
          </p:spPr>
          <p:txBody>
            <a:bodyPr>
              <a:prstTxWarp prst="textNoShape">
                <a:avLst/>
              </a:prstTxWarp>
            </a:bodyPr>
            <a:lstStyle/>
            <a:p>
              <a:endParaRPr lang="en-US"/>
            </a:p>
          </p:txBody>
        </p:sp>
        <p:sp>
          <p:nvSpPr>
            <p:cNvPr id="76446" name="Line 555"/>
            <p:cNvSpPr>
              <a:spLocks noChangeShapeType="1"/>
            </p:cNvSpPr>
            <p:nvPr/>
          </p:nvSpPr>
          <p:spPr bwMode="auto">
            <a:xfrm flipH="1" flipV="1">
              <a:off x="3678" y="1152"/>
              <a:ext cx="58" cy="5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47" name="Line 556"/>
            <p:cNvSpPr>
              <a:spLocks noChangeShapeType="1"/>
            </p:cNvSpPr>
            <p:nvPr/>
          </p:nvSpPr>
          <p:spPr bwMode="auto">
            <a:xfrm flipV="1">
              <a:off x="3328" y="1131"/>
              <a:ext cx="59" cy="5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48" name="Line 557"/>
            <p:cNvSpPr>
              <a:spLocks noChangeShapeType="1"/>
            </p:cNvSpPr>
            <p:nvPr/>
          </p:nvSpPr>
          <p:spPr bwMode="auto">
            <a:xfrm>
              <a:off x="3389" y="1131"/>
              <a:ext cx="6"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49" name="Line 558"/>
            <p:cNvSpPr>
              <a:spLocks noChangeShapeType="1"/>
            </p:cNvSpPr>
            <p:nvPr/>
          </p:nvSpPr>
          <p:spPr bwMode="auto">
            <a:xfrm flipV="1">
              <a:off x="3395" y="1126"/>
              <a:ext cx="22" cy="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50" name="Line 559"/>
            <p:cNvSpPr>
              <a:spLocks noChangeShapeType="1"/>
            </p:cNvSpPr>
            <p:nvPr/>
          </p:nvSpPr>
          <p:spPr bwMode="auto">
            <a:xfrm flipV="1">
              <a:off x="3417" y="1120"/>
              <a:ext cx="21" cy="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51" name="Line 560"/>
            <p:cNvSpPr>
              <a:spLocks noChangeShapeType="1"/>
            </p:cNvSpPr>
            <p:nvPr/>
          </p:nvSpPr>
          <p:spPr bwMode="auto">
            <a:xfrm flipV="1">
              <a:off x="3438" y="1107"/>
              <a:ext cx="37" cy="1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52" name="Line 561"/>
            <p:cNvSpPr>
              <a:spLocks noChangeShapeType="1"/>
            </p:cNvSpPr>
            <p:nvPr/>
          </p:nvSpPr>
          <p:spPr bwMode="auto">
            <a:xfrm>
              <a:off x="3387" y="1131"/>
              <a:ext cx="2"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53" name="Rectangle 562"/>
            <p:cNvSpPr>
              <a:spLocks noChangeArrowheads="1"/>
            </p:cNvSpPr>
            <p:nvPr/>
          </p:nvSpPr>
          <p:spPr bwMode="auto">
            <a:xfrm>
              <a:off x="3263" y="920"/>
              <a:ext cx="506"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800000"/>
                  </a:solidFill>
                  <a:latin typeface="Arial" charset="0"/>
                </a:rPr>
                <a:t>motor up</a:t>
              </a:r>
              <a:endParaRPr lang="en-US" sz="1400" b="0">
                <a:solidFill>
                  <a:srgbClr val="800000"/>
                </a:solidFill>
              </a:endParaRPr>
            </a:p>
          </p:txBody>
        </p:sp>
      </p:grpSp>
      <p:grpSp>
        <p:nvGrpSpPr>
          <p:cNvPr id="15" name="Group 563"/>
          <p:cNvGrpSpPr>
            <a:grpSpLocks/>
          </p:cNvGrpSpPr>
          <p:nvPr/>
        </p:nvGrpSpPr>
        <p:grpSpPr bwMode="auto">
          <a:xfrm>
            <a:off x="6194425" y="1408113"/>
            <a:ext cx="711200" cy="379412"/>
            <a:chOff x="3902" y="887"/>
            <a:chExt cx="448" cy="239"/>
          </a:xfrm>
        </p:grpSpPr>
        <p:sp>
          <p:nvSpPr>
            <p:cNvPr id="76421" name="Line 564"/>
            <p:cNvSpPr>
              <a:spLocks noChangeShapeType="1"/>
            </p:cNvSpPr>
            <p:nvPr/>
          </p:nvSpPr>
          <p:spPr bwMode="auto">
            <a:xfrm>
              <a:off x="3902" y="1034"/>
              <a:ext cx="23" cy="1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22" name="Line 565"/>
            <p:cNvSpPr>
              <a:spLocks noChangeShapeType="1"/>
            </p:cNvSpPr>
            <p:nvPr/>
          </p:nvSpPr>
          <p:spPr bwMode="auto">
            <a:xfrm>
              <a:off x="3982" y="1081"/>
              <a:ext cx="44" cy="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23" name="Line 566"/>
            <p:cNvSpPr>
              <a:spLocks noChangeShapeType="1"/>
            </p:cNvSpPr>
            <p:nvPr/>
          </p:nvSpPr>
          <p:spPr bwMode="auto">
            <a:xfrm flipV="1">
              <a:off x="4070" y="1086"/>
              <a:ext cx="32" cy="1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24" name="Line 567"/>
            <p:cNvSpPr>
              <a:spLocks noChangeShapeType="1"/>
            </p:cNvSpPr>
            <p:nvPr/>
          </p:nvSpPr>
          <p:spPr bwMode="auto">
            <a:xfrm flipV="1">
              <a:off x="4144" y="1080"/>
              <a:ext cx="42" cy="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25" name="Line 568"/>
            <p:cNvSpPr>
              <a:spLocks noChangeShapeType="1"/>
            </p:cNvSpPr>
            <p:nvPr/>
          </p:nvSpPr>
          <p:spPr bwMode="auto">
            <a:xfrm>
              <a:off x="3925" y="1047"/>
              <a:ext cx="57" cy="3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26" name="Line 569"/>
            <p:cNvSpPr>
              <a:spLocks noChangeShapeType="1"/>
            </p:cNvSpPr>
            <p:nvPr/>
          </p:nvSpPr>
          <p:spPr bwMode="auto">
            <a:xfrm>
              <a:off x="4026" y="1090"/>
              <a:ext cx="44" cy="1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27" name="Line 570"/>
            <p:cNvSpPr>
              <a:spLocks noChangeShapeType="1"/>
            </p:cNvSpPr>
            <p:nvPr/>
          </p:nvSpPr>
          <p:spPr bwMode="auto">
            <a:xfrm flipV="1">
              <a:off x="4102" y="1083"/>
              <a:ext cx="42" cy="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28" name="Oval 571"/>
            <p:cNvSpPr>
              <a:spLocks noChangeArrowheads="1"/>
            </p:cNvSpPr>
            <p:nvPr/>
          </p:nvSpPr>
          <p:spPr bwMode="auto">
            <a:xfrm>
              <a:off x="4101" y="1040"/>
              <a:ext cx="86" cy="86"/>
            </a:xfrm>
            <a:prstGeom prst="ellipse">
              <a:avLst/>
            </a:prstGeom>
            <a:solidFill>
              <a:srgbClr val="800000"/>
            </a:solidFill>
            <a:ln w="26988">
              <a:solidFill>
                <a:srgbClr val="800000"/>
              </a:solidFill>
              <a:round/>
              <a:headEnd/>
              <a:tailEnd/>
            </a:ln>
          </p:spPr>
          <p:txBody>
            <a:bodyPr>
              <a:prstTxWarp prst="textNoShape">
                <a:avLst/>
              </a:prstTxWarp>
            </a:bodyPr>
            <a:lstStyle/>
            <a:p>
              <a:endParaRPr lang="en-US"/>
            </a:p>
          </p:txBody>
        </p:sp>
        <p:sp>
          <p:nvSpPr>
            <p:cNvPr id="76429" name="Rectangle 572"/>
            <p:cNvSpPr>
              <a:spLocks noChangeArrowheads="1"/>
            </p:cNvSpPr>
            <p:nvPr/>
          </p:nvSpPr>
          <p:spPr bwMode="auto">
            <a:xfrm>
              <a:off x="3938" y="887"/>
              <a:ext cx="412"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800000"/>
                  </a:solidFill>
                  <a:latin typeface="Arial" charset="0"/>
                </a:rPr>
                <a:t>moving</a:t>
              </a:r>
              <a:endParaRPr lang="en-US" sz="1400" b="0">
                <a:solidFill>
                  <a:srgbClr val="800000"/>
                </a:solidFill>
              </a:endParaRPr>
            </a:p>
          </p:txBody>
        </p:sp>
      </p:grpSp>
      <p:sp>
        <p:nvSpPr>
          <p:cNvPr id="1003069" name="Text Box 573"/>
          <p:cNvSpPr txBox="1">
            <a:spLocks noChangeArrowheads="1"/>
          </p:cNvSpPr>
          <p:nvPr/>
        </p:nvSpPr>
        <p:spPr bwMode="auto">
          <a:xfrm>
            <a:off x="7215188" y="3517900"/>
            <a:ext cx="1155700" cy="276225"/>
          </a:xfrm>
          <a:prstGeom prst="rect">
            <a:avLst/>
          </a:prstGeom>
          <a:noFill/>
          <a:ln w="12700">
            <a:noFill/>
            <a:miter lim="800000"/>
            <a:headEnd/>
            <a:tailEnd/>
          </a:ln>
        </p:spPr>
        <p:txBody>
          <a:bodyPr wrap="none">
            <a:prstTxWarp prst="textNoShape">
              <a:avLst/>
            </a:prstTxWarp>
            <a:spAutoFit/>
          </a:bodyPr>
          <a:lstStyle/>
          <a:p>
            <a:pPr algn="l">
              <a:lnSpc>
                <a:spcPct val="75000"/>
              </a:lnSpc>
            </a:pPr>
            <a:r>
              <a:rPr lang="en-US">
                <a:solidFill>
                  <a:srgbClr val="800000"/>
                </a:solidFill>
                <a:latin typeface="Times New Roman" charset="0"/>
              </a:rPr>
              <a:t>!Requested</a:t>
            </a:r>
          </a:p>
        </p:txBody>
      </p:sp>
      <p:sp>
        <p:nvSpPr>
          <p:cNvPr id="1003070" name="Text Box 574"/>
          <p:cNvSpPr txBox="1">
            <a:spLocks noChangeArrowheads="1"/>
          </p:cNvSpPr>
          <p:nvPr/>
        </p:nvSpPr>
        <p:spPr bwMode="auto">
          <a:xfrm>
            <a:off x="7215188" y="4079875"/>
            <a:ext cx="1087437" cy="276225"/>
          </a:xfrm>
          <a:prstGeom prst="rect">
            <a:avLst/>
          </a:prstGeom>
          <a:noFill/>
          <a:ln w="12700">
            <a:noFill/>
            <a:miter lim="800000"/>
            <a:headEnd/>
            <a:tailEnd/>
          </a:ln>
        </p:spPr>
        <p:txBody>
          <a:bodyPr wrap="none">
            <a:prstTxWarp prst="textNoShape">
              <a:avLst/>
            </a:prstTxWarp>
            <a:spAutoFit/>
          </a:bodyPr>
          <a:lstStyle/>
          <a:p>
            <a:pPr algn="l">
              <a:lnSpc>
                <a:spcPct val="75000"/>
              </a:lnSpc>
            </a:pPr>
            <a:r>
              <a:rPr lang="en-US">
                <a:solidFill>
                  <a:srgbClr val="800000"/>
                </a:solidFill>
                <a:latin typeface="Times New Roman" charset="0"/>
              </a:rPr>
              <a:t>Requested</a:t>
            </a:r>
          </a:p>
        </p:txBody>
      </p:sp>
      <p:grpSp>
        <p:nvGrpSpPr>
          <p:cNvPr id="16" name="Group 575"/>
          <p:cNvGrpSpPr>
            <a:grpSpLocks/>
          </p:cNvGrpSpPr>
          <p:nvPr/>
        </p:nvGrpSpPr>
        <p:grpSpPr bwMode="auto">
          <a:xfrm>
            <a:off x="6645275" y="1714500"/>
            <a:ext cx="230188" cy="65088"/>
            <a:chOff x="4186" y="1080"/>
            <a:chExt cx="145" cy="41"/>
          </a:xfrm>
        </p:grpSpPr>
        <p:sp>
          <p:nvSpPr>
            <p:cNvPr id="76417" name="Line 576"/>
            <p:cNvSpPr>
              <a:spLocks noChangeShapeType="1"/>
            </p:cNvSpPr>
            <p:nvPr/>
          </p:nvSpPr>
          <p:spPr bwMode="auto">
            <a:xfrm>
              <a:off x="4186" y="1080"/>
              <a:ext cx="52" cy="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18" name="Line 577"/>
            <p:cNvSpPr>
              <a:spLocks noChangeShapeType="1"/>
            </p:cNvSpPr>
            <p:nvPr/>
          </p:nvSpPr>
          <p:spPr bwMode="auto">
            <a:xfrm>
              <a:off x="4238" y="1087"/>
              <a:ext cx="37" cy="1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19" name="Line 578"/>
            <p:cNvSpPr>
              <a:spLocks noChangeShapeType="1"/>
            </p:cNvSpPr>
            <p:nvPr/>
          </p:nvSpPr>
          <p:spPr bwMode="auto">
            <a:xfrm>
              <a:off x="4275" y="1097"/>
              <a:ext cx="36" cy="1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20" name="Line 579"/>
            <p:cNvSpPr>
              <a:spLocks noChangeShapeType="1"/>
            </p:cNvSpPr>
            <p:nvPr/>
          </p:nvSpPr>
          <p:spPr bwMode="auto">
            <a:xfrm>
              <a:off x="4311" y="1107"/>
              <a:ext cx="20" cy="14"/>
            </a:xfrm>
            <a:prstGeom prst="line">
              <a:avLst/>
            </a:prstGeom>
            <a:noFill/>
            <a:ln w="26988">
              <a:solidFill>
                <a:srgbClr val="800000"/>
              </a:solidFill>
              <a:round/>
              <a:headEnd/>
              <a:tailEnd/>
            </a:ln>
          </p:spPr>
          <p:txBody>
            <a:bodyPr>
              <a:prstTxWarp prst="textNoShape">
                <a:avLst/>
              </a:prstTxWarp>
            </a:bodyPr>
            <a:lstStyle/>
            <a:p>
              <a:endParaRPr lang="en-US"/>
            </a:p>
          </p:txBody>
        </p:sp>
      </p:grpSp>
      <p:grpSp>
        <p:nvGrpSpPr>
          <p:cNvPr id="17" name="Group 580"/>
          <p:cNvGrpSpPr>
            <a:grpSpLocks/>
          </p:cNvGrpSpPr>
          <p:nvPr/>
        </p:nvGrpSpPr>
        <p:grpSpPr bwMode="auto">
          <a:xfrm>
            <a:off x="5722938" y="923925"/>
            <a:ext cx="1357312" cy="863600"/>
            <a:chOff x="3605" y="582"/>
            <a:chExt cx="855" cy="544"/>
          </a:xfrm>
        </p:grpSpPr>
        <p:sp>
          <p:nvSpPr>
            <p:cNvPr id="76400" name="Rectangle 581"/>
            <p:cNvSpPr>
              <a:spLocks noChangeArrowheads="1"/>
            </p:cNvSpPr>
            <p:nvPr/>
          </p:nvSpPr>
          <p:spPr bwMode="auto">
            <a:xfrm>
              <a:off x="3605" y="582"/>
              <a:ext cx="855"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800000"/>
                  </a:solidFill>
                  <a:latin typeface="Arial" charset="0"/>
                </a:rPr>
                <a:t>[not requested]</a:t>
              </a:r>
              <a:endParaRPr lang="en-US" sz="1400" b="0">
                <a:solidFill>
                  <a:srgbClr val="800000"/>
                </a:solidFill>
              </a:endParaRPr>
            </a:p>
          </p:txBody>
        </p:sp>
        <p:sp>
          <p:nvSpPr>
            <p:cNvPr id="76401" name="Line 582"/>
            <p:cNvSpPr>
              <a:spLocks noChangeShapeType="1"/>
            </p:cNvSpPr>
            <p:nvPr/>
          </p:nvSpPr>
          <p:spPr bwMode="auto">
            <a:xfrm flipH="1" flipV="1">
              <a:off x="4398" y="1041"/>
              <a:ext cx="1" cy="2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02" name="Line 583"/>
            <p:cNvSpPr>
              <a:spLocks noChangeShapeType="1"/>
            </p:cNvSpPr>
            <p:nvPr/>
          </p:nvSpPr>
          <p:spPr bwMode="auto">
            <a:xfrm flipH="1">
              <a:off x="3948" y="761"/>
              <a:ext cx="110" cy="2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03" name="Line 584"/>
            <p:cNvSpPr>
              <a:spLocks noChangeShapeType="1"/>
            </p:cNvSpPr>
            <p:nvPr/>
          </p:nvSpPr>
          <p:spPr bwMode="auto">
            <a:xfrm flipH="1">
              <a:off x="3894" y="784"/>
              <a:ext cx="54" cy="4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04" name="Line 585"/>
            <p:cNvSpPr>
              <a:spLocks noChangeShapeType="1"/>
            </p:cNvSpPr>
            <p:nvPr/>
          </p:nvSpPr>
          <p:spPr bwMode="auto">
            <a:xfrm flipH="1">
              <a:off x="3841" y="830"/>
              <a:ext cx="53" cy="4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05" name="Line 586"/>
            <p:cNvSpPr>
              <a:spLocks noChangeShapeType="1"/>
            </p:cNvSpPr>
            <p:nvPr/>
          </p:nvSpPr>
          <p:spPr bwMode="auto">
            <a:xfrm>
              <a:off x="3841" y="877"/>
              <a:ext cx="1" cy="7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06" name="Line 587"/>
            <p:cNvSpPr>
              <a:spLocks noChangeShapeType="1"/>
            </p:cNvSpPr>
            <p:nvPr/>
          </p:nvSpPr>
          <p:spPr bwMode="auto">
            <a:xfrm>
              <a:off x="3842" y="947"/>
              <a:ext cx="1" cy="2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07" name="Line 588"/>
            <p:cNvSpPr>
              <a:spLocks noChangeShapeType="1"/>
            </p:cNvSpPr>
            <p:nvPr/>
          </p:nvSpPr>
          <p:spPr bwMode="auto">
            <a:xfrm flipH="1" flipV="1">
              <a:off x="3843" y="975"/>
              <a:ext cx="59" cy="5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08" name="Line 589"/>
            <p:cNvSpPr>
              <a:spLocks noChangeShapeType="1"/>
            </p:cNvSpPr>
            <p:nvPr/>
          </p:nvSpPr>
          <p:spPr bwMode="auto">
            <a:xfrm flipH="1" flipV="1">
              <a:off x="4358" y="913"/>
              <a:ext cx="38" cy="6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09" name="Line 590"/>
            <p:cNvSpPr>
              <a:spLocks noChangeShapeType="1"/>
            </p:cNvSpPr>
            <p:nvPr/>
          </p:nvSpPr>
          <p:spPr bwMode="auto">
            <a:xfrm flipH="1" flipV="1">
              <a:off x="4319" y="851"/>
              <a:ext cx="39" cy="6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10" name="Line 591"/>
            <p:cNvSpPr>
              <a:spLocks noChangeShapeType="1"/>
            </p:cNvSpPr>
            <p:nvPr/>
          </p:nvSpPr>
          <p:spPr bwMode="auto">
            <a:xfrm flipH="1" flipV="1">
              <a:off x="4243" y="795"/>
              <a:ext cx="76" cy="5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11" name="Line 592"/>
            <p:cNvSpPr>
              <a:spLocks noChangeShapeType="1"/>
            </p:cNvSpPr>
            <p:nvPr/>
          </p:nvSpPr>
          <p:spPr bwMode="auto">
            <a:xfrm flipH="1" flipV="1">
              <a:off x="4150" y="778"/>
              <a:ext cx="93" cy="1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12" name="Line 593"/>
            <p:cNvSpPr>
              <a:spLocks noChangeShapeType="1"/>
            </p:cNvSpPr>
            <p:nvPr/>
          </p:nvSpPr>
          <p:spPr bwMode="auto">
            <a:xfrm flipH="1" flipV="1">
              <a:off x="4058" y="761"/>
              <a:ext cx="92" cy="1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13" name="Line 594"/>
            <p:cNvSpPr>
              <a:spLocks noChangeShapeType="1"/>
            </p:cNvSpPr>
            <p:nvPr/>
          </p:nvSpPr>
          <p:spPr bwMode="auto">
            <a:xfrm flipH="1" flipV="1">
              <a:off x="4150" y="778"/>
              <a:ext cx="50" cy="7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14" name="Line 595"/>
            <p:cNvSpPr>
              <a:spLocks noChangeShapeType="1"/>
            </p:cNvSpPr>
            <p:nvPr/>
          </p:nvSpPr>
          <p:spPr bwMode="auto">
            <a:xfrm flipH="1">
              <a:off x="4150" y="728"/>
              <a:ext cx="72" cy="5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15" name="Line 596"/>
            <p:cNvSpPr>
              <a:spLocks noChangeShapeType="1"/>
            </p:cNvSpPr>
            <p:nvPr/>
          </p:nvSpPr>
          <p:spPr bwMode="auto">
            <a:xfrm flipH="1" flipV="1">
              <a:off x="4396" y="974"/>
              <a:ext cx="2" cy="6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416" name="Line 597"/>
            <p:cNvSpPr>
              <a:spLocks noChangeShapeType="1"/>
            </p:cNvSpPr>
            <p:nvPr/>
          </p:nvSpPr>
          <p:spPr bwMode="auto">
            <a:xfrm flipV="1">
              <a:off x="4340" y="1067"/>
              <a:ext cx="58" cy="59"/>
            </a:xfrm>
            <a:prstGeom prst="line">
              <a:avLst/>
            </a:prstGeom>
            <a:noFill/>
            <a:ln w="26988">
              <a:solidFill>
                <a:srgbClr val="800000"/>
              </a:solidFill>
              <a:round/>
              <a:headEnd/>
              <a:tailEnd/>
            </a:ln>
          </p:spPr>
          <p:txBody>
            <a:bodyPr>
              <a:prstTxWarp prst="textNoShape">
                <a:avLst/>
              </a:prstTxWarp>
            </a:bodyPr>
            <a:lstStyle/>
            <a:p>
              <a:endParaRPr lang="en-US"/>
            </a:p>
          </p:txBody>
        </p:sp>
      </p:grpSp>
      <p:grpSp>
        <p:nvGrpSpPr>
          <p:cNvPr id="18" name="Group 598"/>
          <p:cNvGrpSpPr>
            <a:grpSpLocks/>
          </p:cNvGrpSpPr>
          <p:nvPr/>
        </p:nvGrpSpPr>
        <p:grpSpPr bwMode="auto">
          <a:xfrm>
            <a:off x="5513388" y="1779588"/>
            <a:ext cx="1470025" cy="4324350"/>
            <a:chOff x="3473" y="1121"/>
            <a:chExt cx="926" cy="2724"/>
          </a:xfrm>
        </p:grpSpPr>
        <p:sp>
          <p:nvSpPr>
            <p:cNvPr id="76378" name="Line 599"/>
            <p:cNvSpPr>
              <a:spLocks noChangeShapeType="1"/>
            </p:cNvSpPr>
            <p:nvPr/>
          </p:nvSpPr>
          <p:spPr bwMode="auto">
            <a:xfrm flipH="1">
              <a:off x="3948" y="3731"/>
              <a:ext cx="108" cy="3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79" name="Line 600"/>
            <p:cNvSpPr>
              <a:spLocks noChangeShapeType="1"/>
            </p:cNvSpPr>
            <p:nvPr/>
          </p:nvSpPr>
          <p:spPr bwMode="auto">
            <a:xfrm flipH="1">
              <a:off x="3680" y="3763"/>
              <a:ext cx="268" cy="8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80" name="Line 601"/>
            <p:cNvSpPr>
              <a:spLocks noChangeShapeType="1"/>
            </p:cNvSpPr>
            <p:nvPr/>
          </p:nvSpPr>
          <p:spPr bwMode="auto">
            <a:xfrm flipH="1" flipV="1">
              <a:off x="3577" y="3667"/>
              <a:ext cx="103" cy="17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81" name="Line 602"/>
            <p:cNvSpPr>
              <a:spLocks noChangeShapeType="1"/>
            </p:cNvSpPr>
            <p:nvPr/>
          </p:nvSpPr>
          <p:spPr bwMode="auto">
            <a:xfrm flipH="1" flipV="1">
              <a:off x="3473" y="3489"/>
              <a:ext cx="104" cy="17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82" name="Line 603"/>
            <p:cNvSpPr>
              <a:spLocks noChangeShapeType="1"/>
            </p:cNvSpPr>
            <p:nvPr/>
          </p:nvSpPr>
          <p:spPr bwMode="auto">
            <a:xfrm flipV="1">
              <a:off x="3473" y="3051"/>
              <a:ext cx="60" cy="43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83" name="Line 604"/>
            <p:cNvSpPr>
              <a:spLocks noChangeShapeType="1"/>
            </p:cNvSpPr>
            <p:nvPr/>
          </p:nvSpPr>
          <p:spPr bwMode="auto">
            <a:xfrm flipV="1">
              <a:off x="3533" y="2737"/>
              <a:ext cx="26" cy="31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84" name="Line 605"/>
            <p:cNvSpPr>
              <a:spLocks noChangeShapeType="1"/>
            </p:cNvSpPr>
            <p:nvPr/>
          </p:nvSpPr>
          <p:spPr bwMode="auto">
            <a:xfrm flipV="1">
              <a:off x="3574" y="2120"/>
              <a:ext cx="50" cy="11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85" name="Line 606"/>
            <p:cNvSpPr>
              <a:spLocks noChangeShapeType="1"/>
            </p:cNvSpPr>
            <p:nvPr/>
          </p:nvSpPr>
          <p:spPr bwMode="auto">
            <a:xfrm flipV="1">
              <a:off x="3624" y="2007"/>
              <a:ext cx="49" cy="11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86" name="Oval 607"/>
            <p:cNvSpPr>
              <a:spLocks noChangeArrowheads="1"/>
            </p:cNvSpPr>
            <p:nvPr/>
          </p:nvSpPr>
          <p:spPr bwMode="auto">
            <a:xfrm>
              <a:off x="4012" y="3688"/>
              <a:ext cx="86" cy="85"/>
            </a:xfrm>
            <a:prstGeom prst="ellipse">
              <a:avLst/>
            </a:prstGeom>
            <a:solidFill>
              <a:srgbClr val="800000"/>
            </a:solidFill>
            <a:ln w="26988">
              <a:solidFill>
                <a:srgbClr val="800000"/>
              </a:solidFill>
              <a:round/>
              <a:headEnd/>
              <a:tailEnd/>
            </a:ln>
          </p:spPr>
          <p:txBody>
            <a:bodyPr>
              <a:prstTxWarp prst="textNoShape">
                <a:avLst/>
              </a:prstTxWarp>
            </a:bodyPr>
            <a:lstStyle/>
            <a:p>
              <a:endParaRPr lang="en-US"/>
            </a:p>
          </p:txBody>
        </p:sp>
        <p:sp>
          <p:nvSpPr>
            <p:cNvPr id="76387" name="Rectangle 608"/>
            <p:cNvSpPr>
              <a:spLocks noChangeArrowheads="1"/>
            </p:cNvSpPr>
            <p:nvPr/>
          </p:nvSpPr>
          <p:spPr bwMode="auto">
            <a:xfrm>
              <a:off x="3696" y="3463"/>
              <a:ext cx="703"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800000"/>
                  </a:solidFill>
                  <a:latin typeface="Arial" charset="0"/>
                </a:rPr>
                <a:t>approaching</a:t>
              </a:r>
            </a:p>
            <a:p>
              <a:pPr>
                <a:lnSpc>
                  <a:spcPct val="75000"/>
                </a:lnSpc>
              </a:pPr>
              <a:r>
                <a:rPr lang="en-US" b="0">
                  <a:solidFill>
                    <a:srgbClr val="800000"/>
                  </a:solidFill>
                  <a:latin typeface="Arial" charset="0"/>
                </a:rPr>
                <a:t>floor</a:t>
              </a:r>
              <a:endParaRPr lang="en-US" sz="1400" b="0">
                <a:solidFill>
                  <a:srgbClr val="800000"/>
                </a:solidFill>
              </a:endParaRPr>
            </a:p>
          </p:txBody>
        </p:sp>
        <p:sp>
          <p:nvSpPr>
            <p:cNvPr id="76388" name="Line 609"/>
            <p:cNvSpPr>
              <a:spLocks noChangeShapeType="1"/>
            </p:cNvSpPr>
            <p:nvPr/>
          </p:nvSpPr>
          <p:spPr bwMode="auto">
            <a:xfrm flipV="1">
              <a:off x="3496" y="2737"/>
              <a:ext cx="63" cy="5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89" name="Line 610"/>
            <p:cNvSpPr>
              <a:spLocks noChangeShapeType="1"/>
            </p:cNvSpPr>
            <p:nvPr/>
          </p:nvSpPr>
          <p:spPr bwMode="auto">
            <a:xfrm flipH="1" flipV="1">
              <a:off x="3559" y="2737"/>
              <a:ext cx="59" cy="6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90" name="Line 611"/>
            <p:cNvSpPr>
              <a:spLocks noChangeShapeType="1"/>
            </p:cNvSpPr>
            <p:nvPr/>
          </p:nvSpPr>
          <p:spPr bwMode="auto">
            <a:xfrm flipV="1">
              <a:off x="3673" y="1825"/>
              <a:ext cx="110" cy="18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91" name="Line 612"/>
            <p:cNvSpPr>
              <a:spLocks noChangeShapeType="1"/>
            </p:cNvSpPr>
            <p:nvPr/>
          </p:nvSpPr>
          <p:spPr bwMode="auto">
            <a:xfrm flipV="1">
              <a:off x="3777" y="1761"/>
              <a:ext cx="117" cy="6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92" name="Line 613"/>
            <p:cNvSpPr>
              <a:spLocks noChangeShapeType="1"/>
            </p:cNvSpPr>
            <p:nvPr/>
          </p:nvSpPr>
          <p:spPr bwMode="auto">
            <a:xfrm flipV="1">
              <a:off x="3559" y="2423"/>
              <a:ext cx="25" cy="31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93" name="Line 614"/>
            <p:cNvSpPr>
              <a:spLocks noChangeShapeType="1"/>
            </p:cNvSpPr>
            <p:nvPr/>
          </p:nvSpPr>
          <p:spPr bwMode="auto">
            <a:xfrm flipH="1" flipV="1">
              <a:off x="3574" y="2232"/>
              <a:ext cx="10" cy="19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94" name="Line 615"/>
            <p:cNvSpPr>
              <a:spLocks noChangeShapeType="1"/>
            </p:cNvSpPr>
            <p:nvPr/>
          </p:nvSpPr>
          <p:spPr bwMode="auto">
            <a:xfrm flipV="1">
              <a:off x="4080" y="1559"/>
              <a:ext cx="41" cy="15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95" name="Line 616"/>
            <p:cNvSpPr>
              <a:spLocks noChangeShapeType="1"/>
            </p:cNvSpPr>
            <p:nvPr/>
          </p:nvSpPr>
          <p:spPr bwMode="auto">
            <a:xfrm flipV="1">
              <a:off x="4121" y="1404"/>
              <a:ext cx="41" cy="15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96" name="Line 617"/>
            <p:cNvSpPr>
              <a:spLocks noChangeShapeType="1"/>
            </p:cNvSpPr>
            <p:nvPr/>
          </p:nvSpPr>
          <p:spPr bwMode="auto">
            <a:xfrm flipV="1">
              <a:off x="3884" y="1714"/>
              <a:ext cx="196" cy="4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97" name="Line 618"/>
            <p:cNvSpPr>
              <a:spLocks noChangeShapeType="1"/>
            </p:cNvSpPr>
            <p:nvPr/>
          </p:nvSpPr>
          <p:spPr bwMode="auto">
            <a:xfrm flipH="1" flipV="1">
              <a:off x="4149" y="1206"/>
              <a:ext cx="13" cy="19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98" name="Line 619"/>
            <p:cNvSpPr>
              <a:spLocks noChangeShapeType="1"/>
            </p:cNvSpPr>
            <p:nvPr/>
          </p:nvSpPr>
          <p:spPr bwMode="auto">
            <a:xfrm flipH="1" flipV="1">
              <a:off x="4144" y="1126"/>
              <a:ext cx="5" cy="8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99" name="Line 620"/>
            <p:cNvSpPr>
              <a:spLocks noChangeShapeType="1"/>
            </p:cNvSpPr>
            <p:nvPr/>
          </p:nvSpPr>
          <p:spPr bwMode="auto">
            <a:xfrm flipH="1">
              <a:off x="4058" y="1121"/>
              <a:ext cx="173" cy="11"/>
            </a:xfrm>
            <a:prstGeom prst="line">
              <a:avLst/>
            </a:prstGeom>
            <a:noFill/>
            <a:ln w="39688">
              <a:solidFill>
                <a:srgbClr val="800000"/>
              </a:solidFill>
              <a:round/>
              <a:headEnd/>
              <a:tailEnd/>
            </a:ln>
          </p:spPr>
          <p:txBody>
            <a:bodyPr>
              <a:prstTxWarp prst="textNoShape">
                <a:avLst/>
              </a:prstTxWarp>
            </a:bodyPr>
            <a:lstStyle/>
            <a:p>
              <a:endParaRPr lang="en-US"/>
            </a:p>
          </p:txBody>
        </p:sp>
      </p:grpSp>
      <p:grpSp>
        <p:nvGrpSpPr>
          <p:cNvPr id="19" name="Group 621"/>
          <p:cNvGrpSpPr>
            <a:grpSpLocks/>
          </p:cNvGrpSpPr>
          <p:nvPr/>
        </p:nvGrpSpPr>
        <p:grpSpPr bwMode="auto">
          <a:xfrm>
            <a:off x="6194425" y="1408113"/>
            <a:ext cx="711200" cy="379412"/>
            <a:chOff x="3902" y="887"/>
            <a:chExt cx="448" cy="239"/>
          </a:xfrm>
        </p:grpSpPr>
        <p:sp>
          <p:nvSpPr>
            <p:cNvPr id="76369" name="Line 622"/>
            <p:cNvSpPr>
              <a:spLocks noChangeShapeType="1"/>
            </p:cNvSpPr>
            <p:nvPr/>
          </p:nvSpPr>
          <p:spPr bwMode="auto">
            <a:xfrm>
              <a:off x="3902" y="1034"/>
              <a:ext cx="23" cy="1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70" name="Line 623"/>
            <p:cNvSpPr>
              <a:spLocks noChangeShapeType="1"/>
            </p:cNvSpPr>
            <p:nvPr/>
          </p:nvSpPr>
          <p:spPr bwMode="auto">
            <a:xfrm>
              <a:off x="3982" y="1081"/>
              <a:ext cx="44" cy="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71" name="Line 624"/>
            <p:cNvSpPr>
              <a:spLocks noChangeShapeType="1"/>
            </p:cNvSpPr>
            <p:nvPr/>
          </p:nvSpPr>
          <p:spPr bwMode="auto">
            <a:xfrm flipV="1">
              <a:off x="4070" y="1086"/>
              <a:ext cx="32" cy="1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72" name="Line 625"/>
            <p:cNvSpPr>
              <a:spLocks noChangeShapeType="1"/>
            </p:cNvSpPr>
            <p:nvPr/>
          </p:nvSpPr>
          <p:spPr bwMode="auto">
            <a:xfrm flipV="1">
              <a:off x="4144" y="1080"/>
              <a:ext cx="42" cy="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73" name="Line 626"/>
            <p:cNvSpPr>
              <a:spLocks noChangeShapeType="1"/>
            </p:cNvSpPr>
            <p:nvPr/>
          </p:nvSpPr>
          <p:spPr bwMode="auto">
            <a:xfrm>
              <a:off x="3925" y="1047"/>
              <a:ext cx="57" cy="3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74" name="Line 627"/>
            <p:cNvSpPr>
              <a:spLocks noChangeShapeType="1"/>
            </p:cNvSpPr>
            <p:nvPr/>
          </p:nvSpPr>
          <p:spPr bwMode="auto">
            <a:xfrm>
              <a:off x="4026" y="1090"/>
              <a:ext cx="44" cy="1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75" name="Line 628"/>
            <p:cNvSpPr>
              <a:spLocks noChangeShapeType="1"/>
            </p:cNvSpPr>
            <p:nvPr/>
          </p:nvSpPr>
          <p:spPr bwMode="auto">
            <a:xfrm flipV="1">
              <a:off x="4102" y="1083"/>
              <a:ext cx="42" cy="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76" name="Oval 629"/>
            <p:cNvSpPr>
              <a:spLocks noChangeArrowheads="1"/>
            </p:cNvSpPr>
            <p:nvPr/>
          </p:nvSpPr>
          <p:spPr bwMode="auto">
            <a:xfrm>
              <a:off x="4101" y="1040"/>
              <a:ext cx="86" cy="86"/>
            </a:xfrm>
            <a:prstGeom prst="ellipse">
              <a:avLst/>
            </a:prstGeom>
            <a:solidFill>
              <a:srgbClr val="800000"/>
            </a:solidFill>
            <a:ln w="26988">
              <a:solidFill>
                <a:srgbClr val="800000"/>
              </a:solidFill>
              <a:round/>
              <a:headEnd/>
              <a:tailEnd/>
            </a:ln>
          </p:spPr>
          <p:txBody>
            <a:bodyPr>
              <a:prstTxWarp prst="textNoShape">
                <a:avLst/>
              </a:prstTxWarp>
            </a:bodyPr>
            <a:lstStyle/>
            <a:p>
              <a:endParaRPr lang="en-US"/>
            </a:p>
          </p:txBody>
        </p:sp>
        <p:sp>
          <p:nvSpPr>
            <p:cNvPr id="76377" name="Rectangle 630"/>
            <p:cNvSpPr>
              <a:spLocks noChangeArrowheads="1"/>
            </p:cNvSpPr>
            <p:nvPr/>
          </p:nvSpPr>
          <p:spPr bwMode="auto">
            <a:xfrm>
              <a:off x="3938" y="887"/>
              <a:ext cx="412"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800000"/>
                  </a:solidFill>
                  <a:latin typeface="Arial" charset="0"/>
                </a:rPr>
                <a:t>moving</a:t>
              </a:r>
              <a:endParaRPr lang="en-US" sz="1400" b="0">
                <a:solidFill>
                  <a:srgbClr val="800000"/>
                </a:solidFill>
              </a:endParaRPr>
            </a:p>
          </p:txBody>
        </p:sp>
      </p:grpSp>
      <p:grpSp>
        <p:nvGrpSpPr>
          <p:cNvPr id="20" name="Group 631"/>
          <p:cNvGrpSpPr>
            <a:grpSpLocks/>
          </p:cNvGrpSpPr>
          <p:nvPr/>
        </p:nvGrpSpPr>
        <p:grpSpPr bwMode="auto">
          <a:xfrm>
            <a:off x="5513388" y="1779588"/>
            <a:ext cx="1470025" cy="4324350"/>
            <a:chOff x="3473" y="1121"/>
            <a:chExt cx="926" cy="2724"/>
          </a:xfrm>
        </p:grpSpPr>
        <p:sp>
          <p:nvSpPr>
            <p:cNvPr id="76347" name="Line 632"/>
            <p:cNvSpPr>
              <a:spLocks noChangeShapeType="1"/>
            </p:cNvSpPr>
            <p:nvPr/>
          </p:nvSpPr>
          <p:spPr bwMode="auto">
            <a:xfrm flipH="1">
              <a:off x="3948" y="3731"/>
              <a:ext cx="108" cy="3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48" name="Line 633"/>
            <p:cNvSpPr>
              <a:spLocks noChangeShapeType="1"/>
            </p:cNvSpPr>
            <p:nvPr/>
          </p:nvSpPr>
          <p:spPr bwMode="auto">
            <a:xfrm flipH="1">
              <a:off x="3680" y="3763"/>
              <a:ext cx="268" cy="8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49" name="Line 634"/>
            <p:cNvSpPr>
              <a:spLocks noChangeShapeType="1"/>
            </p:cNvSpPr>
            <p:nvPr/>
          </p:nvSpPr>
          <p:spPr bwMode="auto">
            <a:xfrm flipH="1" flipV="1">
              <a:off x="3577" y="3667"/>
              <a:ext cx="103" cy="17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50" name="Line 635"/>
            <p:cNvSpPr>
              <a:spLocks noChangeShapeType="1"/>
            </p:cNvSpPr>
            <p:nvPr/>
          </p:nvSpPr>
          <p:spPr bwMode="auto">
            <a:xfrm flipH="1" flipV="1">
              <a:off x="3473" y="3489"/>
              <a:ext cx="104" cy="17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51" name="Line 636"/>
            <p:cNvSpPr>
              <a:spLocks noChangeShapeType="1"/>
            </p:cNvSpPr>
            <p:nvPr/>
          </p:nvSpPr>
          <p:spPr bwMode="auto">
            <a:xfrm flipV="1">
              <a:off x="3473" y="3051"/>
              <a:ext cx="60" cy="43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52" name="Line 637"/>
            <p:cNvSpPr>
              <a:spLocks noChangeShapeType="1"/>
            </p:cNvSpPr>
            <p:nvPr/>
          </p:nvSpPr>
          <p:spPr bwMode="auto">
            <a:xfrm flipV="1">
              <a:off x="3533" y="2737"/>
              <a:ext cx="26" cy="31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53" name="Line 638"/>
            <p:cNvSpPr>
              <a:spLocks noChangeShapeType="1"/>
            </p:cNvSpPr>
            <p:nvPr/>
          </p:nvSpPr>
          <p:spPr bwMode="auto">
            <a:xfrm flipV="1">
              <a:off x="3574" y="2120"/>
              <a:ext cx="50" cy="11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54" name="Line 639"/>
            <p:cNvSpPr>
              <a:spLocks noChangeShapeType="1"/>
            </p:cNvSpPr>
            <p:nvPr/>
          </p:nvSpPr>
          <p:spPr bwMode="auto">
            <a:xfrm flipV="1">
              <a:off x="3624" y="2007"/>
              <a:ext cx="49" cy="11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55" name="Oval 640"/>
            <p:cNvSpPr>
              <a:spLocks noChangeArrowheads="1"/>
            </p:cNvSpPr>
            <p:nvPr/>
          </p:nvSpPr>
          <p:spPr bwMode="auto">
            <a:xfrm>
              <a:off x="4012" y="3688"/>
              <a:ext cx="86" cy="85"/>
            </a:xfrm>
            <a:prstGeom prst="ellipse">
              <a:avLst/>
            </a:prstGeom>
            <a:solidFill>
              <a:srgbClr val="800000"/>
            </a:solidFill>
            <a:ln w="26988">
              <a:solidFill>
                <a:srgbClr val="800000"/>
              </a:solidFill>
              <a:round/>
              <a:headEnd/>
              <a:tailEnd/>
            </a:ln>
          </p:spPr>
          <p:txBody>
            <a:bodyPr>
              <a:prstTxWarp prst="textNoShape">
                <a:avLst/>
              </a:prstTxWarp>
            </a:bodyPr>
            <a:lstStyle/>
            <a:p>
              <a:endParaRPr lang="en-US"/>
            </a:p>
          </p:txBody>
        </p:sp>
        <p:sp>
          <p:nvSpPr>
            <p:cNvPr id="76356" name="Rectangle 641"/>
            <p:cNvSpPr>
              <a:spLocks noChangeArrowheads="1"/>
            </p:cNvSpPr>
            <p:nvPr/>
          </p:nvSpPr>
          <p:spPr bwMode="auto">
            <a:xfrm>
              <a:off x="3696" y="3463"/>
              <a:ext cx="703"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800000"/>
                  </a:solidFill>
                  <a:latin typeface="Arial" charset="0"/>
                </a:rPr>
                <a:t>approaching</a:t>
              </a:r>
            </a:p>
            <a:p>
              <a:pPr>
                <a:lnSpc>
                  <a:spcPct val="75000"/>
                </a:lnSpc>
              </a:pPr>
              <a:r>
                <a:rPr lang="en-US" b="0">
                  <a:solidFill>
                    <a:srgbClr val="800000"/>
                  </a:solidFill>
                  <a:latin typeface="Arial" charset="0"/>
                </a:rPr>
                <a:t>floor</a:t>
              </a:r>
              <a:endParaRPr lang="en-US" sz="1400" b="0">
                <a:solidFill>
                  <a:srgbClr val="800000"/>
                </a:solidFill>
              </a:endParaRPr>
            </a:p>
          </p:txBody>
        </p:sp>
        <p:sp>
          <p:nvSpPr>
            <p:cNvPr id="76357" name="Line 642"/>
            <p:cNvSpPr>
              <a:spLocks noChangeShapeType="1"/>
            </p:cNvSpPr>
            <p:nvPr/>
          </p:nvSpPr>
          <p:spPr bwMode="auto">
            <a:xfrm flipV="1">
              <a:off x="3496" y="2737"/>
              <a:ext cx="63" cy="5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58" name="Line 643"/>
            <p:cNvSpPr>
              <a:spLocks noChangeShapeType="1"/>
            </p:cNvSpPr>
            <p:nvPr/>
          </p:nvSpPr>
          <p:spPr bwMode="auto">
            <a:xfrm flipH="1" flipV="1">
              <a:off x="3559" y="2737"/>
              <a:ext cx="59" cy="6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59" name="Line 644"/>
            <p:cNvSpPr>
              <a:spLocks noChangeShapeType="1"/>
            </p:cNvSpPr>
            <p:nvPr/>
          </p:nvSpPr>
          <p:spPr bwMode="auto">
            <a:xfrm flipV="1">
              <a:off x="3673" y="1825"/>
              <a:ext cx="110" cy="18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60" name="Line 645"/>
            <p:cNvSpPr>
              <a:spLocks noChangeShapeType="1"/>
            </p:cNvSpPr>
            <p:nvPr/>
          </p:nvSpPr>
          <p:spPr bwMode="auto">
            <a:xfrm flipV="1">
              <a:off x="3777" y="1761"/>
              <a:ext cx="117" cy="6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61" name="Line 646"/>
            <p:cNvSpPr>
              <a:spLocks noChangeShapeType="1"/>
            </p:cNvSpPr>
            <p:nvPr/>
          </p:nvSpPr>
          <p:spPr bwMode="auto">
            <a:xfrm flipV="1">
              <a:off x="3559" y="2423"/>
              <a:ext cx="25" cy="31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62" name="Line 647"/>
            <p:cNvSpPr>
              <a:spLocks noChangeShapeType="1"/>
            </p:cNvSpPr>
            <p:nvPr/>
          </p:nvSpPr>
          <p:spPr bwMode="auto">
            <a:xfrm flipH="1" flipV="1">
              <a:off x="3574" y="2232"/>
              <a:ext cx="10" cy="19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63" name="Line 648"/>
            <p:cNvSpPr>
              <a:spLocks noChangeShapeType="1"/>
            </p:cNvSpPr>
            <p:nvPr/>
          </p:nvSpPr>
          <p:spPr bwMode="auto">
            <a:xfrm flipV="1">
              <a:off x="4080" y="1559"/>
              <a:ext cx="41" cy="15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64" name="Line 649"/>
            <p:cNvSpPr>
              <a:spLocks noChangeShapeType="1"/>
            </p:cNvSpPr>
            <p:nvPr/>
          </p:nvSpPr>
          <p:spPr bwMode="auto">
            <a:xfrm flipV="1">
              <a:off x="4121" y="1404"/>
              <a:ext cx="41" cy="15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65" name="Line 650"/>
            <p:cNvSpPr>
              <a:spLocks noChangeShapeType="1"/>
            </p:cNvSpPr>
            <p:nvPr/>
          </p:nvSpPr>
          <p:spPr bwMode="auto">
            <a:xfrm flipV="1">
              <a:off x="3884" y="1714"/>
              <a:ext cx="196" cy="4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66" name="Line 651"/>
            <p:cNvSpPr>
              <a:spLocks noChangeShapeType="1"/>
            </p:cNvSpPr>
            <p:nvPr/>
          </p:nvSpPr>
          <p:spPr bwMode="auto">
            <a:xfrm flipH="1" flipV="1">
              <a:off x="4149" y="1206"/>
              <a:ext cx="13" cy="19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67" name="Line 652"/>
            <p:cNvSpPr>
              <a:spLocks noChangeShapeType="1"/>
            </p:cNvSpPr>
            <p:nvPr/>
          </p:nvSpPr>
          <p:spPr bwMode="auto">
            <a:xfrm flipH="1" flipV="1">
              <a:off x="4144" y="1126"/>
              <a:ext cx="5" cy="8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68" name="Line 653"/>
            <p:cNvSpPr>
              <a:spLocks noChangeShapeType="1"/>
            </p:cNvSpPr>
            <p:nvPr/>
          </p:nvSpPr>
          <p:spPr bwMode="auto">
            <a:xfrm flipH="1">
              <a:off x="4058" y="1121"/>
              <a:ext cx="173" cy="11"/>
            </a:xfrm>
            <a:prstGeom prst="line">
              <a:avLst/>
            </a:prstGeom>
            <a:noFill/>
            <a:ln w="39688">
              <a:solidFill>
                <a:srgbClr val="800000"/>
              </a:solidFill>
              <a:round/>
              <a:headEnd/>
              <a:tailEnd/>
            </a:ln>
          </p:spPr>
          <p:txBody>
            <a:bodyPr>
              <a:prstTxWarp prst="textNoShape">
                <a:avLst/>
              </a:prstTxWarp>
            </a:bodyPr>
            <a:lstStyle/>
            <a:p>
              <a:endParaRPr lang="en-US"/>
            </a:p>
          </p:txBody>
        </p:sp>
      </p:grpSp>
      <p:grpSp>
        <p:nvGrpSpPr>
          <p:cNvPr id="21" name="Group 654"/>
          <p:cNvGrpSpPr>
            <a:grpSpLocks/>
          </p:cNvGrpSpPr>
          <p:nvPr/>
        </p:nvGrpSpPr>
        <p:grpSpPr bwMode="auto">
          <a:xfrm>
            <a:off x="6645275" y="1714500"/>
            <a:ext cx="230188" cy="65088"/>
            <a:chOff x="4186" y="1080"/>
            <a:chExt cx="145" cy="41"/>
          </a:xfrm>
        </p:grpSpPr>
        <p:sp>
          <p:nvSpPr>
            <p:cNvPr id="76343" name="Line 655"/>
            <p:cNvSpPr>
              <a:spLocks noChangeShapeType="1"/>
            </p:cNvSpPr>
            <p:nvPr/>
          </p:nvSpPr>
          <p:spPr bwMode="auto">
            <a:xfrm>
              <a:off x="4186" y="1080"/>
              <a:ext cx="52" cy="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44" name="Line 656"/>
            <p:cNvSpPr>
              <a:spLocks noChangeShapeType="1"/>
            </p:cNvSpPr>
            <p:nvPr/>
          </p:nvSpPr>
          <p:spPr bwMode="auto">
            <a:xfrm>
              <a:off x="4238" y="1087"/>
              <a:ext cx="37" cy="1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45" name="Line 657"/>
            <p:cNvSpPr>
              <a:spLocks noChangeShapeType="1"/>
            </p:cNvSpPr>
            <p:nvPr/>
          </p:nvSpPr>
          <p:spPr bwMode="auto">
            <a:xfrm>
              <a:off x="4275" y="1097"/>
              <a:ext cx="36" cy="1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46" name="Line 658"/>
            <p:cNvSpPr>
              <a:spLocks noChangeShapeType="1"/>
            </p:cNvSpPr>
            <p:nvPr/>
          </p:nvSpPr>
          <p:spPr bwMode="auto">
            <a:xfrm>
              <a:off x="4311" y="1107"/>
              <a:ext cx="20" cy="14"/>
            </a:xfrm>
            <a:prstGeom prst="line">
              <a:avLst/>
            </a:prstGeom>
            <a:noFill/>
            <a:ln w="26988">
              <a:solidFill>
                <a:srgbClr val="800000"/>
              </a:solidFill>
              <a:round/>
              <a:headEnd/>
              <a:tailEnd/>
            </a:ln>
          </p:spPr>
          <p:txBody>
            <a:bodyPr>
              <a:prstTxWarp prst="textNoShape">
                <a:avLst/>
              </a:prstTxWarp>
            </a:bodyPr>
            <a:lstStyle/>
            <a:p>
              <a:endParaRPr lang="en-US"/>
            </a:p>
          </p:txBody>
        </p:sp>
      </p:grpSp>
      <p:grpSp>
        <p:nvGrpSpPr>
          <p:cNvPr id="22" name="Group 659"/>
          <p:cNvGrpSpPr>
            <a:grpSpLocks/>
          </p:cNvGrpSpPr>
          <p:nvPr/>
        </p:nvGrpSpPr>
        <p:grpSpPr bwMode="auto">
          <a:xfrm>
            <a:off x="801688" y="4283075"/>
            <a:ext cx="4425950" cy="511175"/>
            <a:chOff x="505" y="2698"/>
            <a:chExt cx="2788" cy="322"/>
          </a:xfrm>
        </p:grpSpPr>
        <p:sp>
          <p:nvSpPr>
            <p:cNvPr id="76334" name="Line 660"/>
            <p:cNvSpPr>
              <a:spLocks noChangeShapeType="1"/>
            </p:cNvSpPr>
            <p:nvPr/>
          </p:nvSpPr>
          <p:spPr bwMode="auto">
            <a:xfrm flipH="1">
              <a:off x="1287" y="2930"/>
              <a:ext cx="622" cy="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35" name="Line 661"/>
            <p:cNvSpPr>
              <a:spLocks noChangeShapeType="1"/>
            </p:cNvSpPr>
            <p:nvPr/>
          </p:nvSpPr>
          <p:spPr bwMode="auto">
            <a:xfrm flipH="1">
              <a:off x="1038" y="2932"/>
              <a:ext cx="249"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36" name="Line 662"/>
            <p:cNvSpPr>
              <a:spLocks noChangeShapeType="1"/>
            </p:cNvSpPr>
            <p:nvPr/>
          </p:nvSpPr>
          <p:spPr bwMode="auto">
            <a:xfrm>
              <a:off x="1037" y="2846"/>
              <a:ext cx="1" cy="174"/>
            </a:xfrm>
            <a:prstGeom prst="line">
              <a:avLst/>
            </a:prstGeom>
            <a:noFill/>
            <a:ln w="39688">
              <a:solidFill>
                <a:srgbClr val="800000"/>
              </a:solidFill>
              <a:round/>
              <a:headEnd/>
              <a:tailEnd/>
            </a:ln>
          </p:spPr>
          <p:txBody>
            <a:bodyPr>
              <a:prstTxWarp prst="textNoShape">
                <a:avLst/>
              </a:prstTxWarp>
            </a:bodyPr>
            <a:lstStyle/>
            <a:p>
              <a:endParaRPr lang="en-US"/>
            </a:p>
          </p:txBody>
        </p:sp>
        <p:sp>
          <p:nvSpPr>
            <p:cNvPr id="76337" name="Rectangle 663"/>
            <p:cNvSpPr>
              <a:spLocks noChangeArrowheads="1"/>
            </p:cNvSpPr>
            <p:nvPr/>
          </p:nvSpPr>
          <p:spPr bwMode="auto">
            <a:xfrm>
              <a:off x="505" y="2698"/>
              <a:ext cx="712"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800000"/>
                  </a:solidFill>
                  <a:latin typeface="Arial" charset="0"/>
                </a:rPr>
                <a:t>at requested</a:t>
              </a:r>
            </a:p>
            <a:p>
              <a:pPr>
                <a:lnSpc>
                  <a:spcPct val="75000"/>
                </a:lnSpc>
              </a:pPr>
              <a:r>
                <a:rPr lang="en-US" b="0">
                  <a:solidFill>
                    <a:srgbClr val="800000"/>
                  </a:solidFill>
                  <a:latin typeface="Arial" charset="0"/>
                </a:rPr>
                <a:t>floor</a:t>
              </a:r>
              <a:endParaRPr lang="en-US" sz="1400" b="0">
                <a:solidFill>
                  <a:srgbClr val="800000"/>
                </a:solidFill>
              </a:endParaRPr>
            </a:p>
          </p:txBody>
        </p:sp>
        <p:sp>
          <p:nvSpPr>
            <p:cNvPr id="76338" name="Line 664"/>
            <p:cNvSpPr>
              <a:spLocks noChangeShapeType="1"/>
            </p:cNvSpPr>
            <p:nvPr/>
          </p:nvSpPr>
          <p:spPr bwMode="auto">
            <a:xfrm flipH="1" flipV="1">
              <a:off x="3084" y="2929"/>
              <a:ext cx="111"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39" name="Line 665"/>
            <p:cNvSpPr>
              <a:spLocks noChangeShapeType="1"/>
            </p:cNvSpPr>
            <p:nvPr/>
          </p:nvSpPr>
          <p:spPr bwMode="auto">
            <a:xfrm flipH="1" flipV="1">
              <a:off x="2808" y="2928"/>
              <a:ext cx="276"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40" name="Line 666"/>
            <p:cNvSpPr>
              <a:spLocks noChangeShapeType="1"/>
            </p:cNvSpPr>
            <p:nvPr/>
          </p:nvSpPr>
          <p:spPr bwMode="auto">
            <a:xfrm flipH="1">
              <a:off x="3195" y="2930"/>
              <a:ext cx="98"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41" name="Line 667"/>
            <p:cNvSpPr>
              <a:spLocks noChangeShapeType="1"/>
            </p:cNvSpPr>
            <p:nvPr/>
          </p:nvSpPr>
          <p:spPr bwMode="auto">
            <a:xfrm flipH="1">
              <a:off x="2359" y="2928"/>
              <a:ext cx="449"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42" name="Line 668"/>
            <p:cNvSpPr>
              <a:spLocks noChangeShapeType="1"/>
            </p:cNvSpPr>
            <p:nvPr/>
          </p:nvSpPr>
          <p:spPr bwMode="auto">
            <a:xfrm flipH="1">
              <a:off x="1909" y="2929"/>
              <a:ext cx="450" cy="1"/>
            </a:xfrm>
            <a:prstGeom prst="line">
              <a:avLst/>
            </a:prstGeom>
            <a:noFill/>
            <a:ln w="26988">
              <a:solidFill>
                <a:srgbClr val="800000"/>
              </a:solidFill>
              <a:round/>
              <a:headEnd/>
              <a:tailEnd/>
            </a:ln>
          </p:spPr>
          <p:txBody>
            <a:bodyPr>
              <a:prstTxWarp prst="textNoShape">
                <a:avLst/>
              </a:prstTxWarp>
            </a:bodyPr>
            <a:lstStyle/>
            <a:p>
              <a:endParaRPr lang="en-US"/>
            </a:p>
          </p:txBody>
        </p:sp>
      </p:grpSp>
      <p:grpSp>
        <p:nvGrpSpPr>
          <p:cNvPr id="23" name="Group 669"/>
          <p:cNvGrpSpPr>
            <a:grpSpLocks/>
          </p:cNvGrpSpPr>
          <p:nvPr/>
        </p:nvGrpSpPr>
        <p:grpSpPr bwMode="auto">
          <a:xfrm>
            <a:off x="3825875" y="3295650"/>
            <a:ext cx="1401763" cy="1274763"/>
            <a:chOff x="2410" y="2076"/>
            <a:chExt cx="883" cy="803"/>
          </a:xfrm>
        </p:grpSpPr>
        <p:sp>
          <p:nvSpPr>
            <p:cNvPr id="76311" name="Line 670"/>
            <p:cNvSpPr>
              <a:spLocks noChangeShapeType="1"/>
            </p:cNvSpPr>
            <p:nvPr/>
          </p:nvSpPr>
          <p:spPr bwMode="auto">
            <a:xfrm flipH="1">
              <a:off x="3157" y="2828"/>
              <a:ext cx="38"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12" name="Line 671"/>
            <p:cNvSpPr>
              <a:spLocks noChangeShapeType="1"/>
            </p:cNvSpPr>
            <p:nvPr/>
          </p:nvSpPr>
          <p:spPr bwMode="auto">
            <a:xfrm flipH="1">
              <a:off x="3062" y="2829"/>
              <a:ext cx="95"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13" name="Line 672"/>
            <p:cNvSpPr>
              <a:spLocks noChangeShapeType="1"/>
            </p:cNvSpPr>
            <p:nvPr/>
          </p:nvSpPr>
          <p:spPr bwMode="auto">
            <a:xfrm flipH="1" flipV="1">
              <a:off x="2770" y="2076"/>
              <a:ext cx="20" cy="10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14" name="Line 673"/>
            <p:cNvSpPr>
              <a:spLocks noChangeShapeType="1"/>
            </p:cNvSpPr>
            <p:nvPr/>
          </p:nvSpPr>
          <p:spPr bwMode="auto">
            <a:xfrm flipH="1">
              <a:off x="3195" y="2828"/>
              <a:ext cx="98"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15" name="Rectangle 674"/>
            <p:cNvSpPr>
              <a:spLocks noChangeArrowheads="1"/>
            </p:cNvSpPr>
            <p:nvPr/>
          </p:nvSpPr>
          <p:spPr bwMode="auto">
            <a:xfrm>
              <a:off x="2512" y="2555"/>
              <a:ext cx="745"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800000"/>
                  </a:solidFill>
                  <a:latin typeface="Arial" charset="0"/>
                </a:rPr>
                <a:t>door</a:t>
              </a:r>
            </a:p>
            <a:p>
              <a:pPr>
                <a:lnSpc>
                  <a:spcPct val="75000"/>
                </a:lnSpc>
              </a:pPr>
              <a:r>
                <a:rPr lang="en-US" b="0">
                  <a:solidFill>
                    <a:srgbClr val="800000"/>
                  </a:solidFill>
                  <a:latin typeface="Arial" charset="0"/>
                </a:rPr>
                <a:t>closing-delay</a:t>
              </a:r>
              <a:endParaRPr lang="en-US" sz="1400" b="0">
                <a:solidFill>
                  <a:srgbClr val="800000"/>
                </a:solidFill>
              </a:endParaRPr>
            </a:p>
          </p:txBody>
        </p:sp>
        <p:sp>
          <p:nvSpPr>
            <p:cNvPr id="76316" name="Line 675"/>
            <p:cNvSpPr>
              <a:spLocks noChangeShapeType="1"/>
            </p:cNvSpPr>
            <p:nvPr/>
          </p:nvSpPr>
          <p:spPr bwMode="auto">
            <a:xfrm flipH="1" flipV="1">
              <a:off x="2410" y="2794"/>
              <a:ext cx="78" cy="3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17" name="Line 676"/>
            <p:cNvSpPr>
              <a:spLocks noChangeShapeType="1"/>
            </p:cNvSpPr>
            <p:nvPr/>
          </p:nvSpPr>
          <p:spPr bwMode="auto">
            <a:xfrm flipV="1">
              <a:off x="2410" y="2702"/>
              <a:ext cx="10" cy="9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18" name="Line 677"/>
            <p:cNvSpPr>
              <a:spLocks noChangeShapeType="1"/>
            </p:cNvSpPr>
            <p:nvPr/>
          </p:nvSpPr>
          <p:spPr bwMode="auto">
            <a:xfrm flipH="1" flipV="1">
              <a:off x="3002" y="2829"/>
              <a:ext cx="60"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19" name="Line 678"/>
            <p:cNvSpPr>
              <a:spLocks noChangeShapeType="1"/>
            </p:cNvSpPr>
            <p:nvPr/>
          </p:nvSpPr>
          <p:spPr bwMode="auto">
            <a:xfrm flipH="1" flipV="1">
              <a:off x="2943" y="2829"/>
              <a:ext cx="59"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20" name="Line 679"/>
            <p:cNvSpPr>
              <a:spLocks noChangeShapeType="1"/>
            </p:cNvSpPr>
            <p:nvPr/>
          </p:nvSpPr>
          <p:spPr bwMode="auto">
            <a:xfrm flipH="1" flipV="1">
              <a:off x="2919" y="2827"/>
              <a:ext cx="24" cy="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21" name="Line 680"/>
            <p:cNvSpPr>
              <a:spLocks noChangeShapeType="1"/>
            </p:cNvSpPr>
            <p:nvPr/>
          </p:nvSpPr>
          <p:spPr bwMode="auto">
            <a:xfrm flipH="1">
              <a:off x="2825" y="2827"/>
              <a:ext cx="94" cy="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22" name="Line 681"/>
            <p:cNvSpPr>
              <a:spLocks noChangeShapeType="1"/>
            </p:cNvSpPr>
            <p:nvPr/>
          </p:nvSpPr>
          <p:spPr bwMode="auto">
            <a:xfrm flipH="1">
              <a:off x="2731" y="2836"/>
              <a:ext cx="94" cy="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23" name="Line 682"/>
            <p:cNvSpPr>
              <a:spLocks noChangeShapeType="1"/>
            </p:cNvSpPr>
            <p:nvPr/>
          </p:nvSpPr>
          <p:spPr bwMode="auto">
            <a:xfrm flipH="1">
              <a:off x="2566" y="2845"/>
              <a:ext cx="165" cy="2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24" name="Line 683"/>
            <p:cNvSpPr>
              <a:spLocks noChangeShapeType="1"/>
            </p:cNvSpPr>
            <p:nvPr/>
          </p:nvSpPr>
          <p:spPr bwMode="auto">
            <a:xfrm flipH="1" flipV="1">
              <a:off x="2488" y="2829"/>
              <a:ext cx="78" cy="3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25" name="Line 684"/>
            <p:cNvSpPr>
              <a:spLocks noChangeShapeType="1"/>
            </p:cNvSpPr>
            <p:nvPr/>
          </p:nvSpPr>
          <p:spPr bwMode="auto">
            <a:xfrm flipH="1" flipV="1">
              <a:off x="2790" y="2176"/>
              <a:ext cx="19" cy="10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26" name="Oval 685"/>
            <p:cNvSpPr>
              <a:spLocks noChangeArrowheads="1"/>
            </p:cNvSpPr>
            <p:nvPr/>
          </p:nvSpPr>
          <p:spPr bwMode="auto">
            <a:xfrm>
              <a:off x="2782" y="2793"/>
              <a:ext cx="86" cy="86"/>
            </a:xfrm>
            <a:prstGeom prst="ellipse">
              <a:avLst/>
            </a:prstGeom>
            <a:solidFill>
              <a:srgbClr val="800000"/>
            </a:solidFill>
            <a:ln w="26988">
              <a:solidFill>
                <a:srgbClr val="800000"/>
              </a:solidFill>
              <a:round/>
              <a:headEnd/>
              <a:tailEnd/>
            </a:ln>
          </p:spPr>
          <p:txBody>
            <a:bodyPr>
              <a:prstTxWarp prst="textNoShape">
                <a:avLst/>
              </a:prstTxWarp>
            </a:bodyPr>
            <a:lstStyle/>
            <a:p>
              <a:endParaRPr lang="en-US"/>
            </a:p>
          </p:txBody>
        </p:sp>
        <p:sp>
          <p:nvSpPr>
            <p:cNvPr id="76327" name="Line 686"/>
            <p:cNvSpPr>
              <a:spLocks noChangeShapeType="1"/>
            </p:cNvSpPr>
            <p:nvPr/>
          </p:nvSpPr>
          <p:spPr bwMode="auto">
            <a:xfrm flipV="1">
              <a:off x="2738" y="2453"/>
              <a:ext cx="63" cy="7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28" name="Line 687"/>
            <p:cNvSpPr>
              <a:spLocks noChangeShapeType="1"/>
            </p:cNvSpPr>
            <p:nvPr/>
          </p:nvSpPr>
          <p:spPr bwMode="auto">
            <a:xfrm flipV="1">
              <a:off x="2801" y="2376"/>
              <a:ext cx="64" cy="77"/>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29" name="Line 688"/>
            <p:cNvSpPr>
              <a:spLocks noChangeShapeType="1"/>
            </p:cNvSpPr>
            <p:nvPr/>
          </p:nvSpPr>
          <p:spPr bwMode="auto">
            <a:xfrm flipH="1" flipV="1">
              <a:off x="2809" y="2276"/>
              <a:ext cx="56" cy="10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30" name="Line 689"/>
            <p:cNvSpPr>
              <a:spLocks noChangeShapeType="1"/>
            </p:cNvSpPr>
            <p:nvPr/>
          </p:nvSpPr>
          <p:spPr bwMode="auto">
            <a:xfrm flipV="1">
              <a:off x="2420" y="2666"/>
              <a:ext cx="4" cy="3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31" name="Line 690"/>
            <p:cNvSpPr>
              <a:spLocks noChangeShapeType="1"/>
            </p:cNvSpPr>
            <p:nvPr/>
          </p:nvSpPr>
          <p:spPr bwMode="auto">
            <a:xfrm flipV="1">
              <a:off x="2424" y="2608"/>
              <a:ext cx="58" cy="5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32" name="Line 691"/>
            <p:cNvSpPr>
              <a:spLocks noChangeShapeType="1"/>
            </p:cNvSpPr>
            <p:nvPr/>
          </p:nvSpPr>
          <p:spPr bwMode="auto">
            <a:xfrm flipV="1">
              <a:off x="2555" y="2530"/>
              <a:ext cx="183" cy="5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33" name="Line 692"/>
            <p:cNvSpPr>
              <a:spLocks noChangeShapeType="1"/>
            </p:cNvSpPr>
            <p:nvPr/>
          </p:nvSpPr>
          <p:spPr bwMode="auto">
            <a:xfrm flipV="1">
              <a:off x="2482" y="2585"/>
              <a:ext cx="73" cy="23"/>
            </a:xfrm>
            <a:prstGeom prst="line">
              <a:avLst/>
            </a:prstGeom>
            <a:noFill/>
            <a:ln w="26988">
              <a:solidFill>
                <a:srgbClr val="800000"/>
              </a:solidFill>
              <a:round/>
              <a:headEnd/>
              <a:tailEnd/>
            </a:ln>
          </p:spPr>
          <p:txBody>
            <a:bodyPr>
              <a:prstTxWarp prst="textNoShape">
                <a:avLst/>
              </a:prstTxWarp>
            </a:bodyPr>
            <a:lstStyle/>
            <a:p>
              <a:endParaRPr lang="en-US"/>
            </a:p>
          </p:txBody>
        </p:sp>
      </p:grpSp>
      <p:grpSp>
        <p:nvGrpSpPr>
          <p:cNvPr id="24" name="Group 693"/>
          <p:cNvGrpSpPr>
            <a:grpSpLocks/>
          </p:cNvGrpSpPr>
          <p:nvPr/>
        </p:nvGrpSpPr>
        <p:grpSpPr bwMode="auto">
          <a:xfrm>
            <a:off x="5227638" y="4130675"/>
            <a:ext cx="1589087" cy="657225"/>
            <a:chOff x="3293" y="2602"/>
            <a:chExt cx="1001" cy="414"/>
          </a:xfrm>
        </p:grpSpPr>
        <p:sp>
          <p:nvSpPr>
            <p:cNvPr id="76293" name="Line 694"/>
            <p:cNvSpPr>
              <a:spLocks noChangeShapeType="1"/>
            </p:cNvSpPr>
            <p:nvPr/>
          </p:nvSpPr>
          <p:spPr bwMode="auto">
            <a:xfrm flipH="1">
              <a:off x="3653" y="2872"/>
              <a:ext cx="119"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94" name="Line 695"/>
            <p:cNvSpPr>
              <a:spLocks noChangeShapeType="1"/>
            </p:cNvSpPr>
            <p:nvPr/>
          </p:nvSpPr>
          <p:spPr bwMode="auto">
            <a:xfrm flipH="1">
              <a:off x="3465" y="2873"/>
              <a:ext cx="188" cy="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95" name="Line 696"/>
            <p:cNvSpPr>
              <a:spLocks noChangeShapeType="1"/>
            </p:cNvSpPr>
            <p:nvPr/>
          </p:nvSpPr>
          <p:spPr bwMode="auto">
            <a:xfrm flipH="1">
              <a:off x="3390" y="2877"/>
              <a:ext cx="75" cy="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96" name="Line 697"/>
            <p:cNvSpPr>
              <a:spLocks noChangeShapeType="1"/>
            </p:cNvSpPr>
            <p:nvPr/>
          </p:nvSpPr>
          <p:spPr bwMode="auto">
            <a:xfrm>
              <a:off x="3293" y="2742"/>
              <a:ext cx="1" cy="274"/>
            </a:xfrm>
            <a:prstGeom prst="line">
              <a:avLst/>
            </a:prstGeom>
            <a:noFill/>
            <a:ln w="52388">
              <a:solidFill>
                <a:srgbClr val="800000"/>
              </a:solidFill>
              <a:round/>
              <a:headEnd/>
              <a:tailEnd/>
            </a:ln>
          </p:spPr>
          <p:txBody>
            <a:bodyPr>
              <a:prstTxWarp prst="textNoShape">
                <a:avLst/>
              </a:prstTxWarp>
            </a:bodyPr>
            <a:lstStyle/>
            <a:p>
              <a:endParaRPr lang="en-US"/>
            </a:p>
          </p:txBody>
        </p:sp>
        <p:sp>
          <p:nvSpPr>
            <p:cNvPr id="76297" name="Line 698"/>
            <p:cNvSpPr>
              <a:spLocks noChangeShapeType="1"/>
            </p:cNvSpPr>
            <p:nvPr/>
          </p:nvSpPr>
          <p:spPr bwMode="auto">
            <a:xfrm flipH="1">
              <a:off x="3293" y="2879"/>
              <a:ext cx="97"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98" name="Line 699"/>
            <p:cNvSpPr>
              <a:spLocks noChangeShapeType="1"/>
            </p:cNvSpPr>
            <p:nvPr/>
          </p:nvSpPr>
          <p:spPr bwMode="auto">
            <a:xfrm flipH="1">
              <a:off x="4113" y="2865"/>
              <a:ext cx="61" cy="2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99" name="Line 700"/>
            <p:cNvSpPr>
              <a:spLocks noChangeShapeType="1"/>
            </p:cNvSpPr>
            <p:nvPr/>
          </p:nvSpPr>
          <p:spPr bwMode="auto">
            <a:xfrm flipH="1" flipV="1">
              <a:off x="4052" y="2884"/>
              <a:ext cx="61" cy="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00" name="Line 701"/>
            <p:cNvSpPr>
              <a:spLocks noChangeShapeType="1"/>
            </p:cNvSpPr>
            <p:nvPr/>
          </p:nvSpPr>
          <p:spPr bwMode="auto">
            <a:xfrm flipH="1" flipV="1">
              <a:off x="3997" y="2879"/>
              <a:ext cx="55" cy="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01" name="Line 702"/>
            <p:cNvSpPr>
              <a:spLocks noChangeShapeType="1"/>
            </p:cNvSpPr>
            <p:nvPr/>
          </p:nvSpPr>
          <p:spPr bwMode="auto">
            <a:xfrm flipH="1" flipV="1">
              <a:off x="3941" y="2874"/>
              <a:ext cx="56" cy="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02" name="Line 703"/>
            <p:cNvSpPr>
              <a:spLocks noChangeShapeType="1"/>
            </p:cNvSpPr>
            <p:nvPr/>
          </p:nvSpPr>
          <p:spPr bwMode="auto">
            <a:xfrm flipH="1" flipV="1">
              <a:off x="3891" y="2871"/>
              <a:ext cx="50" cy="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03" name="Line 704"/>
            <p:cNvSpPr>
              <a:spLocks noChangeShapeType="1"/>
            </p:cNvSpPr>
            <p:nvPr/>
          </p:nvSpPr>
          <p:spPr bwMode="auto">
            <a:xfrm flipH="1">
              <a:off x="3772" y="2871"/>
              <a:ext cx="119"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04" name="Line 705"/>
            <p:cNvSpPr>
              <a:spLocks noChangeShapeType="1"/>
            </p:cNvSpPr>
            <p:nvPr/>
          </p:nvSpPr>
          <p:spPr bwMode="auto">
            <a:xfrm flipH="1" flipV="1">
              <a:off x="3772" y="2872"/>
              <a:ext cx="61" cy="6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05" name="Line 706"/>
            <p:cNvSpPr>
              <a:spLocks noChangeShapeType="1"/>
            </p:cNvSpPr>
            <p:nvPr/>
          </p:nvSpPr>
          <p:spPr bwMode="auto">
            <a:xfrm flipH="1">
              <a:off x="3772" y="2811"/>
              <a:ext cx="61" cy="6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06" name="Line 707"/>
            <p:cNvSpPr>
              <a:spLocks noChangeShapeType="1"/>
            </p:cNvSpPr>
            <p:nvPr/>
          </p:nvSpPr>
          <p:spPr bwMode="auto">
            <a:xfrm flipH="1" flipV="1">
              <a:off x="4061" y="2856"/>
              <a:ext cx="71" cy="70"/>
            </a:xfrm>
            <a:prstGeom prst="line">
              <a:avLst/>
            </a:prstGeom>
            <a:noFill/>
            <a:ln w="39688">
              <a:solidFill>
                <a:srgbClr val="800000"/>
              </a:solidFill>
              <a:round/>
              <a:headEnd/>
              <a:tailEnd/>
            </a:ln>
          </p:spPr>
          <p:txBody>
            <a:bodyPr>
              <a:prstTxWarp prst="textNoShape">
                <a:avLst/>
              </a:prstTxWarp>
            </a:bodyPr>
            <a:lstStyle/>
            <a:p>
              <a:endParaRPr lang="en-US"/>
            </a:p>
          </p:txBody>
        </p:sp>
        <p:sp>
          <p:nvSpPr>
            <p:cNvPr id="76307" name="Line 708"/>
            <p:cNvSpPr>
              <a:spLocks noChangeShapeType="1"/>
            </p:cNvSpPr>
            <p:nvPr/>
          </p:nvSpPr>
          <p:spPr bwMode="auto">
            <a:xfrm flipV="1">
              <a:off x="4061" y="2856"/>
              <a:ext cx="71" cy="70"/>
            </a:xfrm>
            <a:prstGeom prst="line">
              <a:avLst/>
            </a:prstGeom>
            <a:noFill/>
            <a:ln w="39688">
              <a:solidFill>
                <a:srgbClr val="800000"/>
              </a:solidFill>
              <a:round/>
              <a:headEnd/>
              <a:tailEnd/>
            </a:ln>
          </p:spPr>
          <p:txBody>
            <a:bodyPr>
              <a:prstTxWarp prst="textNoShape">
                <a:avLst/>
              </a:prstTxWarp>
            </a:bodyPr>
            <a:lstStyle/>
            <a:p>
              <a:endParaRPr lang="en-US"/>
            </a:p>
          </p:txBody>
        </p:sp>
        <p:sp>
          <p:nvSpPr>
            <p:cNvPr id="76308" name="Rectangle 709"/>
            <p:cNvSpPr>
              <a:spLocks noChangeArrowheads="1"/>
            </p:cNvSpPr>
            <p:nvPr/>
          </p:nvSpPr>
          <p:spPr bwMode="auto">
            <a:xfrm>
              <a:off x="3755" y="2602"/>
              <a:ext cx="449"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800000"/>
                  </a:solidFill>
                  <a:latin typeface="Arial" charset="0"/>
                </a:rPr>
                <a:t>remove</a:t>
              </a:r>
            </a:p>
            <a:p>
              <a:pPr>
                <a:lnSpc>
                  <a:spcPct val="75000"/>
                </a:lnSpc>
              </a:pPr>
              <a:r>
                <a:rPr lang="en-US" b="0">
                  <a:solidFill>
                    <a:srgbClr val="800000"/>
                  </a:solidFill>
                  <a:latin typeface="Arial" charset="0"/>
                </a:rPr>
                <a:t>from list</a:t>
              </a:r>
              <a:endParaRPr lang="en-US" sz="1400" b="0">
                <a:solidFill>
                  <a:srgbClr val="800000"/>
                </a:solidFill>
              </a:endParaRPr>
            </a:p>
          </p:txBody>
        </p:sp>
        <p:sp>
          <p:nvSpPr>
            <p:cNvPr id="76309" name="Line 710"/>
            <p:cNvSpPr>
              <a:spLocks noChangeShapeType="1"/>
            </p:cNvSpPr>
            <p:nvPr/>
          </p:nvSpPr>
          <p:spPr bwMode="auto">
            <a:xfrm flipH="1">
              <a:off x="4235" y="2772"/>
              <a:ext cx="59" cy="6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310" name="Line 711"/>
            <p:cNvSpPr>
              <a:spLocks noChangeShapeType="1"/>
            </p:cNvSpPr>
            <p:nvPr/>
          </p:nvSpPr>
          <p:spPr bwMode="auto">
            <a:xfrm flipH="1">
              <a:off x="4174" y="2837"/>
              <a:ext cx="61" cy="28"/>
            </a:xfrm>
            <a:prstGeom prst="line">
              <a:avLst/>
            </a:prstGeom>
            <a:noFill/>
            <a:ln w="26988">
              <a:solidFill>
                <a:srgbClr val="800000"/>
              </a:solidFill>
              <a:round/>
              <a:headEnd/>
              <a:tailEnd/>
            </a:ln>
          </p:spPr>
          <p:txBody>
            <a:bodyPr>
              <a:prstTxWarp prst="textNoShape">
                <a:avLst/>
              </a:prstTxWarp>
            </a:bodyPr>
            <a:lstStyle/>
            <a:p>
              <a:endParaRPr lang="en-US"/>
            </a:p>
          </p:txBody>
        </p:sp>
      </p:grpSp>
      <p:grpSp>
        <p:nvGrpSpPr>
          <p:cNvPr id="25" name="Group 712"/>
          <p:cNvGrpSpPr>
            <a:grpSpLocks/>
          </p:cNvGrpSpPr>
          <p:nvPr/>
        </p:nvGrpSpPr>
        <p:grpSpPr bwMode="auto">
          <a:xfrm>
            <a:off x="6143625" y="1779588"/>
            <a:ext cx="1017588" cy="2620962"/>
            <a:chOff x="3870" y="1121"/>
            <a:chExt cx="641" cy="1651"/>
          </a:xfrm>
        </p:grpSpPr>
        <p:sp>
          <p:nvSpPr>
            <p:cNvPr id="76268" name="Rectangle 713"/>
            <p:cNvSpPr>
              <a:spLocks noChangeArrowheads="1"/>
            </p:cNvSpPr>
            <p:nvPr/>
          </p:nvSpPr>
          <p:spPr bwMode="auto">
            <a:xfrm>
              <a:off x="3954" y="1998"/>
              <a:ext cx="328"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800000"/>
                  </a:solidFill>
                  <a:latin typeface="Arial" charset="0"/>
                </a:rPr>
                <a:t>motor</a:t>
              </a:r>
            </a:p>
            <a:p>
              <a:pPr>
                <a:lnSpc>
                  <a:spcPct val="75000"/>
                </a:lnSpc>
              </a:pPr>
              <a:r>
                <a:rPr lang="en-US" b="0">
                  <a:solidFill>
                    <a:srgbClr val="800000"/>
                  </a:solidFill>
                  <a:latin typeface="Arial" charset="0"/>
                </a:rPr>
                <a:t>stop</a:t>
              </a:r>
              <a:endParaRPr lang="en-US" sz="1400" b="0">
                <a:solidFill>
                  <a:srgbClr val="800000"/>
                </a:solidFill>
              </a:endParaRPr>
            </a:p>
          </p:txBody>
        </p:sp>
        <p:sp>
          <p:nvSpPr>
            <p:cNvPr id="76269" name="Rectangle 714"/>
            <p:cNvSpPr>
              <a:spLocks noChangeArrowheads="1"/>
            </p:cNvSpPr>
            <p:nvPr/>
          </p:nvSpPr>
          <p:spPr bwMode="auto">
            <a:xfrm>
              <a:off x="3870" y="1769"/>
              <a:ext cx="641"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800000"/>
                  </a:solidFill>
                  <a:latin typeface="Arial" charset="0"/>
                </a:rPr>
                <a:t>[requested]</a:t>
              </a:r>
              <a:endParaRPr lang="en-US" sz="1400" b="0">
                <a:solidFill>
                  <a:srgbClr val="800000"/>
                </a:solidFill>
              </a:endParaRPr>
            </a:p>
          </p:txBody>
        </p:sp>
        <p:sp>
          <p:nvSpPr>
            <p:cNvPr id="76270" name="Rectangle 715"/>
            <p:cNvSpPr>
              <a:spLocks noChangeArrowheads="1"/>
            </p:cNvSpPr>
            <p:nvPr/>
          </p:nvSpPr>
          <p:spPr bwMode="auto">
            <a:xfrm>
              <a:off x="4003" y="2334"/>
              <a:ext cx="284"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800000"/>
                  </a:solidFill>
                  <a:latin typeface="Arial" charset="0"/>
                </a:rPr>
                <a:t>door</a:t>
              </a:r>
            </a:p>
            <a:p>
              <a:pPr>
                <a:lnSpc>
                  <a:spcPct val="75000"/>
                </a:lnSpc>
              </a:pPr>
              <a:r>
                <a:rPr lang="en-US" b="0">
                  <a:solidFill>
                    <a:srgbClr val="800000"/>
                  </a:solidFill>
                  <a:latin typeface="Arial" charset="0"/>
                </a:rPr>
                <a:t>open</a:t>
              </a:r>
              <a:endParaRPr lang="en-US" sz="1400" b="0">
                <a:solidFill>
                  <a:srgbClr val="800000"/>
                </a:solidFill>
              </a:endParaRPr>
            </a:p>
          </p:txBody>
        </p:sp>
        <p:sp>
          <p:nvSpPr>
            <p:cNvPr id="76271" name="Line 716"/>
            <p:cNvSpPr>
              <a:spLocks noChangeShapeType="1"/>
            </p:cNvSpPr>
            <p:nvPr/>
          </p:nvSpPr>
          <p:spPr bwMode="auto">
            <a:xfrm flipH="1">
              <a:off x="4330" y="1734"/>
              <a:ext cx="15" cy="18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72" name="Line 717"/>
            <p:cNvSpPr>
              <a:spLocks noChangeShapeType="1"/>
            </p:cNvSpPr>
            <p:nvPr/>
          </p:nvSpPr>
          <p:spPr bwMode="auto">
            <a:xfrm flipH="1">
              <a:off x="4316" y="1919"/>
              <a:ext cx="14" cy="18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73" name="Line 718"/>
            <p:cNvSpPr>
              <a:spLocks noChangeShapeType="1"/>
            </p:cNvSpPr>
            <p:nvPr/>
          </p:nvSpPr>
          <p:spPr bwMode="auto">
            <a:xfrm flipV="1">
              <a:off x="4316" y="2082"/>
              <a:ext cx="9" cy="2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74" name="Line 719"/>
            <p:cNvSpPr>
              <a:spLocks noChangeShapeType="1"/>
            </p:cNvSpPr>
            <p:nvPr/>
          </p:nvSpPr>
          <p:spPr bwMode="auto">
            <a:xfrm>
              <a:off x="4325" y="2082"/>
              <a:ext cx="9" cy="2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75" name="Line 720"/>
            <p:cNvSpPr>
              <a:spLocks noChangeShapeType="1"/>
            </p:cNvSpPr>
            <p:nvPr/>
          </p:nvSpPr>
          <p:spPr bwMode="auto">
            <a:xfrm>
              <a:off x="4334" y="2105"/>
              <a:ext cx="9" cy="2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76" name="Line 721"/>
            <p:cNvSpPr>
              <a:spLocks noChangeShapeType="1"/>
            </p:cNvSpPr>
            <p:nvPr/>
          </p:nvSpPr>
          <p:spPr bwMode="auto">
            <a:xfrm>
              <a:off x="4343" y="2129"/>
              <a:ext cx="7" cy="70"/>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77" name="Line 722"/>
            <p:cNvSpPr>
              <a:spLocks noChangeShapeType="1"/>
            </p:cNvSpPr>
            <p:nvPr/>
          </p:nvSpPr>
          <p:spPr bwMode="auto">
            <a:xfrm flipH="1" flipV="1">
              <a:off x="4298" y="2070"/>
              <a:ext cx="71" cy="70"/>
            </a:xfrm>
            <a:prstGeom prst="line">
              <a:avLst/>
            </a:prstGeom>
            <a:noFill/>
            <a:ln w="39688">
              <a:solidFill>
                <a:srgbClr val="800000"/>
              </a:solidFill>
              <a:round/>
              <a:headEnd/>
              <a:tailEnd/>
            </a:ln>
          </p:spPr>
          <p:txBody>
            <a:bodyPr>
              <a:prstTxWarp prst="textNoShape">
                <a:avLst/>
              </a:prstTxWarp>
            </a:bodyPr>
            <a:lstStyle/>
            <a:p>
              <a:endParaRPr lang="en-US"/>
            </a:p>
          </p:txBody>
        </p:sp>
        <p:sp>
          <p:nvSpPr>
            <p:cNvPr id="76278" name="Line 723"/>
            <p:cNvSpPr>
              <a:spLocks noChangeShapeType="1"/>
            </p:cNvSpPr>
            <p:nvPr/>
          </p:nvSpPr>
          <p:spPr bwMode="auto">
            <a:xfrm flipV="1">
              <a:off x="4298" y="2070"/>
              <a:ext cx="71" cy="70"/>
            </a:xfrm>
            <a:prstGeom prst="line">
              <a:avLst/>
            </a:prstGeom>
            <a:noFill/>
            <a:ln w="39688">
              <a:solidFill>
                <a:srgbClr val="800000"/>
              </a:solidFill>
              <a:round/>
              <a:headEnd/>
              <a:tailEnd/>
            </a:ln>
          </p:spPr>
          <p:txBody>
            <a:bodyPr>
              <a:prstTxWarp prst="textNoShape">
                <a:avLst/>
              </a:prstTxWarp>
            </a:bodyPr>
            <a:lstStyle/>
            <a:p>
              <a:endParaRPr lang="en-US"/>
            </a:p>
          </p:txBody>
        </p:sp>
        <p:sp>
          <p:nvSpPr>
            <p:cNvPr id="76279" name="Line 724"/>
            <p:cNvSpPr>
              <a:spLocks noChangeShapeType="1"/>
            </p:cNvSpPr>
            <p:nvPr/>
          </p:nvSpPr>
          <p:spPr bwMode="auto">
            <a:xfrm>
              <a:off x="4350" y="2199"/>
              <a:ext cx="2" cy="5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80" name="Line 725"/>
            <p:cNvSpPr>
              <a:spLocks noChangeShapeType="1"/>
            </p:cNvSpPr>
            <p:nvPr/>
          </p:nvSpPr>
          <p:spPr bwMode="auto">
            <a:xfrm>
              <a:off x="4352" y="2254"/>
              <a:ext cx="1" cy="56"/>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81" name="Line 726"/>
            <p:cNvSpPr>
              <a:spLocks noChangeShapeType="1"/>
            </p:cNvSpPr>
            <p:nvPr/>
          </p:nvSpPr>
          <p:spPr bwMode="auto">
            <a:xfrm flipH="1">
              <a:off x="4347" y="2310"/>
              <a:ext cx="5" cy="4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82" name="Line 727"/>
            <p:cNvSpPr>
              <a:spLocks noChangeShapeType="1"/>
            </p:cNvSpPr>
            <p:nvPr/>
          </p:nvSpPr>
          <p:spPr bwMode="auto">
            <a:xfrm flipH="1">
              <a:off x="4346" y="2352"/>
              <a:ext cx="1" cy="7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83" name="Line 728"/>
            <p:cNvSpPr>
              <a:spLocks noChangeShapeType="1"/>
            </p:cNvSpPr>
            <p:nvPr/>
          </p:nvSpPr>
          <p:spPr bwMode="auto">
            <a:xfrm flipH="1">
              <a:off x="4345" y="2425"/>
              <a:ext cx="1" cy="73"/>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84" name="Line 729"/>
            <p:cNvSpPr>
              <a:spLocks noChangeShapeType="1"/>
            </p:cNvSpPr>
            <p:nvPr/>
          </p:nvSpPr>
          <p:spPr bwMode="auto">
            <a:xfrm>
              <a:off x="4345" y="2498"/>
              <a:ext cx="5" cy="10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85" name="Line 730"/>
            <p:cNvSpPr>
              <a:spLocks noChangeShapeType="1"/>
            </p:cNvSpPr>
            <p:nvPr/>
          </p:nvSpPr>
          <p:spPr bwMode="auto">
            <a:xfrm flipH="1">
              <a:off x="4322" y="2603"/>
              <a:ext cx="28" cy="84"/>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86" name="Line 731"/>
            <p:cNvSpPr>
              <a:spLocks noChangeShapeType="1"/>
            </p:cNvSpPr>
            <p:nvPr/>
          </p:nvSpPr>
          <p:spPr bwMode="auto">
            <a:xfrm flipH="1">
              <a:off x="4294" y="2687"/>
              <a:ext cx="28" cy="8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87" name="Line 732"/>
            <p:cNvSpPr>
              <a:spLocks noChangeShapeType="1"/>
            </p:cNvSpPr>
            <p:nvPr/>
          </p:nvSpPr>
          <p:spPr bwMode="auto">
            <a:xfrm flipH="1" flipV="1">
              <a:off x="4311" y="2389"/>
              <a:ext cx="70" cy="71"/>
            </a:xfrm>
            <a:prstGeom prst="line">
              <a:avLst/>
            </a:prstGeom>
            <a:noFill/>
            <a:ln w="39688">
              <a:solidFill>
                <a:srgbClr val="800000"/>
              </a:solidFill>
              <a:round/>
              <a:headEnd/>
              <a:tailEnd/>
            </a:ln>
          </p:spPr>
          <p:txBody>
            <a:bodyPr>
              <a:prstTxWarp prst="textNoShape">
                <a:avLst/>
              </a:prstTxWarp>
            </a:bodyPr>
            <a:lstStyle/>
            <a:p>
              <a:endParaRPr lang="en-US"/>
            </a:p>
          </p:txBody>
        </p:sp>
        <p:sp>
          <p:nvSpPr>
            <p:cNvPr id="76288" name="Line 733"/>
            <p:cNvSpPr>
              <a:spLocks noChangeShapeType="1"/>
            </p:cNvSpPr>
            <p:nvPr/>
          </p:nvSpPr>
          <p:spPr bwMode="auto">
            <a:xfrm flipV="1">
              <a:off x="4311" y="2389"/>
              <a:ext cx="70" cy="71"/>
            </a:xfrm>
            <a:prstGeom prst="line">
              <a:avLst/>
            </a:prstGeom>
            <a:noFill/>
            <a:ln w="39688">
              <a:solidFill>
                <a:srgbClr val="800000"/>
              </a:solidFill>
              <a:round/>
              <a:headEnd/>
              <a:tailEnd/>
            </a:ln>
          </p:spPr>
          <p:txBody>
            <a:bodyPr>
              <a:prstTxWarp prst="textNoShape">
                <a:avLst/>
              </a:prstTxWarp>
            </a:bodyPr>
            <a:lstStyle/>
            <a:p>
              <a:endParaRPr lang="en-US"/>
            </a:p>
          </p:txBody>
        </p:sp>
        <p:sp>
          <p:nvSpPr>
            <p:cNvPr id="76289" name="Line 734"/>
            <p:cNvSpPr>
              <a:spLocks noChangeShapeType="1"/>
            </p:cNvSpPr>
            <p:nvPr/>
          </p:nvSpPr>
          <p:spPr bwMode="auto">
            <a:xfrm flipH="1">
              <a:off x="4345" y="1342"/>
              <a:ext cx="38" cy="39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90" name="Line 735"/>
            <p:cNvSpPr>
              <a:spLocks noChangeShapeType="1"/>
            </p:cNvSpPr>
            <p:nvPr/>
          </p:nvSpPr>
          <p:spPr bwMode="auto">
            <a:xfrm flipH="1">
              <a:off x="4383" y="1184"/>
              <a:ext cx="15" cy="158"/>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91" name="Line 736"/>
            <p:cNvSpPr>
              <a:spLocks noChangeShapeType="1"/>
            </p:cNvSpPr>
            <p:nvPr/>
          </p:nvSpPr>
          <p:spPr bwMode="auto">
            <a:xfrm>
              <a:off x="4331" y="1121"/>
              <a:ext cx="9" cy="5"/>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92" name="Line 737"/>
            <p:cNvSpPr>
              <a:spLocks noChangeShapeType="1"/>
            </p:cNvSpPr>
            <p:nvPr/>
          </p:nvSpPr>
          <p:spPr bwMode="auto">
            <a:xfrm>
              <a:off x="4340" y="1126"/>
              <a:ext cx="58" cy="58"/>
            </a:xfrm>
            <a:prstGeom prst="line">
              <a:avLst/>
            </a:prstGeom>
            <a:noFill/>
            <a:ln w="26988">
              <a:solidFill>
                <a:srgbClr val="800000"/>
              </a:solidFill>
              <a:round/>
              <a:headEnd/>
              <a:tailEnd/>
            </a:ln>
          </p:spPr>
          <p:txBody>
            <a:bodyPr>
              <a:prstTxWarp prst="textNoShape">
                <a:avLst/>
              </a:prstTxWarp>
            </a:bodyPr>
            <a:lstStyle/>
            <a:p>
              <a:endParaRPr lang="en-US"/>
            </a:p>
          </p:txBody>
        </p:sp>
      </p:grpSp>
      <p:sp>
        <p:nvSpPr>
          <p:cNvPr id="1003234" name="Rectangle 738"/>
          <p:cNvSpPr>
            <a:spLocks noChangeArrowheads="1"/>
          </p:cNvSpPr>
          <p:nvPr/>
        </p:nvSpPr>
        <p:spPr bwMode="auto">
          <a:xfrm>
            <a:off x="977900" y="76200"/>
            <a:ext cx="779463" cy="234950"/>
          </a:xfrm>
          <a:prstGeom prst="rect">
            <a:avLst/>
          </a:prstGeom>
          <a:noFill/>
          <a:ln w="12700">
            <a:noFill/>
            <a:miter lim="800000"/>
            <a:headEnd/>
            <a:tailEnd/>
          </a:ln>
        </p:spPr>
        <p:txBody>
          <a:bodyPr wrap="none" anchor="ctr">
            <a:prstTxWarp prst="textNoShape">
              <a:avLst/>
            </a:prstTxWarp>
          </a:bodyPr>
          <a:lstStyle/>
          <a:p>
            <a:endParaRPr lang="en-US"/>
          </a:p>
        </p:txBody>
      </p:sp>
      <p:grpSp>
        <p:nvGrpSpPr>
          <p:cNvPr id="26" name="Group 739"/>
          <p:cNvGrpSpPr>
            <a:grpSpLocks/>
          </p:cNvGrpSpPr>
          <p:nvPr/>
        </p:nvGrpSpPr>
        <p:grpSpPr bwMode="auto">
          <a:xfrm>
            <a:off x="4397375" y="2782888"/>
            <a:ext cx="49213" cy="512762"/>
            <a:chOff x="2770" y="1753"/>
            <a:chExt cx="31" cy="323"/>
          </a:xfrm>
        </p:grpSpPr>
        <p:sp>
          <p:nvSpPr>
            <p:cNvPr id="76264" name="Line 740"/>
            <p:cNvSpPr>
              <a:spLocks noChangeShapeType="1"/>
            </p:cNvSpPr>
            <p:nvPr/>
          </p:nvSpPr>
          <p:spPr bwMode="auto">
            <a:xfrm flipV="1">
              <a:off x="2787" y="1906"/>
              <a:ext cx="14" cy="7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65" name="Line 741"/>
            <p:cNvSpPr>
              <a:spLocks noChangeShapeType="1"/>
            </p:cNvSpPr>
            <p:nvPr/>
          </p:nvSpPr>
          <p:spPr bwMode="auto">
            <a:xfrm flipV="1">
              <a:off x="2770" y="1977"/>
              <a:ext cx="17" cy="9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66" name="Line 742"/>
            <p:cNvSpPr>
              <a:spLocks noChangeShapeType="1"/>
            </p:cNvSpPr>
            <p:nvPr/>
          </p:nvSpPr>
          <p:spPr bwMode="auto">
            <a:xfrm flipH="1" flipV="1">
              <a:off x="2795" y="1816"/>
              <a:ext cx="2" cy="99"/>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67" name="Line 743"/>
            <p:cNvSpPr>
              <a:spLocks noChangeShapeType="1"/>
            </p:cNvSpPr>
            <p:nvPr/>
          </p:nvSpPr>
          <p:spPr bwMode="auto">
            <a:xfrm flipH="1" flipV="1">
              <a:off x="2785" y="1753"/>
              <a:ext cx="10" cy="63"/>
            </a:xfrm>
            <a:prstGeom prst="line">
              <a:avLst/>
            </a:prstGeom>
            <a:noFill/>
            <a:ln w="25400">
              <a:solidFill>
                <a:srgbClr val="800000"/>
              </a:solidFill>
              <a:round/>
              <a:headEnd/>
              <a:tailEnd/>
            </a:ln>
          </p:spPr>
          <p:txBody>
            <a:bodyPr>
              <a:prstTxWarp prst="textNoShape">
                <a:avLst/>
              </a:prstTxWarp>
            </a:bodyPr>
            <a:lstStyle/>
            <a:p>
              <a:endParaRPr lang="en-US"/>
            </a:p>
          </p:txBody>
        </p:sp>
      </p:grpSp>
      <p:grpSp>
        <p:nvGrpSpPr>
          <p:cNvPr id="27" name="Group 744"/>
          <p:cNvGrpSpPr>
            <a:grpSpLocks/>
          </p:cNvGrpSpPr>
          <p:nvPr/>
        </p:nvGrpSpPr>
        <p:grpSpPr bwMode="auto">
          <a:xfrm>
            <a:off x="4397375" y="2782888"/>
            <a:ext cx="49213" cy="512762"/>
            <a:chOff x="2770" y="1753"/>
            <a:chExt cx="31" cy="323"/>
          </a:xfrm>
        </p:grpSpPr>
        <p:sp>
          <p:nvSpPr>
            <p:cNvPr id="76260" name="Line 745"/>
            <p:cNvSpPr>
              <a:spLocks noChangeShapeType="1"/>
            </p:cNvSpPr>
            <p:nvPr/>
          </p:nvSpPr>
          <p:spPr bwMode="auto">
            <a:xfrm flipV="1">
              <a:off x="2787" y="1906"/>
              <a:ext cx="14" cy="7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61" name="Line 746"/>
            <p:cNvSpPr>
              <a:spLocks noChangeShapeType="1"/>
            </p:cNvSpPr>
            <p:nvPr/>
          </p:nvSpPr>
          <p:spPr bwMode="auto">
            <a:xfrm flipV="1">
              <a:off x="2770" y="1977"/>
              <a:ext cx="17" cy="99"/>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62" name="Line 747"/>
            <p:cNvSpPr>
              <a:spLocks noChangeShapeType="1"/>
            </p:cNvSpPr>
            <p:nvPr/>
          </p:nvSpPr>
          <p:spPr bwMode="auto">
            <a:xfrm flipH="1" flipV="1">
              <a:off x="2795" y="1816"/>
              <a:ext cx="2" cy="99"/>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63" name="Line 748"/>
            <p:cNvSpPr>
              <a:spLocks noChangeShapeType="1"/>
            </p:cNvSpPr>
            <p:nvPr/>
          </p:nvSpPr>
          <p:spPr bwMode="auto">
            <a:xfrm flipH="1" flipV="1">
              <a:off x="2785" y="1753"/>
              <a:ext cx="10" cy="63"/>
            </a:xfrm>
            <a:prstGeom prst="line">
              <a:avLst/>
            </a:prstGeom>
            <a:noFill/>
            <a:ln w="25400">
              <a:solidFill>
                <a:srgbClr val="800000"/>
              </a:solidFill>
              <a:round/>
              <a:headEnd/>
              <a:tailEnd/>
            </a:ln>
          </p:spPr>
          <p:txBody>
            <a:bodyPr>
              <a:prstTxWarp prst="textNoShape">
                <a:avLst/>
              </a:prstTxWarp>
            </a:bodyPr>
            <a:lstStyle/>
            <a:p>
              <a:endParaRPr lang="en-US"/>
            </a:p>
          </p:txBody>
        </p:sp>
      </p:grpSp>
      <p:grpSp>
        <p:nvGrpSpPr>
          <p:cNvPr id="28" name="Group 749"/>
          <p:cNvGrpSpPr>
            <a:grpSpLocks/>
          </p:cNvGrpSpPr>
          <p:nvPr/>
        </p:nvGrpSpPr>
        <p:grpSpPr bwMode="auto">
          <a:xfrm>
            <a:off x="4373563" y="2684463"/>
            <a:ext cx="1081087" cy="450850"/>
            <a:chOff x="2755" y="1691"/>
            <a:chExt cx="681" cy="284"/>
          </a:xfrm>
        </p:grpSpPr>
        <p:sp>
          <p:nvSpPr>
            <p:cNvPr id="76258" name="Oval 750"/>
            <p:cNvSpPr>
              <a:spLocks noChangeArrowheads="1"/>
            </p:cNvSpPr>
            <p:nvPr/>
          </p:nvSpPr>
          <p:spPr bwMode="auto">
            <a:xfrm>
              <a:off x="2755" y="1691"/>
              <a:ext cx="81" cy="82"/>
            </a:xfrm>
            <a:prstGeom prst="ellipse">
              <a:avLst/>
            </a:prstGeom>
            <a:solidFill>
              <a:srgbClr val="800000"/>
            </a:solidFill>
            <a:ln w="25400">
              <a:solidFill>
                <a:srgbClr val="800000"/>
              </a:solidFill>
              <a:round/>
              <a:headEnd/>
              <a:tailEnd/>
            </a:ln>
          </p:spPr>
          <p:txBody>
            <a:bodyPr>
              <a:prstTxWarp prst="textNoShape">
                <a:avLst/>
              </a:prstTxWarp>
            </a:bodyPr>
            <a:lstStyle/>
            <a:p>
              <a:endParaRPr lang="en-US"/>
            </a:p>
          </p:txBody>
        </p:sp>
        <p:sp>
          <p:nvSpPr>
            <p:cNvPr id="76259" name="Rectangle 751"/>
            <p:cNvSpPr>
              <a:spLocks noChangeArrowheads="1"/>
            </p:cNvSpPr>
            <p:nvPr/>
          </p:nvSpPr>
          <p:spPr bwMode="auto">
            <a:xfrm>
              <a:off x="2838" y="1743"/>
              <a:ext cx="598"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800000"/>
                  </a:solidFill>
                  <a:latin typeface="Arial" charset="0"/>
                </a:rPr>
                <a:t>stationary-</a:t>
              </a:r>
            </a:p>
            <a:p>
              <a:pPr>
                <a:lnSpc>
                  <a:spcPct val="75000"/>
                </a:lnSpc>
              </a:pPr>
              <a:r>
                <a:rPr lang="en-US" b="0">
                  <a:solidFill>
                    <a:srgbClr val="800000"/>
                  </a:solidFill>
                  <a:latin typeface="Arial" charset="0"/>
                </a:rPr>
                <a:t>memory</a:t>
              </a:r>
              <a:endParaRPr lang="en-US">
                <a:solidFill>
                  <a:srgbClr val="800000"/>
                </a:solidFill>
              </a:endParaRPr>
            </a:p>
          </p:txBody>
        </p:sp>
      </p:grpSp>
      <p:grpSp>
        <p:nvGrpSpPr>
          <p:cNvPr id="29" name="Group 752"/>
          <p:cNvGrpSpPr>
            <a:grpSpLocks/>
          </p:cNvGrpSpPr>
          <p:nvPr/>
        </p:nvGrpSpPr>
        <p:grpSpPr bwMode="auto">
          <a:xfrm>
            <a:off x="4776788" y="2387600"/>
            <a:ext cx="1179512" cy="401638"/>
            <a:chOff x="3009" y="1504"/>
            <a:chExt cx="743" cy="253"/>
          </a:xfrm>
        </p:grpSpPr>
        <p:sp>
          <p:nvSpPr>
            <p:cNvPr id="76252" name="Rectangle 753"/>
            <p:cNvSpPr>
              <a:spLocks noChangeArrowheads="1"/>
            </p:cNvSpPr>
            <p:nvPr/>
          </p:nvSpPr>
          <p:spPr bwMode="auto">
            <a:xfrm>
              <a:off x="3187" y="1504"/>
              <a:ext cx="215"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800000"/>
                  </a:solidFill>
                  <a:latin typeface="Arial" charset="0"/>
                </a:rPr>
                <a:t>[off]</a:t>
              </a:r>
              <a:endParaRPr lang="en-US">
                <a:solidFill>
                  <a:srgbClr val="800000"/>
                </a:solidFill>
              </a:endParaRPr>
            </a:p>
          </p:txBody>
        </p:sp>
        <p:grpSp>
          <p:nvGrpSpPr>
            <p:cNvPr id="76253" name="Group 754"/>
            <p:cNvGrpSpPr>
              <a:grpSpLocks/>
            </p:cNvGrpSpPr>
            <p:nvPr/>
          </p:nvGrpSpPr>
          <p:grpSpPr bwMode="auto">
            <a:xfrm flipH="1">
              <a:off x="3009" y="1583"/>
              <a:ext cx="516" cy="174"/>
              <a:chOff x="4522" y="1983"/>
              <a:chExt cx="872" cy="174"/>
            </a:xfrm>
          </p:grpSpPr>
          <p:sp>
            <p:nvSpPr>
              <p:cNvPr id="76255" name="Line 755"/>
              <p:cNvSpPr>
                <a:spLocks noChangeShapeType="1"/>
              </p:cNvSpPr>
              <p:nvPr/>
            </p:nvSpPr>
            <p:spPr bwMode="auto">
              <a:xfrm flipH="1">
                <a:off x="4772" y="2067"/>
                <a:ext cx="622" cy="2"/>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56" name="Line 756"/>
              <p:cNvSpPr>
                <a:spLocks noChangeShapeType="1"/>
              </p:cNvSpPr>
              <p:nvPr/>
            </p:nvSpPr>
            <p:spPr bwMode="auto">
              <a:xfrm flipH="1">
                <a:off x="4523" y="2069"/>
                <a:ext cx="249" cy="1"/>
              </a:xfrm>
              <a:prstGeom prst="line">
                <a:avLst/>
              </a:prstGeom>
              <a:noFill/>
              <a:ln w="26988">
                <a:solidFill>
                  <a:srgbClr val="800000"/>
                </a:solidFill>
                <a:round/>
                <a:headEnd/>
                <a:tailEnd/>
              </a:ln>
            </p:spPr>
            <p:txBody>
              <a:bodyPr>
                <a:prstTxWarp prst="textNoShape">
                  <a:avLst/>
                </a:prstTxWarp>
              </a:bodyPr>
              <a:lstStyle/>
              <a:p>
                <a:endParaRPr lang="en-US"/>
              </a:p>
            </p:txBody>
          </p:sp>
          <p:sp>
            <p:nvSpPr>
              <p:cNvPr id="76257" name="Line 757"/>
              <p:cNvSpPr>
                <a:spLocks noChangeShapeType="1"/>
              </p:cNvSpPr>
              <p:nvPr/>
            </p:nvSpPr>
            <p:spPr bwMode="auto">
              <a:xfrm>
                <a:off x="4522" y="1983"/>
                <a:ext cx="1" cy="174"/>
              </a:xfrm>
              <a:prstGeom prst="line">
                <a:avLst/>
              </a:prstGeom>
              <a:noFill/>
              <a:ln w="39688">
                <a:solidFill>
                  <a:srgbClr val="800000"/>
                </a:solidFill>
                <a:round/>
                <a:headEnd/>
                <a:tailEnd/>
              </a:ln>
            </p:spPr>
            <p:txBody>
              <a:bodyPr>
                <a:prstTxWarp prst="textNoShape">
                  <a:avLst/>
                </a:prstTxWarp>
              </a:bodyPr>
              <a:lstStyle/>
              <a:p>
                <a:endParaRPr lang="en-US"/>
              </a:p>
            </p:txBody>
          </p:sp>
        </p:grpSp>
        <p:sp>
          <p:nvSpPr>
            <p:cNvPr id="76254" name="Rectangle 758"/>
            <p:cNvSpPr>
              <a:spLocks noChangeArrowheads="1"/>
            </p:cNvSpPr>
            <p:nvPr/>
          </p:nvSpPr>
          <p:spPr bwMode="auto">
            <a:xfrm>
              <a:off x="3553" y="1609"/>
              <a:ext cx="199" cy="116"/>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800000"/>
                  </a:solidFill>
                  <a:latin typeface="Arial" charset="0"/>
                </a:rPr>
                <a:t>exit</a:t>
              </a:r>
              <a:endParaRPr lang="en-US" sz="1400" b="0">
                <a:solidFill>
                  <a:srgbClr val="800000"/>
                </a:solidFill>
              </a:endParaRPr>
            </a:p>
          </p:txBody>
        </p:sp>
      </p:grpSp>
      <p:sp>
        <p:nvSpPr>
          <p:cNvPr id="1003255" name="Text Box 759"/>
          <p:cNvSpPr txBox="1">
            <a:spLocks noChangeArrowheads="1"/>
          </p:cNvSpPr>
          <p:nvPr/>
        </p:nvSpPr>
        <p:spPr bwMode="auto">
          <a:xfrm>
            <a:off x="7215188" y="1265238"/>
            <a:ext cx="1003300" cy="276225"/>
          </a:xfrm>
          <a:prstGeom prst="rect">
            <a:avLst/>
          </a:prstGeom>
          <a:noFill/>
          <a:ln w="12700">
            <a:noFill/>
            <a:miter lim="800000"/>
            <a:headEnd/>
            <a:tailEnd/>
          </a:ln>
        </p:spPr>
        <p:txBody>
          <a:bodyPr wrap="none">
            <a:prstTxWarp prst="textNoShape">
              <a:avLst/>
            </a:prstTxWarp>
            <a:spAutoFit/>
          </a:bodyPr>
          <a:lstStyle/>
          <a:p>
            <a:pPr algn="l">
              <a:lnSpc>
                <a:spcPct val="75000"/>
              </a:lnSpc>
            </a:pPr>
            <a:r>
              <a:rPr lang="en-US">
                <a:solidFill>
                  <a:srgbClr val="800000"/>
                </a:solidFill>
                <a:latin typeface="Times New Roman" charset="0"/>
              </a:rPr>
              <a:t>switch on</a:t>
            </a:r>
          </a:p>
        </p:txBody>
      </p:sp>
      <p:sp>
        <p:nvSpPr>
          <p:cNvPr id="1003256" name="Text Box 760"/>
          <p:cNvSpPr txBox="1">
            <a:spLocks noChangeArrowheads="1"/>
          </p:cNvSpPr>
          <p:nvPr/>
        </p:nvSpPr>
        <p:spPr bwMode="auto">
          <a:xfrm>
            <a:off x="7215188" y="1546225"/>
            <a:ext cx="692150" cy="276225"/>
          </a:xfrm>
          <a:prstGeom prst="rect">
            <a:avLst/>
          </a:prstGeom>
          <a:noFill/>
          <a:ln w="12700">
            <a:noFill/>
            <a:miter lim="800000"/>
            <a:headEnd/>
            <a:tailEnd/>
          </a:ln>
        </p:spPr>
        <p:txBody>
          <a:bodyPr wrap="none">
            <a:prstTxWarp prst="textNoShape">
              <a:avLst/>
            </a:prstTxWarp>
            <a:spAutoFit/>
          </a:bodyPr>
          <a:lstStyle/>
          <a:p>
            <a:pPr algn="l">
              <a:lnSpc>
                <a:spcPct val="75000"/>
              </a:lnSpc>
            </a:pPr>
            <a:r>
              <a:rPr lang="en-US">
                <a:solidFill>
                  <a:srgbClr val="800000"/>
                </a:solidFill>
                <a:latin typeface="Times New Roman" charset="0"/>
              </a:rPr>
              <a:t>above</a:t>
            </a:r>
          </a:p>
        </p:txBody>
      </p:sp>
      <p:sp>
        <p:nvSpPr>
          <p:cNvPr id="1003257" name="Text Box 761"/>
          <p:cNvSpPr txBox="1">
            <a:spLocks noChangeArrowheads="1"/>
          </p:cNvSpPr>
          <p:nvPr/>
        </p:nvSpPr>
        <p:spPr bwMode="auto">
          <a:xfrm>
            <a:off x="7215188" y="1827213"/>
            <a:ext cx="1031875" cy="276225"/>
          </a:xfrm>
          <a:prstGeom prst="rect">
            <a:avLst/>
          </a:prstGeom>
          <a:noFill/>
          <a:ln w="12700">
            <a:noFill/>
            <a:miter lim="800000"/>
            <a:headEnd/>
            <a:tailEnd/>
          </a:ln>
        </p:spPr>
        <p:txBody>
          <a:bodyPr wrap="none">
            <a:prstTxWarp prst="textNoShape">
              <a:avLst/>
            </a:prstTxWarp>
            <a:spAutoFit/>
          </a:bodyPr>
          <a:lstStyle/>
          <a:p>
            <a:pPr algn="l">
              <a:lnSpc>
                <a:spcPct val="75000"/>
              </a:lnSpc>
            </a:pPr>
            <a:r>
              <a:rPr lang="en-US">
                <a:solidFill>
                  <a:srgbClr val="800000"/>
                </a:solidFill>
                <a:latin typeface="Times New Roman" charset="0"/>
              </a:rPr>
              <a:t>app. floor</a:t>
            </a:r>
          </a:p>
        </p:txBody>
      </p:sp>
      <p:sp>
        <p:nvSpPr>
          <p:cNvPr id="1003258" name="Text Box 762"/>
          <p:cNvSpPr txBox="1">
            <a:spLocks noChangeArrowheads="1"/>
          </p:cNvSpPr>
          <p:nvPr/>
        </p:nvSpPr>
        <p:spPr bwMode="auto">
          <a:xfrm>
            <a:off x="7215188" y="2108200"/>
            <a:ext cx="1031875" cy="276225"/>
          </a:xfrm>
          <a:prstGeom prst="rect">
            <a:avLst/>
          </a:prstGeom>
          <a:noFill/>
          <a:ln w="12700">
            <a:noFill/>
            <a:miter lim="800000"/>
            <a:headEnd/>
            <a:tailEnd/>
          </a:ln>
        </p:spPr>
        <p:txBody>
          <a:bodyPr wrap="none">
            <a:prstTxWarp prst="textNoShape">
              <a:avLst/>
            </a:prstTxWarp>
            <a:spAutoFit/>
          </a:bodyPr>
          <a:lstStyle/>
          <a:p>
            <a:pPr algn="l">
              <a:lnSpc>
                <a:spcPct val="75000"/>
              </a:lnSpc>
            </a:pPr>
            <a:r>
              <a:rPr lang="en-US">
                <a:solidFill>
                  <a:srgbClr val="800000"/>
                </a:solidFill>
                <a:latin typeface="Times New Roman" charset="0"/>
              </a:rPr>
              <a:t>app. floor</a:t>
            </a:r>
          </a:p>
        </p:txBody>
      </p:sp>
      <p:sp>
        <p:nvSpPr>
          <p:cNvPr id="1003259" name="Text Box 763"/>
          <p:cNvSpPr txBox="1">
            <a:spLocks noChangeArrowheads="1"/>
          </p:cNvSpPr>
          <p:nvPr/>
        </p:nvSpPr>
        <p:spPr bwMode="auto">
          <a:xfrm>
            <a:off x="7215188" y="2389188"/>
            <a:ext cx="1031875" cy="276225"/>
          </a:xfrm>
          <a:prstGeom prst="rect">
            <a:avLst/>
          </a:prstGeom>
          <a:noFill/>
          <a:ln w="12700">
            <a:noFill/>
            <a:miter lim="800000"/>
            <a:headEnd/>
            <a:tailEnd/>
          </a:ln>
        </p:spPr>
        <p:txBody>
          <a:bodyPr wrap="none">
            <a:prstTxWarp prst="textNoShape">
              <a:avLst/>
            </a:prstTxWarp>
            <a:spAutoFit/>
          </a:bodyPr>
          <a:lstStyle/>
          <a:p>
            <a:pPr algn="l">
              <a:lnSpc>
                <a:spcPct val="75000"/>
              </a:lnSpc>
            </a:pPr>
            <a:r>
              <a:rPr lang="en-US">
                <a:solidFill>
                  <a:srgbClr val="800000"/>
                </a:solidFill>
                <a:latin typeface="Times New Roman" charset="0"/>
              </a:rPr>
              <a:t>app. floor</a:t>
            </a:r>
          </a:p>
        </p:txBody>
      </p:sp>
      <p:sp>
        <p:nvSpPr>
          <p:cNvPr id="1003260" name="Text Box 764"/>
          <p:cNvSpPr txBox="1">
            <a:spLocks noChangeArrowheads="1"/>
          </p:cNvSpPr>
          <p:nvPr/>
        </p:nvSpPr>
        <p:spPr bwMode="auto">
          <a:xfrm>
            <a:off x="7215188" y="2670175"/>
            <a:ext cx="1027112" cy="276225"/>
          </a:xfrm>
          <a:prstGeom prst="rect">
            <a:avLst/>
          </a:prstGeom>
          <a:noFill/>
          <a:ln w="12700">
            <a:noFill/>
            <a:miter lim="800000"/>
            <a:headEnd/>
            <a:tailEnd/>
          </a:ln>
        </p:spPr>
        <p:txBody>
          <a:bodyPr wrap="none">
            <a:prstTxWarp prst="textNoShape">
              <a:avLst/>
            </a:prstTxWarp>
            <a:spAutoFit/>
          </a:bodyPr>
          <a:lstStyle/>
          <a:p>
            <a:pPr algn="l">
              <a:lnSpc>
                <a:spcPct val="75000"/>
              </a:lnSpc>
            </a:pPr>
            <a:r>
              <a:rPr lang="en-US">
                <a:solidFill>
                  <a:srgbClr val="800000"/>
                </a:solidFill>
                <a:latin typeface="Times New Roman" charset="0"/>
              </a:rPr>
              <a:t>switch off</a:t>
            </a:r>
          </a:p>
        </p:txBody>
      </p:sp>
      <p:sp>
        <p:nvSpPr>
          <p:cNvPr id="1003261" name="Text Box 765"/>
          <p:cNvSpPr txBox="1">
            <a:spLocks noChangeArrowheads="1"/>
          </p:cNvSpPr>
          <p:nvPr/>
        </p:nvSpPr>
        <p:spPr bwMode="auto">
          <a:xfrm>
            <a:off x="7215188" y="3236913"/>
            <a:ext cx="442912" cy="276225"/>
          </a:xfrm>
          <a:prstGeom prst="rect">
            <a:avLst/>
          </a:prstGeom>
          <a:noFill/>
          <a:ln w="12700">
            <a:noFill/>
            <a:miter lim="800000"/>
            <a:headEnd/>
            <a:tailEnd/>
          </a:ln>
        </p:spPr>
        <p:txBody>
          <a:bodyPr wrap="none">
            <a:prstTxWarp prst="textNoShape">
              <a:avLst/>
            </a:prstTxWarp>
            <a:spAutoFit/>
          </a:bodyPr>
          <a:lstStyle/>
          <a:p>
            <a:pPr algn="l">
              <a:lnSpc>
                <a:spcPct val="75000"/>
              </a:lnSpc>
            </a:pPr>
            <a:r>
              <a:rPr lang="en-US">
                <a:solidFill>
                  <a:srgbClr val="800000"/>
                </a:solidFill>
                <a:latin typeface="Times New Roman" charset="0"/>
              </a:rPr>
              <a:t>Up</a:t>
            </a:r>
          </a:p>
        </p:txBody>
      </p:sp>
      <p:grpSp>
        <p:nvGrpSpPr>
          <p:cNvPr id="31" name="Group 766"/>
          <p:cNvGrpSpPr>
            <a:grpSpLocks/>
          </p:cNvGrpSpPr>
          <p:nvPr/>
        </p:nvGrpSpPr>
        <p:grpSpPr bwMode="auto">
          <a:xfrm>
            <a:off x="7215188" y="4360863"/>
            <a:ext cx="547687" cy="558800"/>
            <a:chOff x="4545" y="2747"/>
            <a:chExt cx="345" cy="352"/>
          </a:xfrm>
        </p:grpSpPr>
        <p:sp>
          <p:nvSpPr>
            <p:cNvPr id="76250" name="Text Box 767"/>
            <p:cNvSpPr txBox="1">
              <a:spLocks noChangeArrowheads="1"/>
            </p:cNvSpPr>
            <p:nvPr/>
          </p:nvSpPr>
          <p:spPr bwMode="auto">
            <a:xfrm>
              <a:off x="4545" y="2747"/>
              <a:ext cx="345" cy="174"/>
            </a:xfrm>
            <a:prstGeom prst="rect">
              <a:avLst/>
            </a:prstGeom>
            <a:noFill/>
            <a:ln w="12700">
              <a:noFill/>
              <a:miter lim="800000"/>
              <a:headEnd/>
              <a:tailEnd/>
            </a:ln>
          </p:spPr>
          <p:txBody>
            <a:bodyPr wrap="none">
              <a:prstTxWarp prst="textNoShape">
                <a:avLst/>
              </a:prstTxWarp>
              <a:spAutoFit/>
            </a:bodyPr>
            <a:lstStyle/>
            <a:p>
              <a:pPr algn="l">
                <a:lnSpc>
                  <a:spcPct val="75000"/>
                </a:lnSpc>
              </a:pPr>
              <a:r>
                <a:rPr lang="en-US">
                  <a:solidFill>
                    <a:srgbClr val="800000"/>
                  </a:solidFill>
                  <a:latin typeface="Times New Roman" charset="0"/>
                </a:rPr>
                <a:t>!Off</a:t>
              </a:r>
            </a:p>
          </p:txBody>
        </p:sp>
        <p:sp>
          <p:nvSpPr>
            <p:cNvPr id="76251" name="Text Box 768"/>
            <p:cNvSpPr txBox="1">
              <a:spLocks noChangeArrowheads="1"/>
            </p:cNvSpPr>
            <p:nvPr/>
          </p:nvSpPr>
          <p:spPr bwMode="auto">
            <a:xfrm>
              <a:off x="4545" y="2925"/>
              <a:ext cx="302" cy="174"/>
            </a:xfrm>
            <a:prstGeom prst="rect">
              <a:avLst/>
            </a:prstGeom>
            <a:noFill/>
            <a:ln w="12700">
              <a:noFill/>
              <a:miter lim="800000"/>
              <a:headEnd/>
              <a:tailEnd/>
            </a:ln>
          </p:spPr>
          <p:txBody>
            <a:bodyPr wrap="none">
              <a:prstTxWarp prst="textNoShape">
                <a:avLst/>
              </a:prstTxWarp>
              <a:spAutoFit/>
            </a:bodyPr>
            <a:lstStyle/>
            <a:p>
              <a:pPr algn="l">
                <a:lnSpc>
                  <a:spcPct val="75000"/>
                </a:lnSpc>
              </a:pPr>
              <a:r>
                <a:rPr lang="en-US">
                  <a:solidFill>
                    <a:srgbClr val="800000"/>
                  </a:solidFill>
                  <a:latin typeface="Times New Roman" charset="0"/>
                </a:rPr>
                <a:t>Off</a:t>
              </a:r>
            </a:p>
          </p:txBody>
        </p:sp>
      </p:grpSp>
      <p:sp>
        <p:nvSpPr>
          <p:cNvPr id="76202" name="Line 769"/>
          <p:cNvSpPr>
            <a:spLocks noChangeShapeType="1"/>
          </p:cNvSpPr>
          <p:nvPr/>
        </p:nvSpPr>
        <p:spPr bwMode="auto">
          <a:xfrm>
            <a:off x="7369175" y="2951163"/>
            <a:ext cx="847725" cy="0"/>
          </a:xfrm>
          <a:prstGeom prst="line">
            <a:avLst/>
          </a:prstGeom>
          <a:noFill/>
          <a:ln w="9525">
            <a:solidFill>
              <a:srgbClr val="000000"/>
            </a:solidFill>
            <a:round/>
            <a:headEnd/>
            <a:tailEnd/>
          </a:ln>
        </p:spPr>
        <p:txBody>
          <a:bodyPr wrap="none" anchor="ctr">
            <a:prstTxWarp prst="textNoShape">
              <a:avLst/>
            </a:prstTxWarp>
          </a:bodyPr>
          <a:lstStyle/>
          <a:p>
            <a:endParaRPr lang="en-US"/>
          </a:p>
        </p:txBody>
      </p:sp>
      <p:grpSp>
        <p:nvGrpSpPr>
          <p:cNvPr id="1003189" name="Group 770"/>
          <p:cNvGrpSpPr>
            <a:grpSpLocks/>
          </p:cNvGrpSpPr>
          <p:nvPr/>
        </p:nvGrpSpPr>
        <p:grpSpPr bwMode="auto">
          <a:xfrm>
            <a:off x="2644775" y="5200650"/>
            <a:ext cx="1679575" cy="971550"/>
            <a:chOff x="1562" y="3124"/>
            <a:chExt cx="1058" cy="605"/>
          </a:xfrm>
        </p:grpSpPr>
        <p:sp>
          <p:nvSpPr>
            <p:cNvPr id="76245" name="Rectangle 771"/>
            <p:cNvSpPr>
              <a:spLocks noChangeArrowheads="1"/>
            </p:cNvSpPr>
            <p:nvPr/>
          </p:nvSpPr>
          <p:spPr bwMode="auto">
            <a:xfrm>
              <a:off x="1562" y="3124"/>
              <a:ext cx="1058" cy="605"/>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76246" name="Rectangle 772"/>
            <p:cNvSpPr>
              <a:spLocks noChangeArrowheads="1"/>
            </p:cNvSpPr>
            <p:nvPr/>
          </p:nvSpPr>
          <p:spPr bwMode="auto">
            <a:xfrm>
              <a:off x="1562" y="3124"/>
              <a:ext cx="1058" cy="605"/>
            </a:xfrm>
            <a:prstGeom prst="rect">
              <a:avLst/>
            </a:prstGeom>
            <a:noFill/>
            <a:ln w="25400">
              <a:solidFill>
                <a:srgbClr val="FFFFFF"/>
              </a:solidFill>
              <a:miter lim="800000"/>
              <a:headEnd/>
              <a:tailEnd/>
            </a:ln>
          </p:spPr>
          <p:txBody>
            <a:bodyPr>
              <a:prstTxWarp prst="textNoShape">
                <a:avLst/>
              </a:prstTxWarp>
            </a:bodyPr>
            <a:lstStyle/>
            <a:p>
              <a:endParaRPr lang="en-US"/>
            </a:p>
          </p:txBody>
        </p:sp>
        <p:sp>
          <p:nvSpPr>
            <p:cNvPr id="76247" name="Rectangle 773"/>
            <p:cNvSpPr>
              <a:spLocks noChangeArrowheads="1"/>
            </p:cNvSpPr>
            <p:nvPr/>
          </p:nvSpPr>
          <p:spPr bwMode="auto">
            <a:xfrm>
              <a:off x="1562" y="3124"/>
              <a:ext cx="1058" cy="605"/>
            </a:xfrm>
            <a:prstGeom prst="rect">
              <a:avLst/>
            </a:prstGeom>
            <a:solidFill>
              <a:srgbClr val="FFFFFF"/>
            </a:solidFill>
            <a:ln w="25400">
              <a:solidFill>
                <a:srgbClr val="FFFFFF"/>
              </a:solidFill>
              <a:miter lim="800000"/>
              <a:headEnd/>
              <a:tailEnd/>
            </a:ln>
          </p:spPr>
          <p:txBody>
            <a:bodyPr>
              <a:prstTxWarp prst="textNoShape">
                <a:avLst/>
              </a:prstTxWarp>
            </a:bodyPr>
            <a:lstStyle/>
            <a:p>
              <a:endParaRPr lang="en-US"/>
            </a:p>
          </p:txBody>
        </p:sp>
        <p:sp>
          <p:nvSpPr>
            <p:cNvPr id="76248" name="Rectangle 774"/>
            <p:cNvSpPr>
              <a:spLocks noChangeArrowheads="1"/>
            </p:cNvSpPr>
            <p:nvPr/>
          </p:nvSpPr>
          <p:spPr bwMode="auto">
            <a:xfrm>
              <a:off x="1562" y="3124"/>
              <a:ext cx="1058" cy="605"/>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76249" name="Rectangle 775"/>
            <p:cNvSpPr>
              <a:spLocks noChangeArrowheads="1"/>
            </p:cNvSpPr>
            <p:nvPr/>
          </p:nvSpPr>
          <p:spPr bwMode="auto">
            <a:xfrm>
              <a:off x="1562" y="3124"/>
              <a:ext cx="1058" cy="605"/>
            </a:xfrm>
            <a:prstGeom prst="rect">
              <a:avLst/>
            </a:prstGeom>
            <a:noFill/>
            <a:ln w="25400">
              <a:solidFill>
                <a:srgbClr val="000000"/>
              </a:solidFill>
              <a:miter lim="800000"/>
              <a:headEnd/>
              <a:tailEnd/>
            </a:ln>
          </p:spPr>
          <p:txBody>
            <a:bodyPr>
              <a:prstTxWarp prst="textNoShape">
                <a:avLst/>
              </a:prstTxWarp>
            </a:bodyPr>
            <a:lstStyle/>
            <a:p>
              <a:endParaRPr lang="en-US"/>
            </a:p>
          </p:txBody>
        </p:sp>
      </p:grpSp>
      <p:grpSp>
        <p:nvGrpSpPr>
          <p:cNvPr id="1003208" name="Group 776"/>
          <p:cNvGrpSpPr>
            <a:grpSpLocks/>
          </p:cNvGrpSpPr>
          <p:nvPr/>
        </p:nvGrpSpPr>
        <p:grpSpPr bwMode="auto">
          <a:xfrm>
            <a:off x="3079750" y="3295650"/>
            <a:ext cx="1308100" cy="2303463"/>
            <a:chOff x="1940" y="2076"/>
            <a:chExt cx="824" cy="1451"/>
          </a:xfrm>
        </p:grpSpPr>
        <p:sp>
          <p:nvSpPr>
            <p:cNvPr id="76231" name="Line 777"/>
            <p:cNvSpPr>
              <a:spLocks noChangeShapeType="1"/>
            </p:cNvSpPr>
            <p:nvPr/>
          </p:nvSpPr>
          <p:spPr bwMode="auto">
            <a:xfrm flipH="1" flipV="1">
              <a:off x="2290" y="3485"/>
              <a:ext cx="76" cy="2"/>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32" name="Line 778"/>
            <p:cNvSpPr>
              <a:spLocks noChangeShapeType="1"/>
            </p:cNvSpPr>
            <p:nvPr/>
          </p:nvSpPr>
          <p:spPr bwMode="auto">
            <a:xfrm flipH="1" flipV="1">
              <a:off x="2098" y="3480"/>
              <a:ext cx="192" cy="5"/>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33" name="Line 779"/>
            <p:cNvSpPr>
              <a:spLocks noChangeShapeType="1"/>
            </p:cNvSpPr>
            <p:nvPr/>
          </p:nvSpPr>
          <p:spPr bwMode="auto">
            <a:xfrm flipH="1" flipV="1">
              <a:off x="2019" y="3285"/>
              <a:ext cx="79" cy="195"/>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34" name="Line 780"/>
            <p:cNvSpPr>
              <a:spLocks noChangeShapeType="1"/>
            </p:cNvSpPr>
            <p:nvPr/>
          </p:nvSpPr>
          <p:spPr bwMode="auto">
            <a:xfrm flipH="1" flipV="1">
              <a:off x="1940" y="3090"/>
              <a:ext cx="79" cy="195"/>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35" name="Line 781"/>
            <p:cNvSpPr>
              <a:spLocks noChangeShapeType="1"/>
            </p:cNvSpPr>
            <p:nvPr/>
          </p:nvSpPr>
          <p:spPr bwMode="auto">
            <a:xfrm flipV="1">
              <a:off x="1940" y="2704"/>
              <a:ext cx="34" cy="386"/>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36" name="Line 782"/>
            <p:cNvSpPr>
              <a:spLocks noChangeShapeType="1"/>
            </p:cNvSpPr>
            <p:nvPr/>
          </p:nvSpPr>
          <p:spPr bwMode="auto">
            <a:xfrm flipV="1">
              <a:off x="1974" y="2473"/>
              <a:ext cx="163" cy="231"/>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37" name="Line 783"/>
            <p:cNvSpPr>
              <a:spLocks noChangeShapeType="1"/>
            </p:cNvSpPr>
            <p:nvPr/>
          </p:nvSpPr>
          <p:spPr bwMode="auto">
            <a:xfrm flipV="1">
              <a:off x="2137" y="2241"/>
              <a:ext cx="162" cy="232"/>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38" name="Line 784"/>
            <p:cNvSpPr>
              <a:spLocks noChangeShapeType="1"/>
            </p:cNvSpPr>
            <p:nvPr/>
          </p:nvSpPr>
          <p:spPr bwMode="auto">
            <a:xfrm flipV="1">
              <a:off x="2299" y="2163"/>
              <a:ext cx="293" cy="78"/>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39" name="Line 785"/>
            <p:cNvSpPr>
              <a:spLocks noChangeShapeType="1"/>
            </p:cNvSpPr>
            <p:nvPr/>
          </p:nvSpPr>
          <p:spPr bwMode="auto">
            <a:xfrm flipV="1">
              <a:off x="2592" y="2132"/>
              <a:ext cx="116" cy="31"/>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40" name="Oval 786"/>
            <p:cNvSpPr>
              <a:spLocks noChangeArrowheads="1"/>
            </p:cNvSpPr>
            <p:nvPr/>
          </p:nvSpPr>
          <p:spPr bwMode="auto">
            <a:xfrm>
              <a:off x="2325" y="3446"/>
              <a:ext cx="82" cy="81"/>
            </a:xfrm>
            <a:prstGeom prst="ellipse">
              <a:avLst/>
            </a:prstGeom>
            <a:solidFill>
              <a:srgbClr val="800000"/>
            </a:solidFill>
            <a:ln w="25400">
              <a:solidFill>
                <a:srgbClr val="800000"/>
              </a:solidFill>
              <a:round/>
              <a:headEnd/>
              <a:tailEnd/>
            </a:ln>
          </p:spPr>
          <p:txBody>
            <a:bodyPr>
              <a:prstTxWarp prst="textNoShape">
                <a:avLst/>
              </a:prstTxWarp>
            </a:bodyPr>
            <a:lstStyle/>
            <a:p>
              <a:endParaRPr lang="en-US"/>
            </a:p>
          </p:txBody>
        </p:sp>
        <p:sp>
          <p:nvSpPr>
            <p:cNvPr id="76241" name="Rectangle 787"/>
            <p:cNvSpPr>
              <a:spLocks noChangeArrowheads="1"/>
            </p:cNvSpPr>
            <p:nvPr/>
          </p:nvSpPr>
          <p:spPr bwMode="auto">
            <a:xfrm>
              <a:off x="2099" y="3301"/>
              <a:ext cx="533"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800000"/>
                  </a:solidFill>
                  <a:latin typeface="Arial" charset="0"/>
                </a:rPr>
                <a:t>switch on</a:t>
              </a:r>
              <a:endParaRPr lang="en-US">
                <a:solidFill>
                  <a:srgbClr val="800000"/>
                </a:solidFill>
              </a:endParaRPr>
            </a:p>
          </p:txBody>
        </p:sp>
        <p:sp>
          <p:nvSpPr>
            <p:cNvPr id="76242" name="Line 788"/>
            <p:cNvSpPr>
              <a:spLocks noChangeShapeType="1"/>
            </p:cNvSpPr>
            <p:nvPr/>
          </p:nvSpPr>
          <p:spPr bwMode="auto">
            <a:xfrm flipH="1">
              <a:off x="2708" y="2076"/>
              <a:ext cx="56" cy="56"/>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43" name="Line 789"/>
            <p:cNvSpPr>
              <a:spLocks noChangeShapeType="1"/>
            </p:cNvSpPr>
            <p:nvPr/>
          </p:nvSpPr>
          <p:spPr bwMode="auto">
            <a:xfrm flipV="1">
              <a:off x="2057" y="2473"/>
              <a:ext cx="80" cy="20"/>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44" name="Line 790"/>
            <p:cNvSpPr>
              <a:spLocks noChangeShapeType="1"/>
            </p:cNvSpPr>
            <p:nvPr/>
          </p:nvSpPr>
          <p:spPr bwMode="auto">
            <a:xfrm flipH="1" flipV="1">
              <a:off x="2137" y="2473"/>
              <a:ext cx="20" cy="79"/>
            </a:xfrm>
            <a:prstGeom prst="line">
              <a:avLst/>
            </a:prstGeom>
            <a:noFill/>
            <a:ln w="25400">
              <a:solidFill>
                <a:srgbClr val="800000"/>
              </a:solidFill>
              <a:round/>
              <a:headEnd/>
              <a:tailEnd/>
            </a:ln>
          </p:spPr>
          <p:txBody>
            <a:bodyPr>
              <a:prstTxWarp prst="textNoShape">
                <a:avLst/>
              </a:prstTxWarp>
            </a:bodyPr>
            <a:lstStyle/>
            <a:p>
              <a:endParaRPr lang="en-US"/>
            </a:p>
          </p:txBody>
        </p:sp>
      </p:grpSp>
      <p:grpSp>
        <p:nvGrpSpPr>
          <p:cNvPr id="1002496" name="Group 791"/>
          <p:cNvGrpSpPr>
            <a:grpSpLocks/>
          </p:cNvGrpSpPr>
          <p:nvPr/>
        </p:nvGrpSpPr>
        <p:grpSpPr bwMode="auto">
          <a:xfrm>
            <a:off x="2671763" y="2728913"/>
            <a:ext cx="1368425" cy="3365500"/>
            <a:chOff x="1683" y="1719"/>
            <a:chExt cx="862" cy="2120"/>
          </a:xfrm>
        </p:grpSpPr>
        <p:sp>
          <p:nvSpPr>
            <p:cNvPr id="76216" name="Line 792"/>
            <p:cNvSpPr>
              <a:spLocks noChangeShapeType="1"/>
            </p:cNvSpPr>
            <p:nvPr/>
          </p:nvSpPr>
          <p:spPr bwMode="auto">
            <a:xfrm flipH="1" flipV="1">
              <a:off x="2101" y="3797"/>
              <a:ext cx="76" cy="2"/>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17" name="Line 793"/>
            <p:cNvSpPr>
              <a:spLocks noChangeShapeType="1"/>
            </p:cNvSpPr>
            <p:nvPr/>
          </p:nvSpPr>
          <p:spPr bwMode="auto">
            <a:xfrm flipH="1" flipV="1">
              <a:off x="1909" y="3792"/>
              <a:ext cx="192" cy="5"/>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18" name="Line 794"/>
            <p:cNvSpPr>
              <a:spLocks noChangeShapeType="1"/>
            </p:cNvSpPr>
            <p:nvPr/>
          </p:nvSpPr>
          <p:spPr bwMode="auto">
            <a:xfrm flipH="1" flipV="1">
              <a:off x="1830" y="3597"/>
              <a:ext cx="79" cy="195"/>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19" name="Line 795"/>
            <p:cNvSpPr>
              <a:spLocks noChangeShapeType="1"/>
            </p:cNvSpPr>
            <p:nvPr/>
          </p:nvSpPr>
          <p:spPr bwMode="auto">
            <a:xfrm flipH="1" flipV="1">
              <a:off x="1751" y="3402"/>
              <a:ext cx="79" cy="195"/>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20" name="Line 796"/>
            <p:cNvSpPr>
              <a:spLocks noChangeShapeType="1"/>
            </p:cNvSpPr>
            <p:nvPr/>
          </p:nvSpPr>
          <p:spPr bwMode="auto">
            <a:xfrm flipV="1">
              <a:off x="1751" y="3024"/>
              <a:ext cx="13" cy="378"/>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21" name="Line 797"/>
            <p:cNvSpPr>
              <a:spLocks noChangeShapeType="1"/>
            </p:cNvSpPr>
            <p:nvPr/>
          </p:nvSpPr>
          <p:spPr bwMode="auto">
            <a:xfrm flipV="1">
              <a:off x="1768" y="2496"/>
              <a:ext cx="147" cy="259"/>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22" name="Line 798"/>
            <p:cNvSpPr>
              <a:spLocks noChangeShapeType="1"/>
            </p:cNvSpPr>
            <p:nvPr/>
          </p:nvSpPr>
          <p:spPr bwMode="auto">
            <a:xfrm flipV="1">
              <a:off x="1914" y="2262"/>
              <a:ext cx="228" cy="237"/>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23" name="Line 799"/>
            <p:cNvSpPr>
              <a:spLocks noChangeShapeType="1"/>
            </p:cNvSpPr>
            <p:nvPr/>
          </p:nvSpPr>
          <p:spPr bwMode="auto">
            <a:xfrm flipV="1">
              <a:off x="2140" y="2043"/>
              <a:ext cx="242" cy="220"/>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24" name="Oval 800"/>
            <p:cNvSpPr>
              <a:spLocks noChangeArrowheads="1"/>
            </p:cNvSpPr>
            <p:nvPr/>
          </p:nvSpPr>
          <p:spPr bwMode="auto">
            <a:xfrm>
              <a:off x="2136" y="3758"/>
              <a:ext cx="82" cy="81"/>
            </a:xfrm>
            <a:prstGeom prst="ellipse">
              <a:avLst/>
            </a:prstGeom>
            <a:solidFill>
              <a:srgbClr val="800000"/>
            </a:solidFill>
            <a:ln w="25400">
              <a:solidFill>
                <a:srgbClr val="800000"/>
              </a:solidFill>
              <a:round/>
              <a:headEnd/>
              <a:tailEnd/>
            </a:ln>
          </p:spPr>
          <p:txBody>
            <a:bodyPr>
              <a:prstTxWarp prst="textNoShape">
                <a:avLst/>
              </a:prstTxWarp>
            </a:bodyPr>
            <a:lstStyle/>
            <a:p>
              <a:endParaRPr lang="en-US"/>
            </a:p>
          </p:txBody>
        </p:sp>
        <p:sp>
          <p:nvSpPr>
            <p:cNvPr id="76225" name="Rectangle 801"/>
            <p:cNvSpPr>
              <a:spLocks noChangeArrowheads="1"/>
            </p:cNvSpPr>
            <p:nvPr/>
          </p:nvSpPr>
          <p:spPr bwMode="auto">
            <a:xfrm>
              <a:off x="1909" y="3613"/>
              <a:ext cx="534"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800000"/>
                  </a:solidFill>
                  <a:latin typeface="Arial" charset="0"/>
                </a:rPr>
                <a:t>switch off</a:t>
              </a:r>
              <a:endParaRPr lang="en-US">
                <a:solidFill>
                  <a:srgbClr val="800000"/>
                </a:solidFill>
              </a:endParaRPr>
            </a:p>
          </p:txBody>
        </p:sp>
        <p:sp>
          <p:nvSpPr>
            <p:cNvPr id="76226" name="Line 802"/>
            <p:cNvSpPr>
              <a:spLocks noChangeShapeType="1"/>
            </p:cNvSpPr>
            <p:nvPr/>
          </p:nvSpPr>
          <p:spPr bwMode="auto">
            <a:xfrm flipH="1">
              <a:off x="2384" y="1719"/>
              <a:ext cx="161" cy="323"/>
            </a:xfrm>
            <a:prstGeom prst="line">
              <a:avLst/>
            </a:prstGeom>
            <a:noFill/>
            <a:ln w="25400">
              <a:solidFill>
                <a:srgbClr val="800000"/>
              </a:solidFill>
              <a:round/>
              <a:headEnd/>
              <a:tailEnd/>
            </a:ln>
          </p:spPr>
          <p:txBody>
            <a:bodyPr>
              <a:prstTxWarp prst="textNoShape">
                <a:avLst/>
              </a:prstTxWarp>
            </a:bodyPr>
            <a:lstStyle/>
            <a:p>
              <a:endParaRPr lang="en-US"/>
            </a:p>
          </p:txBody>
        </p:sp>
        <p:grpSp>
          <p:nvGrpSpPr>
            <p:cNvPr id="76227" name="Group 803"/>
            <p:cNvGrpSpPr>
              <a:grpSpLocks/>
            </p:cNvGrpSpPr>
            <p:nvPr/>
          </p:nvGrpSpPr>
          <p:grpSpPr bwMode="auto">
            <a:xfrm rot="-2061068">
              <a:off x="1683" y="2770"/>
              <a:ext cx="183" cy="231"/>
              <a:chOff x="1605" y="2758"/>
              <a:chExt cx="183" cy="231"/>
            </a:xfrm>
          </p:grpSpPr>
          <p:sp>
            <p:nvSpPr>
              <p:cNvPr id="76228" name="Line 804"/>
              <p:cNvSpPr>
                <a:spLocks noChangeShapeType="1"/>
              </p:cNvSpPr>
              <p:nvPr/>
            </p:nvSpPr>
            <p:spPr bwMode="auto">
              <a:xfrm flipV="1">
                <a:off x="1605" y="2758"/>
                <a:ext cx="163" cy="231"/>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29" name="Line 805"/>
              <p:cNvSpPr>
                <a:spLocks noChangeShapeType="1"/>
              </p:cNvSpPr>
              <p:nvPr/>
            </p:nvSpPr>
            <p:spPr bwMode="auto">
              <a:xfrm flipV="1">
                <a:off x="1688" y="2758"/>
                <a:ext cx="80" cy="20"/>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30" name="Line 806"/>
              <p:cNvSpPr>
                <a:spLocks noChangeShapeType="1"/>
              </p:cNvSpPr>
              <p:nvPr/>
            </p:nvSpPr>
            <p:spPr bwMode="auto">
              <a:xfrm flipH="1" flipV="1">
                <a:off x="1768" y="2758"/>
                <a:ext cx="20" cy="79"/>
              </a:xfrm>
              <a:prstGeom prst="line">
                <a:avLst/>
              </a:prstGeom>
              <a:noFill/>
              <a:ln w="25400">
                <a:solidFill>
                  <a:srgbClr val="800000"/>
                </a:solidFill>
                <a:round/>
                <a:headEnd/>
                <a:tailEnd/>
              </a:ln>
            </p:spPr>
            <p:txBody>
              <a:bodyPr>
                <a:prstTxWarp prst="textNoShape">
                  <a:avLst/>
                </a:prstTxWarp>
              </a:bodyPr>
              <a:lstStyle/>
              <a:p>
                <a:endParaRPr lang="en-US"/>
              </a:p>
            </p:txBody>
          </p:sp>
        </p:grpSp>
      </p:grpSp>
      <p:grpSp>
        <p:nvGrpSpPr>
          <p:cNvPr id="1003235" name="Group 807"/>
          <p:cNvGrpSpPr>
            <a:grpSpLocks/>
          </p:cNvGrpSpPr>
          <p:nvPr/>
        </p:nvGrpSpPr>
        <p:grpSpPr bwMode="auto">
          <a:xfrm>
            <a:off x="4046538" y="2620963"/>
            <a:ext cx="333375" cy="258762"/>
            <a:chOff x="2549" y="1651"/>
            <a:chExt cx="210" cy="163"/>
          </a:xfrm>
        </p:grpSpPr>
        <p:sp>
          <p:nvSpPr>
            <p:cNvPr id="76212" name="Line 808"/>
            <p:cNvSpPr>
              <a:spLocks noChangeShapeType="1"/>
            </p:cNvSpPr>
            <p:nvPr/>
          </p:nvSpPr>
          <p:spPr bwMode="auto">
            <a:xfrm>
              <a:off x="2549" y="1719"/>
              <a:ext cx="72" cy="6"/>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13" name="Line 809"/>
            <p:cNvSpPr>
              <a:spLocks noChangeShapeType="1"/>
            </p:cNvSpPr>
            <p:nvPr/>
          </p:nvSpPr>
          <p:spPr bwMode="auto">
            <a:xfrm>
              <a:off x="2621" y="1725"/>
              <a:ext cx="96" cy="5"/>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14" name="Line 810"/>
            <p:cNvSpPr>
              <a:spLocks noChangeShapeType="1"/>
            </p:cNvSpPr>
            <p:nvPr/>
          </p:nvSpPr>
          <p:spPr bwMode="auto">
            <a:xfrm>
              <a:off x="2717" y="1730"/>
              <a:ext cx="38" cy="2"/>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15" name="Line 811"/>
            <p:cNvSpPr>
              <a:spLocks noChangeShapeType="1"/>
            </p:cNvSpPr>
            <p:nvPr/>
          </p:nvSpPr>
          <p:spPr bwMode="auto">
            <a:xfrm flipV="1">
              <a:off x="2750" y="1651"/>
              <a:ext cx="9" cy="163"/>
            </a:xfrm>
            <a:prstGeom prst="line">
              <a:avLst/>
            </a:prstGeom>
            <a:noFill/>
            <a:ln w="36513">
              <a:solidFill>
                <a:srgbClr val="800000"/>
              </a:solidFill>
              <a:round/>
              <a:headEnd/>
              <a:tailEnd/>
            </a:ln>
          </p:spPr>
          <p:txBody>
            <a:bodyPr>
              <a:prstTxWarp prst="textNoShape">
                <a:avLst/>
              </a:prstTxWarp>
            </a:bodyPr>
            <a:lstStyle/>
            <a:p>
              <a:endParaRPr lang="en-US"/>
            </a:p>
          </p:txBody>
        </p:sp>
      </p:grpSp>
      <p:grpSp>
        <p:nvGrpSpPr>
          <p:cNvPr id="1003240" name="Group 812"/>
          <p:cNvGrpSpPr>
            <a:grpSpLocks/>
          </p:cNvGrpSpPr>
          <p:nvPr/>
        </p:nvGrpSpPr>
        <p:grpSpPr bwMode="auto">
          <a:xfrm>
            <a:off x="4502150" y="2646363"/>
            <a:ext cx="273050" cy="107950"/>
            <a:chOff x="2836" y="1667"/>
            <a:chExt cx="172" cy="68"/>
          </a:xfrm>
        </p:grpSpPr>
        <p:sp>
          <p:nvSpPr>
            <p:cNvPr id="76208" name="Line 813"/>
            <p:cNvSpPr>
              <a:spLocks noChangeShapeType="1"/>
            </p:cNvSpPr>
            <p:nvPr/>
          </p:nvSpPr>
          <p:spPr bwMode="auto">
            <a:xfrm flipV="1">
              <a:off x="2836" y="1732"/>
              <a:ext cx="44" cy="3"/>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09" name="Line 814"/>
            <p:cNvSpPr>
              <a:spLocks noChangeShapeType="1"/>
            </p:cNvSpPr>
            <p:nvPr/>
          </p:nvSpPr>
          <p:spPr bwMode="auto">
            <a:xfrm flipV="1">
              <a:off x="2880" y="1730"/>
              <a:ext cx="44" cy="2"/>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10" name="Line 815"/>
            <p:cNvSpPr>
              <a:spLocks noChangeShapeType="1"/>
            </p:cNvSpPr>
            <p:nvPr/>
          </p:nvSpPr>
          <p:spPr bwMode="auto">
            <a:xfrm flipV="1">
              <a:off x="2924" y="1686"/>
              <a:ext cx="70" cy="44"/>
            </a:xfrm>
            <a:prstGeom prst="line">
              <a:avLst/>
            </a:prstGeom>
            <a:noFill/>
            <a:ln w="25400">
              <a:solidFill>
                <a:srgbClr val="800000"/>
              </a:solidFill>
              <a:round/>
              <a:headEnd/>
              <a:tailEnd/>
            </a:ln>
          </p:spPr>
          <p:txBody>
            <a:bodyPr>
              <a:prstTxWarp prst="textNoShape">
                <a:avLst/>
              </a:prstTxWarp>
            </a:bodyPr>
            <a:lstStyle/>
            <a:p>
              <a:endParaRPr lang="en-US"/>
            </a:p>
          </p:txBody>
        </p:sp>
        <p:sp>
          <p:nvSpPr>
            <p:cNvPr id="76211" name="Line 816"/>
            <p:cNvSpPr>
              <a:spLocks noChangeShapeType="1"/>
            </p:cNvSpPr>
            <p:nvPr/>
          </p:nvSpPr>
          <p:spPr bwMode="auto">
            <a:xfrm flipV="1">
              <a:off x="2992" y="1667"/>
              <a:ext cx="16" cy="21"/>
            </a:xfrm>
            <a:prstGeom prst="line">
              <a:avLst/>
            </a:prstGeom>
            <a:noFill/>
            <a:ln w="26988">
              <a:solidFill>
                <a:srgbClr val="800000"/>
              </a:solidFill>
              <a:round/>
              <a:headEnd/>
              <a:tailEnd/>
            </a:ln>
          </p:spPr>
          <p:txBody>
            <a:bodyPr>
              <a:prstTxWarp prst="textNoShape">
                <a:avLst/>
              </a:prstTxWarp>
            </a:bodyPr>
            <a:lstStyle/>
            <a:p>
              <a:endParaRPr lang="en-US"/>
            </a:p>
          </p:txBody>
        </p:sp>
      </p:gr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03255"/>
                                        </p:tgtEl>
                                        <p:attrNameLst>
                                          <p:attrName>style.visibility</p:attrName>
                                        </p:attrNameLst>
                                      </p:cBhvr>
                                      <p:to>
                                        <p:strVal val="visible"/>
                                      </p:to>
                                    </p:set>
                                    <p:anim calcmode="lin" valueType="num">
                                      <p:cBhvr additive="base">
                                        <p:cTn id="7" dur="500" fill="hold"/>
                                        <p:tgtEl>
                                          <p:spTgt spid="1003255"/>
                                        </p:tgtEl>
                                        <p:attrNameLst>
                                          <p:attrName>ppt_x</p:attrName>
                                        </p:attrNameLst>
                                      </p:cBhvr>
                                      <p:tavLst>
                                        <p:tav tm="0">
                                          <p:val>
                                            <p:strVal val="1+#ppt_w/2"/>
                                          </p:val>
                                        </p:tav>
                                        <p:tav tm="100000">
                                          <p:val>
                                            <p:strVal val="#ppt_x"/>
                                          </p:val>
                                        </p:tav>
                                      </p:tavLst>
                                    </p:anim>
                                    <p:anim calcmode="lin" valueType="num">
                                      <p:cBhvr additive="base">
                                        <p:cTn id="8" dur="500" fill="hold"/>
                                        <p:tgtEl>
                                          <p:spTgt spid="1003255"/>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03255"/>
                                        </p:tgtEl>
                                        <p:attrNameLst>
                                          <p:attrName>ppt_c</p:attrName>
                                        </p:attrNameLst>
                                      </p:cBhvr>
                                      <p:to>
                                        <a:srgbClr val="000000"/>
                                      </p:to>
                                    </p:animClr>
                                  </p:sub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1003208"/>
                                        </p:tgtEl>
                                        <p:attrNameLst>
                                          <p:attrName>style.visibility</p:attrName>
                                        </p:attrNameLst>
                                      </p:cBhvr>
                                      <p:to>
                                        <p:strVal val="visible"/>
                                      </p:to>
                                    </p:set>
                                    <p:animEffect transition="in" filter="wipe(down)">
                                      <p:cBhvr>
                                        <p:cTn id="12" dur="500"/>
                                        <p:tgtEl>
                                          <p:spTgt spid="1003208"/>
                                        </p:tgtEl>
                                      </p:cBhvr>
                                    </p:animEffect>
                                  </p:childTnLst>
                                  <p:subTnLst>
                                    <p:animClr clrSpc="rgb" dir="cw">
                                      <p:cBhvr override="childStyle">
                                        <p:cTn dur="1" fill="hold" display="0" masterRel="nextClick" afterEffect="1"/>
                                        <p:tgtEl>
                                          <p:spTgt spid="1003208"/>
                                        </p:tgtEl>
                                        <p:attrNameLst>
                                          <p:attrName>ppt_c</p:attrName>
                                        </p:attrNameLst>
                                      </p:cBhvr>
                                      <p:to>
                                        <a:srgbClr val="3333CC"/>
                                      </p:to>
                                    </p:animClr>
                                  </p:subTnLst>
                                </p:cTn>
                              </p:par>
                            </p:childTnLst>
                          </p:cTn>
                        </p:par>
                        <p:par>
                          <p:cTn id="13" fill="hold">
                            <p:stCondLst>
                              <p:cond delay="1000"/>
                            </p:stCondLst>
                            <p:childTnLst>
                              <p:par>
                                <p:cTn id="14" presetID="22" presetClass="entr" presetSubtype="4" fill="hold" nodeType="after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wipe(down)">
                                      <p:cBhvr>
                                        <p:cTn id="16" dur="500"/>
                                        <p:tgtEl>
                                          <p:spTgt spid="26"/>
                                        </p:tgtEl>
                                      </p:cBhvr>
                                    </p:animEffect>
                                  </p:childTnLst>
                                  <p:subTnLst>
                                    <p:animClr clrSpc="rgb" dir="cw">
                                      <p:cBhvr override="childStyle">
                                        <p:cTn dur="1" fill="hold" display="0" masterRel="nextClick" afterEffect="1"/>
                                        <p:tgtEl>
                                          <p:spTgt spid="26"/>
                                        </p:tgtEl>
                                        <p:attrNameLst>
                                          <p:attrName>ppt_c</p:attrName>
                                        </p:attrNameLst>
                                      </p:cBhvr>
                                      <p:to>
                                        <a:srgbClr val="3333CC"/>
                                      </p:to>
                                    </p:animClr>
                                  </p:subTnLst>
                                </p:cTn>
                              </p:par>
                            </p:childTnLst>
                          </p:cTn>
                        </p:par>
                        <p:par>
                          <p:cTn id="17" fill="hold">
                            <p:stCondLst>
                              <p:cond delay="1500"/>
                            </p:stCondLst>
                            <p:childTnLst>
                              <p:par>
                                <p:cTn id="18" presetID="1" presetClass="entr" presetSubtype="0" fill="hold" nodeType="afterEffect">
                                  <p:stCondLst>
                                    <p:cond delay="0"/>
                                  </p:stCondLst>
                                  <p:childTnLst>
                                    <p:set>
                                      <p:cBhvr>
                                        <p:cTn id="19" dur="1" fill="hold">
                                          <p:stCondLst>
                                            <p:cond delay="499"/>
                                          </p:stCondLst>
                                        </p:cTn>
                                        <p:tgtEl>
                                          <p:spTgt spid="12"/>
                                        </p:tgtEl>
                                        <p:attrNameLst>
                                          <p:attrName>style.visibility</p:attrName>
                                        </p:attrNameLst>
                                      </p:cBhvr>
                                      <p:to>
                                        <p:strVal val="visible"/>
                                      </p:to>
                                    </p:set>
                                  </p:childTnLst>
                                  <p:subTnLst>
                                    <p:animClr clrSpc="rgb" dir="cw">
                                      <p:cBhvr override="childStyle">
                                        <p:cTn dur="1" fill="hold" display="0" masterRel="nextClick" afterEffect="1"/>
                                        <p:tgtEl>
                                          <p:spTgt spid="12"/>
                                        </p:tgtEl>
                                        <p:attrNameLst>
                                          <p:attrName>ppt_c</p:attrName>
                                        </p:attrNameLst>
                                      </p:cBhvr>
                                      <p:to>
                                        <a:srgbClr val="3333CC"/>
                                      </p:to>
                                    </p:animClr>
                                  </p:sub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003256"/>
                                        </p:tgtEl>
                                        <p:attrNameLst>
                                          <p:attrName>style.visibility</p:attrName>
                                        </p:attrNameLst>
                                      </p:cBhvr>
                                      <p:to>
                                        <p:strVal val="visible"/>
                                      </p:to>
                                    </p:set>
                                    <p:anim calcmode="lin" valueType="num">
                                      <p:cBhvr additive="base">
                                        <p:cTn id="24" dur="500" fill="hold"/>
                                        <p:tgtEl>
                                          <p:spTgt spid="1003256"/>
                                        </p:tgtEl>
                                        <p:attrNameLst>
                                          <p:attrName>ppt_x</p:attrName>
                                        </p:attrNameLst>
                                      </p:cBhvr>
                                      <p:tavLst>
                                        <p:tav tm="0">
                                          <p:val>
                                            <p:strVal val="1+#ppt_w/2"/>
                                          </p:val>
                                        </p:tav>
                                        <p:tav tm="100000">
                                          <p:val>
                                            <p:strVal val="#ppt_x"/>
                                          </p:val>
                                        </p:tav>
                                      </p:tavLst>
                                    </p:anim>
                                    <p:anim calcmode="lin" valueType="num">
                                      <p:cBhvr additive="base">
                                        <p:cTn id="25" dur="500" fill="hold"/>
                                        <p:tgtEl>
                                          <p:spTgt spid="1003256"/>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03256"/>
                                        </p:tgtEl>
                                        <p:attrNameLst>
                                          <p:attrName>ppt_c</p:attrName>
                                        </p:attrNameLst>
                                      </p:cBhvr>
                                      <p:to>
                                        <a:srgbClr val="000000"/>
                                      </p:to>
                                    </p:animClr>
                                  </p:sub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wipe(left)">
                                      <p:cBhvr>
                                        <p:cTn id="29" dur="500"/>
                                        <p:tgtEl>
                                          <p:spTgt spid="3"/>
                                        </p:tgtEl>
                                      </p:cBhvr>
                                    </p:animEffect>
                                  </p:childTnLst>
                                  <p:subTnLst>
                                    <p:animClr clrSpc="rgb" dir="cw">
                                      <p:cBhvr override="childStyle">
                                        <p:cTn dur="1" fill="hold" display="0" masterRel="nextClick" afterEffect="1"/>
                                        <p:tgtEl>
                                          <p:spTgt spid="3"/>
                                        </p:tgtEl>
                                        <p:attrNameLst>
                                          <p:attrName>ppt_c</p:attrName>
                                        </p:attrNameLst>
                                      </p:cBhvr>
                                      <p:to>
                                        <a:srgbClr val="3333CC"/>
                                      </p:to>
                                    </p:animClr>
                                  </p:subTnLst>
                                </p:cTn>
                              </p:par>
                            </p:childTnLst>
                          </p:cTn>
                        </p:par>
                        <p:par>
                          <p:cTn id="30" fill="hold">
                            <p:stCondLst>
                              <p:cond delay="1000"/>
                            </p:stCondLst>
                            <p:childTnLst>
                              <p:par>
                                <p:cTn id="31" presetID="1" presetClass="entr" presetSubtype="0" fill="hold" nodeType="afterEffect">
                                  <p:stCondLst>
                                    <p:cond delay="0"/>
                                  </p:stCondLst>
                                  <p:childTnLst>
                                    <p:set>
                                      <p:cBhvr>
                                        <p:cTn id="32" dur="1" fill="hold">
                                          <p:stCondLst>
                                            <p:cond delay="499"/>
                                          </p:stCondLst>
                                        </p:cTn>
                                        <p:tgtEl>
                                          <p:spTgt spid="11"/>
                                        </p:tgtEl>
                                        <p:attrNameLst>
                                          <p:attrName>style.visibility</p:attrName>
                                        </p:attrNameLst>
                                      </p:cBhvr>
                                      <p:to>
                                        <p:strVal val="visible"/>
                                      </p:to>
                                    </p:set>
                                  </p:childTnLst>
                                  <p:subTnLst>
                                    <p:animClr clrSpc="rgb" dir="cw">
                                      <p:cBhvr override="childStyle">
                                        <p:cTn dur="1" fill="hold" display="0" masterRel="nextClick" afterEffect="1"/>
                                        <p:tgtEl>
                                          <p:spTgt spid="11"/>
                                        </p:tgtEl>
                                        <p:attrNameLst>
                                          <p:attrName>ppt_c</p:attrName>
                                        </p:attrNameLst>
                                      </p:cBhvr>
                                      <p:to>
                                        <a:srgbClr val="3333CC"/>
                                      </p:to>
                                    </p:animClr>
                                  </p:subTnLst>
                                </p:cTn>
                              </p:par>
                            </p:childTnLst>
                          </p:cTn>
                        </p:par>
                        <p:par>
                          <p:cTn id="33" fill="hold">
                            <p:stCondLst>
                              <p:cond delay="1500"/>
                            </p:stCondLst>
                            <p:childTnLst>
                              <p:par>
                                <p:cTn id="34" presetID="22" presetClass="entr" presetSubtype="8" fill="hold" nodeType="after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wipe(left)">
                                      <p:cBhvr>
                                        <p:cTn id="36" dur="500"/>
                                        <p:tgtEl>
                                          <p:spTgt spid="4"/>
                                        </p:tgtEl>
                                      </p:cBhvr>
                                    </p:animEffect>
                                  </p:childTnLst>
                                  <p:subTnLst>
                                    <p:animClr clrSpc="rgb" dir="cw">
                                      <p:cBhvr override="childStyle">
                                        <p:cTn dur="1" fill="hold" display="0" masterRel="nextClick" afterEffect="1"/>
                                        <p:tgtEl>
                                          <p:spTgt spid="4"/>
                                        </p:tgtEl>
                                        <p:attrNameLst>
                                          <p:attrName>ppt_c</p:attrName>
                                        </p:attrNameLst>
                                      </p:cBhvr>
                                      <p:to>
                                        <a:srgbClr val="3333CC"/>
                                      </p:to>
                                    </p:animClr>
                                  </p:subTnLst>
                                </p:cTn>
                              </p:par>
                            </p:childTnLst>
                          </p:cTn>
                        </p:par>
                        <p:par>
                          <p:cTn id="37" fill="hold">
                            <p:stCondLst>
                              <p:cond delay="2000"/>
                            </p:stCondLst>
                            <p:childTnLst>
                              <p:par>
                                <p:cTn id="38" presetID="2" presetClass="entr" presetSubtype="2" fill="hold" grpId="0" nodeType="afterEffect">
                                  <p:stCondLst>
                                    <p:cond delay="0"/>
                                  </p:stCondLst>
                                  <p:childTnLst>
                                    <p:set>
                                      <p:cBhvr>
                                        <p:cTn id="39" dur="1" fill="hold">
                                          <p:stCondLst>
                                            <p:cond delay="0"/>
                                          </p:stCondLst>
                                        </p:cTn>
                                        <p:tgtEl>
                                          <p:spTgt spid="1002499"/>
                                        </p:tgtEl>
                                        <p:attrNameLst>
                                          <p:attrName>style.visibility</p:attrName>
                                        </p:attrNameLst>
                                      </p:cBhvr>
                                      <p:to>
                                        <p:strVal val="visible"/>
                                      </p:to>
                                    </p:set>
                                    <p:anim calcmode="lin" valueType="num">
                                      <p:cBhvr additive="base">
                                        <p:cTn id="40" dur="500" fill="hold"/>
                                        <p:tgtEl>
                                          <p:spTgt spid="1002499"/>
                                        </p:tgtEl>
                                        <p:attrNameLst>
                                          <p:attrName>ppt_x</p:attrName>
                                        </p:attrNameLst>
                                      </p:cBhvr>
                                      <p:tavLst>
                                        <p:tav tm="0">
                                          <p:val>
                                            <p:strVal val="1+#ppt_w/2"/>
                                          </p:val>
                                        </p:tav>
                                        <p:tav tm="100000">
                                          <p:val>
                                            <p:strVal val="#ppt_x"/>
                                          </p:val>
                                        </p:tav>
                                      </p:tavLst>
                                    </p:anim>
                                    <p:anim calcmode="lin" valueType="num">
                                      <p:cBhvr additive="base">
                                        <p:cTn id="41" dur="500" fill="hold"/>
                                        <p:tgtEl>
                                          <p:spTgt spid="1002499"/>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02499"/>
                                        </p:tgtEl>
                                        <p:attrNameLst>
                                          <p:attrName>ppt_c</p:attrName>
                                        </p:attrNameLst>
                                      </p:cBhvr>
                                      <p:to>
                                        <a:srgbClr val="000000"/>
                                      </p:to>
                                    </p:animClr>
                                  </p:sub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wipe(left)">
                                      <p:cBhvr>
                                        <p:cTn id="46" dur="500"/>
                                        <p:tgtEl>
                                          <p:spTgt spid="5"/>
                                        </p:tgtEl>
                                      </p:cBhvr>
                                    </p:animEffect>
                                  </p:childTnLst>
                                  <p:subTnLst>
                                    <p:animClr clrSpc="rgb" dir="cw">
                                      <p:cBhvr override="childStyle">
                                        <p:cTn dur="1" fill="hold" display="0" masterRel="nextClick" afterEffect="1"/>
                                        <p:tgtEl>
                                          <p:spTgt spid="5"/>
                                        </p:tgtEl>
                                        <p:attrNameLst>
                                          <p:attrName>ppt_c</p:attrName>
                                        </p:attrNameLst>
                                      </p:cBhvr>
                                      <p:to>
                                        <a:srgbClr val="3333CC"/>
                                      </p:to>
                                    </p:animClr>
                                  </p:subTnLst>
                                </p:cTn>
                              </p:par>
                            </p:childTnLst>
                          </p:cTn>
                        </p:par>
                        <p:par>
                          <p:cTn id="47" fill="hold">
                            <p:stCondLst>
                              <p:cond delay="500"/>
                            </p:stCondLst>
                            <p:childTnLst>
                              <p:par>
                                <p:cTn id="48" presetID="22" presetClass="entr" presetSubtype="4" fill="hold" nodeType="after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wipe(down)">
                                      <p:cBhvr>
                                        <p:cTn id="50" dur="500"/>
                                        <p:tgtEl>
                                          <p:spTgt spid="6"/>
                                        </p:tgtEl>
                                      </p:cBhvr>
                                    </p:animEffect>
                                  </p:childTnLst>
                                  <p:subTnLst>
                                    <p:animClr clrSpc="rgb" dir="cw">
                                      <p:cBhvr override="childStyle">
                                        <p:cTn dur="1" fill="hold" display="0" masterRel="nextClick" afterEffect="1"/>
                                        <p:tgtEl>
                                          <p:spTgt spid="6"/>
                                        </p:tgtEl>
                                        <p:attrNameLst>
                                          <p:attrName>ppt_c</p:attrName>
                                        </p:attrNameLst>
                                      </p:cBhvr>
                                      <p:to>
                                        <a:srgbClr val="3333CC"/>
                                      </p:to>
                                    </p:animClr>
                                  </p:subTnLst>
                                </p:cTn>
                              </p:par>
                            </p:childTnLst>
                          </p:cTn>
                        </p:par>
                        <p:par>
                          <p:cTn id="51" fill="hold">
                            <p:stCondLst>
                              <p:cond delay="1000"/>
                            </p:stCondLst>
                            <p:childTnLst>
                              <p:par>
                                <p:cTn id="52" presetID="22" presetClass="entr" presetSubtype="8" fill="hold"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wipe(left)">
                                      <p:cBhvr>
                                        <p:cTn id="54" dur="500"/>
                                        <p:tgtEl>
                                          <p:spTgt spid="13"/>
                                        </p:tgtEl>
                                      </p:cBhvr>
                                    </p:animEffect>
                                  </p:childTnLst>
                                  <p:subTnLst>
                                    <p:animClr clrSpc="rgb" dir="cw">
                                      <p:cBhvr override="childStyle">
                                        <p:cTn dur="1" fill="hold" display="0" masterRel="nextClick" afterEffect="1"/>
                                        <p:tgtEl>
                                          <p:spTgt spid="13"/>
                                        </p:tgtEl>
                                        <p:attrNameLst>
                                          <p:attrName>ppt_c</p:attrName>
                                        </p:attrNameLst>
                                      </p:cBhvr>
                                      <p:to>
                                        <a:srgbClr val="3333CC"/>
                                      </p:to>
                                    </p:animClr>
                                  </p:subTnLst>
                                </p:cTn>
                              </p:par>
                            </p:childTnLst>
                          </p:cTn>
                        </p:par>
                        <p:par>
                          <p:cTn id="55" fill="hold">
                            <p:stCondLst>
                              <p:cond delay="1500"/>
                            </p:stCondLst>
                            <p:childTnLst>
                              <p:par>
                                <p:cTn id="56" presetID="2" presetClass="entr" presetSubtype="2" fill="hold" grpId="0" nodeType="afterEffect">
                                  <p:stCondLst>
                                    <p:cond delay="0"/>
                                  </p:stCondLst>
                                  <p:childTnLst>
                                    <p:set>
                                      <p:cBhvr>
                                        <p:cTn id="57" dur="1" fill="hold">
                                          <p:stCondLst>
                                            <p:cond delay="0"/>
                                          </p:stCondLst>
                                        </p:cTn>
                                        <p:tgtEl>
                                          <p:spTgt spid="1003261"/>
                                        </p:tgtEl>
                                        <p:attrNameLst>
                                          <p:attrName>style.visibility</p:attrName>
                                        </p:attrNameLst>
                                      </p:cBhvr>
                                      <p:to>
                                        <p:strVal val="visible"/>
                                      </p:to>
                                    </p:set>
                                    <p:anim calcmode="lin" valueType="num">
                                      <p:cBhvr additive="base">
                                        <p:cTn id="58" dur="500" fill="hold"/>
                                        <p:tgtEl>
                                          <p:spTgt spid="1003261"/>
                                        </p:tgtEl>
                                        <p:attrNameLst>
                                          <p:attrName>ppt_x</p:attrName>
                                        </p:attrNameLst>
                                      </p:cBhvr>
                                      <p:tavLst>
                                        <p:tav tm="0">
                                          <p:val>
                                            <p:strVal val="1+#ppt_w/2"/>
                                          </p:val>
                                        </p:tav>
                                        <p:tav tm="100000">
                                          <p:val>
                                            <p:strVal val="#ppt_x"/>
                                          </p:val>
                                        </p:tav>
                                      </p:tavLst>
                                    </p:anim>
                                    <p:anim calcmode="lin" valueType="num">
                                      <p:cBhvr additive="base">
                                        <p:cTn id="59" dur="500" fill="hold"/>
                                        <p:tgtEl>
                                          <p:spTgt spid="1003261"/>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03261"/>
                                        </p:tgtEl>
                                        <p:attrNameLst>
                                          <p:attrName>ppt_c</p:attrName>
                                        </p:attrNameLst>
                                      </p:cBhvr>
                                      <p:to>
                                        <a:srgbClr val="000000"/>
                                      </p:to>
                                    </p:animClr>
                                  </p:sub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wipe(left)">
                                      <p:cBhvr>
                                        <p:cTn id="64" dur="500"/>
                                        <p:tgtEl>
                                          <p:spTgt spid="14"/>
                                        </p:tgtEl>
                                      </p:cBhvr>
                                    </p:animEffect>
                                  </p:childTnLst>
                                  <p:subTnLst>
                                    <p:animClr clrSpc="rgb" dir="cw">
                                      <p:cBhvr override="childStyle">
                                        <p:cTn dur="1" fill="hold" display="0" masterRel="nextClick" afterEffect="1"/>
                                        <p:tgtEl>
                                          <p:spTgt spid="14"/>
                                        </p:tgtEl>
                                        <p:attrNameLst>
                                          <p:attrName>ppt_c</p:attrName>
                                        </p:attrNameLst>
                                      </p:cBhvr>
                                      <p:to>
                                        <a:srgbClr val="3333CC"/>
                                      </p:to>
                                    </p:animClr>
                                  </p:subTnLst>
                                </p:cTn>
                              </p:par>
                            </p:childTnLst>
                          </p:cTn>
                        </p:par>
                        <p:par>
                          <p:cTn id="65" fill="hold">
                            <p:stCondLst>
                              <p:cond delay="500"/>
                            </p:stCondLst>
                            <p:childTnLst>
                              <p:par>
                                <p:cTn id="66" presetID="22" presetClass="entr" presetSubtype="8" fill="hold" nodeType="afterEffect">
                                  <p:stCondLst>
                                    <p:cond delay="0"/>
                                  </p:stCondLst>
                                  <p:childTnLst>
                                    <p:set>
                                      <p:cBhvr>
                                        <p:cTn id="67" dur="1" fill="hold">
                                          <p:stCondLst>
                                            <p:cond delay="0"/>
                                          </p:stCondLst>
                                        </p:cTn>
                                        <p:tgtEl>
                                          <p:spTgt spid="7"/>
                                        </p:tgtEl>
                                        <p:attrNameLst>
                                          <p:attrName>style.visibility</p:attrName>
                                        </p:attrNameLst>
                                      </p:cBhvr>
                                      <p:to>
                                        <p:strVal val="visible"/>
                                      </p:to>
                                    </p:set>
                                    <p:animEffect transition="in" filter="wipe(left)">
                                      <p:cBhvr>
                                        <p:cTn id="68" dur="500"/>
                                        <p:tgtEl>
                                          <p:spTgt spid="7"/>
                                        </p:tgtEl>
                                      </p:cBhvr>
                                    </p:animEffect>
                                  </p:childTnLst>
                                  <p:subTnLst>
                                    <p:animClr clrSpc="rgb" dir="cw">
                                      <p:cBhvr override="childStyle">
                                        <p:cTn dur="1" fill="hold" display="0" masterRel="nextClick" afterEffect="1"/>
                                        <p:tgtEl>
                                          <p:spTgt spid="7"/>
                                        </p:tgtEl>
                                        <p:attrNameLst>
                                          <p:attrName>ppt_c</p:attrName>
                                        </p:attrNameLst>
                                      </p:cBhvr>
                                      <p:to>
                                        <a:srgbClr val="3333CC"/>
                                      </p:to>
                                    </p:animClr>
                                  </p:subTnLst>
                                </p:cTn>
                              </p:par>
                            </p:childTnLst>
                          </p:cTn>
                        </p:par>
                      </p:childTnLst>
                    </p:cTn>
                  </p:par>
                  <p:par>
                    <p:cTn id="69" fill="hold">
                      <p:stCondLst>
                        <p:cond delay="indefinite"/>
                      </p:stCondLst>
                      <p:childTnLst>
                        <p:par>
                          <p:cTn id="70" fill="hold">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1003257"/>
                                        </p:tgtEl>
                                        <p:attrNameLst>
                                          <p:attrName>style.visibility</p:attrName>
                                        </p:attrNameLst>
                                      </p:cBhvr>
                                      <p:to>
                                        <p:strVal val="visible"/>
                                      </p:to>
                                    </p:set>
                                    <p:anim calcmode="lin" valueType="num">
                                      <p:cBhvr additive="base">
                                        <p:cTn id="73" dur="500" fill="hold"/>
                                        <p:tgtEl>
                                          <p:spTgt spid="1003257"/>
                                        </p:tgtEl>
                                        <p:attrNameLst>
                                          <p:attrName>ppt_x</p:attrName>
                                        </p:attrNameLst>
                                      </p:cBhvr>
                                      <p:tavLst>
                                        <p:tav tm="0">
                                          <p:val>
                                            <p:strVal val="1+#ppt_w/2"/>
                                          </p:val>
                                        </p:tav>
                                        <p:tav tm="100000">
                                          <p:val>
                                            <p:strVal val="#ppt_x"/>
                                          </p:val>
                                        </p:tav>
                                      </p:tavLst>
                                    </p:anim>
                                    <p:anim calcmode="lin" valueType="num">
                                      <p:cBhvr additive="base">
                                        <p:cTn id="74" dur="500" fill="hold"/>
                                        <p:tgtEl>
                                          <p:spTgt spid="1003257"/>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03257"/>
                                        </p:tgtEl>
                                        <p:attrNameLst>
                                          <p:attrName>ppt_c</p:attrName>
                                        </p:attrNameLst>
                                      </p:cBhvr>
                                      <p:to>
                                        <a:srgbClr val="000000"/>
                                      </p:to>
                                    </p:animClr>
                                  </p:subTnLst>
                                </p:cTn>
                              </p:par>
                            </p:childTnLst>
                          </p:cTn>
                        </p:par>
                        <p:par>
                          <p:cTn id="75" fill="hold">
                            <p:stCondLst>
                              <p:cond delay="500"/>
                            </p:stCondLst>
                            <p:childTnLst>
                              <p:par>
                                <p:cTn id="76" presetID="22" presetClass="entr" presetSubtype="4" fill="hold" nodeType="afterEffect">
                                  <p:stCondLst>
                                    <p:cond delay="0"/>
                                  </p:stCondLst>
                                  <p:childTnLst>
                                    <p:set>
                                      <p:cBhvr>
                                        <p:cTn id="77" dur="1" fill="hold">
                                          <p:stCondLst>
                                            <p:cond delay="0"/>
                                          </p:stCondLst>
                                        </p:cTn>
                                        <p:tgtEl>
                                          <p:spTgt spid="8"/>
                                        </p:tgtEl>
                                        <p:attrNameLst>
                                          <p:attrName>style.visibility</p:attrName>
                                        </p:attrNameLst>
                                      </p:cBhvr>
                                      <p:to>
                                        <p:strVal val="visible"/>
                                      </p:to>
                                    </p:set>
                                    <p:animEffect transition="in" filter="wipe(down)">
                                      <p:cBhvr>
                                        <p:cTn id="78" dur="500"/>
                                        <p:tgtEl>
                                          <p:spTgt spid="8"/>
                                        </p:tgtEl>
                                      </p:cBhvr>
                                    </p:animEffect>
                                  </p:childTnLst>
                                  <p:subTnLst>
                                    <p:animClr clrSpc="rgb" dir="cw">
                                      <p:cBhvr override="childStyle">
                                        <p:cTn dur="1" fill="hold" display="0" masterRel="nextClick" afterEffect="1"/>
                                        <p:tgtEl>
                                          <p:spTgt spid="8"/>
                                        </p:tgtEl>
                                        <p:attrNameLst>
                                          <p:attrName>ppt_c</p:attrName>
                                        </p:attrNameLst>
                                      </p:cBhvr>
                                      <p:to>
                                        <a:srgbClr val="3333CC"/>
                                      </p:to>
                                    </p:animClr>
                                  </p:subTnLst>
                                </p:cTn>
                              </p:par>
                            </p:childTnLst>
                          </p:cTn>
                        </p:par>
                        <p:par>
                          <p:cTn id="79" fill="hold">
                            <p:stCondLst>
                              <p:cond delay="1000"/>
                            </p:stCondLst>
                            <p:childTnLst>
                              <p:par>
                                <p:cTn id="80" presetID="1" presetClass="entr" presetSubtype="0" fill="hold" nodeType="afterEffect">
                                  <p:stCondLst>
                                    <p:cond delay="0"/>
                                  </p:stCondLst>
                                  <p:childTnLst>
                                    <p:set>
                                      <p:cBhvr>
                                        <p:cTn id="81" dur="1" fill="hold">
                                          <p:stCondLst>
                                            <p:cond delay="499"/>
                                          </p:stCondLst>
                                        </p:cTn>
                                        <p:tgtEl>
                                          <p:spTgt spid="9"/>
                                        </p:tgtEl>
                                        <p:attrNameLst>
                                          <p:attrName>style.visibility</p:attrName>
                                        </p:attrNameLst>
                                      </p:cBhvr>
                                      <p:to>
                                        <p:strVal val="visible"/>
                                      </p:to>
                                    </p:set>
                                  </p:childTnLst>
                                  <p:subTnLst>
                                    <p:animClr clrSpc="rgb" dir="cw">
                                      <p:cBhvr override="childStyle">
                                        <p:cTn dur="1" fill="hold" display="0" masterRel="nextClick" afterEffect="1"/>
                                        <p:tgtEl>
                                          <p:spTgt spid="9"/>
                                        </p:tgtEl>
                                        <p:attrNameLst>
                                          <p:attrName>ppt_c</p:attrName>
                                        </p:attrNameLst>
                                      </p:cBhvr>
                                      <p:to>
                                        <a:srgbClr val="3333CC"/>
                                      </p:to>
                                    </p:animClr>
                                  </p:subTnLst>
                                </p:cTn>
                              </p:par>
                            </p:childTnLst>
                          </p:cTn>
                        </p:par>
                        <p:par>
                          <p:cTn id="82" fill="hold">
                            <p:stCondLst>
                              <p:cond delay="1500"/>
                            </p:stCondLst>
                            <p:childTnLst>
                              <p:par>
                                <p:cTn id="83" presetID="2" presetClass="entr" presetSubtype="2" fill="hold" grpId="0" nodeType="afterEffect">
                                  <p:stCondLst>
                                    <p:cond delay="0"/>
                                  </p:stCondLst>
                                  <p:childTnLst>
                                    <p:set>
                                      <p:cBhvr>
                                        <p:cTn id="84" dur="1" fill="hold">
                                          <p:stCondLst>
                                            <p:cond delay="0"/>
                                          </p:stCondLst>
                                        </p:cTn>
                                        <p:tgtEl>
                                          <p:spTgt spid="1003069"/>
                                        </p:tgtEl>
                                        <p:attrNameLst>
                                          <p:attrName>style.visibility</p:attrName>
                                        </p:attrNameLst>
                                      </p:cBhvr>
                                      <p:to>
                                        <p:strVal val="visible"/>
                                      </p:to>
                                    </p:set>
                                    <p:anim calcmode="lin" valueType="num">
                                      <p:cBhvr additive="base">
                                        <p:cTn id="85" dur="500" fill="hold"/>
                                        <p:tgtEl>
                                          <p:spTgt spid="1003069"/>
                                        </p:tgtEl>
                                        <p:attrNameLst>
                                          <p:attrName>ppt_x</p:attrName>
                                        </p:attrNameLst>
                                      </p:cBhvr>
                                      <p:tavLst>
                                        <p:tav tm="0">
                                          <p:val>
                                            <p:strVal val="1+#ppt_w/2"/>
                                          </p:val>
                                        </p:tav>
                                        <p:tav tm="100000">
                                          <p:val>
                                            <p:strVal val="#ppt_x"/>
                                          </p:val>
                                        </p:tav>
                                      </p:tavLst>
                                    </p:anim>
                                    <p:anim calcmode="lin" valueType="num">
                                      <p:cBhvr additive="base">
                                        <p:cTn id="86" dur="500" fill="hold"/>
                                        <p:tgtEl>
                                          <p:spTgt spid="1003069"/>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03069"/>
                                        </p:tgtEl>
                                        <p:attrNameLst>
                                          <p:attrName>ppt_c</p:attrName>
                                        </p:attrNameLst>
                                      </p:cBhvr>
                                      <p:to>
                                        <a:srgbClr val="000000"/>
                                      </p:to>
                                    </p:animClr>
                                  </p:subTnLst>
                                </p:cTn>
                              </p:par>
                            </p:childTnLst>
                          </p:cTn>
                        </p:par>
                      </p:childTnLst>
                    </p:cTn>
                  </p:par>
                  <p:par>
                    <p:cTn id="87" fill="hold">
                      <p:stCondLst>
                        <p:cond delay="indefinite"/>
                      </p:stCondLst>
                      <p:childTnLst>
                        <p:par>
                          <p:cTn id="88" fill="hold">
                            <p:stCondLst>
                              <p:cond delay="0"/>
                            </p:stCondLst>
                            <p:childTnLst>
                              <p:par>
                                <p:cTn id="89" presetID="22" presetClass="entr" presetSubtype="2" fill="hold" nodeType="clickEffect">
                                  <p:stCondLst>
                                    <p:cond delay="0"/>
                                  </p:stCondLst>
                                  <p:childTnLst>
                                    <p:set>
                                      <p:cBhvr>
                                        <p:cTn id="90" dur="1" fill="hold">
                                          <p:stCondLst>
                                            <p:cond delay="0"/>
                                          </p:stCondLst>
                                        </p:cTn>
                                        <p:tgtEl>
                                          <p:spTgt spid="10"/>
                                        </p:tgtEl>
                                        <p:attrNameLst>
                                          <p:attrName>style.visibility</p:attrName>
                                        </p:attrNameLst>
                                      </p:cBhvr>
                                      <p:to>
                                        <p:strVal val="visible"/>
                                      </p:to>
                                    </p:set>
                                    <p:animEffect transition="in" filter="wipe(right)">
                                      <p:cBhvr>
                                        <p:cTn id="91" dur="500"/>
                                        <p:tgtEl>
                                          <p:spTgt spid="10"/>
                                        </p:tgtEl>
                                      </p:cBhvr>
                                    </p:animEffect>
                                  </p:childTnLst>
                                  <p:subTnLst>
                                    <p:animClr clrSpc="rgb" dir="cw">
                                      <p:cBhvr override="childStyle">
                                        <p:cTn dur="1" fill="hold" display="0" masterRel="nextClick" afterEffect="1"/>
                                        <p:tgtEl>
                                          <p:spTgt spid="10"/>
                                        </p:tgtEl>
                                        <p:attrNameLst>
                                          <p:attrName>ppt_c</p:attrName>
                                        </p:attrNameLst>
                                      </p:cBhvr>
                                      <p:to>
                                        <a:srgbClr val="3333CC"/>
                                      </p:to>
                                    </p:animClr>
                                  </p:subTnLst>
                                </p:cTn>
                              </p:par>
                            </p:childTnLst>
                          </p:cTn>
                        </p:par>
                        <p:par>
                          <p:cTn id="92" fill="hold">
                            <p:stCondLst>
                              <p:cond delay="500"/>
                            </p:stCondLst>
                            <p:childTnLst>
                              <p:par>
                                <p:cTn id="93" presetID="22" presetClass="entr" presetSubtype="8" fill="hold" nodeType="after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wipe(left)">
                                      <p:cBhvr>
                                        <p:cTn id="95" dur="500"/>
                                        <p:tgtEl>
                                          <p:spTgt spid="15"/>
                                        </p:tgtEl>
                                      </p:cBhvr>
                                    </p:animEffect>
                                  </p:childTnLst>
                                  <p:subTnLst>
                                    <p:animClr clrSpc="rgb" dir="cw">
                                      <p:cBhvr override="childStyle">
                                        <p:cTn dur="1" fill="hold" display="0" masterRel="nextClick" afterEffect="1"/>
                                        <p:tgtEl>
                                          <p:spTgt spid="15"/>
                                        </p:tgtEl>
                                        <p:attrNameLst>
                                          <p:attrName>ppt_c</p:attrName>
                                        </p:attrNameLst>
                                      </p:cBhvr>
                                      <p:to>
                                        <a:srgbClr val="3333CC"/>
                                      </p:to>
                                    </p:animClr>
                                  </p:subTnLst>
                                </p:cTn>
                              </p:par>
                            </p:childTnLst>
                          </p:cTn>
                        </p:par>
                      </p:childTnLst>
                    </p:cTn>
                  </p:par>
                  <p:par>
                    <p:cTn id="96" fill="hold">
                      <p:stCondLst>
                        <p:cond delay="indefinite"/>
                      </p:stCondLst>
                      <p:childTnLst>
                        <p:par>
                          <p:cTn id="97" fill="hold">
                            <p:stCondLst>
                              <p:cond delay="0"/>
                            </p:stCondLst>
                            <p:childTnLst>
                              <p:par>
                                <p:cTn id="98" presetID="2" presetClass="entr" presetSubtype="2" fill="hold" grpId="0" nodeType="clickEffect">
                                  <p:stCondLst>
                                    <p:cond delay="0"/>
                                  </p:stCondLst>
                                  <p:childTnLst>
                                    <p:set>
                                      <p:cBhvr>
                                        <p:cTn id="99" dur="1" fill="hold">
                                          <p:stCondLst>
                                            <p:cond delay="0"/>
                                          </p:stCondLst>
                                        </p:cTn>
                                        <p:tgtEl>
                                          <p:spTgt spid="1003258"/>
                                        </p:tgtEl>
                                        <p:attrNameLst>
                                          <p:attrName>style.visibility</p:attrName>
                                        </p:attrNameLst>
                                      </p:cBhvr>
                                      <p:to>
                                        <p:strVal val="visible"/>
                                      </p:to>
                                    </p:set>
                                    <p:anim calcmode="lin" valueType="num">
                                      <p:cBhvr additive="base">
                                        <p:cTn id="100" dur="500" fill="hold"/>
                                        <p:tgtEl>
                                          <p:spTgt spid="1003258"/>
                                        </p:tgtEl>
                                        <p:attrNameLst>
                                          <p:attrName>ppt_x</p:attrName>
                                        </p:attrNameLst>
                                      </p:cBhvr>
                                      <p:tavLst>
                                        <p:tav tm="0">
                                          <p:val>
                                            <p:strVal val="1+#ppt_w/2"/>
                                          </p:val>
                                        </p:tav>
                                        <p:tav tm="100000">
                                          <p:val>
                                            <p:strVal val="#ppt_x"/>
                                          </p:val>
                                        </p:tav>
                                      </p:tavLst>
                                    </p:anim>
                                    <p:anim calcmode="lin" valueType="num">
                                      <p:cBhvr additive="base">
                                        <p:cTn id="101" dur="500" fill="hold"/>
                                        <p:tgtEl>
                                          <p:spTgt spid="1003258"/>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03258"/>
                                        </p:tgtEl>
                                        <p:attrNameLst>
                                          <p:attrName>ppt_c</p:attrName>
                                        </p:attrNameLst>
                                      </p:cBhvr>
                                      <p:to>
                                        <a:srgbClr val="000000"/>
                                      </p:to>
                                    </p:animClr>
                                  </p:subTnLst>
                                </p:cTn>
                              </p:par>
                            </p:childTnLst>
                          </p:cTn>
                        </p:par>
                        <p:par>
                          <p:cTn id="102" fill="hold">
                            <p:stCondLst>
                              <p:cond delay="500"/>
                            </p:stCondLst>
                            <p:childTnLst>
                              <p:par>
                                <p:cTn id="103" presetID="22" presetClass="entr" presetSubtype="4" fill="hold" nodeType="afterEffect">
                                  <p:stCondLst>
                                    <p:cond delay="0"/>
                                  </p:stCondLst>
                                  <p:childTnLst>
                                    <p:set>
                                      <p:cBhvr>
                                        <p:cTn id="104" dur="1" fill="hold">
                                          <p:stCondLst>
                                            <p:cond delay="0"/>
                                          </p:stCondLst>
                                        </p:cTn>
                                        <p:tgtEl>
                                          <p:spTgt spid="18"/>
                                        </p:tgtEl>
                                        <p:attrNameLst>
                                          <p:attrName>style.visibility</p:attrName>
                                        </p:attrNameLst>
                                      </p:cBhvr>
                                      <p:to>
                                        <p:strVal val="visible"/>
                                      </p:to>
                                    </p:set>
                                    <p:animEffect transition="in" filter="wipe(down)">
                                      <p:cBhvr>
                                        <p:cTn id="105" dur="500"/>
                                        <p:tgtEl>
                                          <p:spTgt spid="18"/>
                                        </p:tgtEl>
                                      </p:cBhvr>
                                    </p:animEffect>
                                  </p:childTnLst>
                                  <p:subTnLst>
                                    <p:animClr clrSpc="rgb" dir="cw">
                                      <p:cBhvr override="childStyle">
                                        <p:cTn dur="1" fill="hold" display="0" masterRel="nextClick" afterEffect="1"/>
                                        <p:tgtEl>
                                          <p:spTgt spid="18"/>
                                        </p:tgtEl>
                                        <p:attrNameLst>
                                          <p:attrName>ppt_c</p:attrName>
                                        </p:attrNameLst>
                                      </p:cBhvr>
                                      <p:to>
                                        <a:srgbClr val="3333CC"/>
                                      </p:to>
                                    </p:animClr>
                                  </p:subTnLst>
                                </p:cTn>
                              </p:par>
                            </p:childTnLst>
                          </p:cTn>
                        </p:par>
                        <p:par>
                          <p:cTn id="106" fill="hold">
                            <p:stCondLst>
                              <p:cond delay="1000"/>
                            </p:stCondLst>
                            <p:childTnLst>
                              <p:par>
                                <p:cTn id="107" presetID="22" presetClass="entr" presetSubtype="8" fill="hold" nodeType="afterEffect">
                                  <p:stCondLst>
                                    <p:cond delay="0"/>
                                  </p:stCondLst>
                                  <p:childTnLst>
                                    <p:set>
                                      <p:cBhvr>
                                        <p:cTn id="108" dur="1" fill="hold">
                                          <p:stCondLst>
                                            <p:cond delay="0"/>
                                          </p:stCondLst>
                                        </p:cTn>
                                        <p:tgtEl>
                                          <p:spTgt spid="16"/>
                                        </p:tgtEl>
                                        <p:attrNameLst>
                                          <p:attrName>style.visibility</p:attrName>
                                        </p:attrNameLst>
                                      </p:cBhvr>
                                      <p:to>
                                        <p:strVal val="visible"/>
                                      </p:to>
                                    </p:set>
                                    <p:animEffect transition="in" filter="wipe(left)">
                                      <p:cBhvr>
                                        <p:cTn id="109" dur="500"/>
                                        <p:tgtEl>
                                          <p:spTgt spid="16"/>
                                        </p:tgtEl>
                                      </p:cBhvr>
                                    </p:animEffect>
                                  </p:childTnLst>
                                  <p:subTnLst>
                                    <p:animClr clrSpc="rgb" dir="cw">
                                      <p:cBhvr override="childStyle">
                                        <p:cTn dur="1" fill="hold" display="0" masterRel="nextClick" afterEffect="1"/>
                                        <p:tgtEl>
                                          <p:spTgt spid="16"/>
                                        </p:tgtEl>
                                        <p:attrNameLst>
                                          <p:attrName>ppt_c</p:attrName>
                                        </p:attrNameLst>
                                      </p:cBhvr>
                                      <p:to>
                                        <a:srgbClr val="3333CC"/>
                                      </p:to>
                                    </p:animClr>
                                  </p:subTnLst>
                                </p:cTn>
                              </p:par>
                            </p:childTnLst>
                          </p:cTn>
                        </p:par>
                        <p:par>
                          <p:cTn id="110" fill="hold">
                            <p:stCondLst>
                              <p:cond delay="1500"/>
                            </p:stCondLst>
                            <p:childTnLst>
                              <p:par>
                                <p:cTn id="111" presetID="2" presetClass="entr" presetSubtype="2" fill="hold" grpId="0" nodeType="afterEffect">
                                  <p:stCondLst>
                                    <p:cond delay="0"/>
                                  </p:stCondLst>
                                  <p:childTnLst>
                                    <p:set>
                                      <p:cBhvr>
                                        <p:cTn id="112" dur="1" fill="hold">
                                          <p:stCondLst>
                                            <p:cond delay="0"/>
                                          </p:stCondLst>
                                        </p:cTn>
                                        <p:tgtEl>
                                          <p:spTgt spid="1002500"/>
                                        </p:tgtEl>
                                        <p:attrNameLst>
                                          <p:attrName>style.visibility</p:attrName>
                                        </p:attrNameLst>
                                      </p:cBhvr>
                                      <p:to>
                                        <p:strVal val="visible"/>
                                      </p:to>
                                    </p:set>
                                    <p:anim calcmode="lin" valueType="num">
                                      <p:cBhvr additive="base">
                                        <p:cTn id="113" dur="500" fill="hold"/>
                                        <p:tgtEl>
                                          <p:spTgt spid="1002500"/>
                                        </p:tgtEl>
                                        <p:attrNameLst>
                                          <p:attrName>ppt_x</p:attrName>
                                        </p:attrNameLst>
                                      </p:cBhvr>
                                      <p:tavLst>
                                        <p:tav tm="0">
                                          <p:val>
                                            <p:strVal val="1+#ppt_w/2"/>
                                          </p:val>
                                        </p:tav>
                                        <p:tav tm="100000">
                                          <p:val>
                                            <p:strVal val="#ppt_x"/>
                                          </p:val>
                                        </p:tav>
                                      </p:tavLst>
                                    </p:anim>
                                    <p:anim calcmode="lin" valueType="num">
                                      <p:cBhvr additive="base">
                                        <p:cTn id="114" dur="500" fill="hold"/>
                                        <p:tgtEl>
                                          <p:spTgt spid="1002500"/>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02500"/>
                                        </p:tgtEl>
                                        <p:attrNameLst>
                                          <p:attrName>ppt_c</p:attrName>
                                        </p:attrNameLst>
                                      </p:cBhvr>
                                      <p:to>
                                        <a:srgbClr val="000000"/>
                                      </p:to>
                                    </p:animClr>
                                  </p:subTnLst>
                                </p:cTn>
                              </p:par>
                            </p:childTnLst>
                          </p:cTn>
                        </p:par>
                      </p:childTnLst>
                    </p:cTn>
                  </p:par>
                  <p:par>
                    <p:cTn id="115" fill="hold">
                      <p:stCondLst>
                        <p:cond delay="indefinite"/>
                      </p:stCondLst>
                      <p:childTnLst>
                        <p:par>
                          <p:cTn id="116" fill="hold">
                            <p:stCondLst>
                              <p:cond delay="0"/>
                            </p:stCondLst>
                            <p:childTnLst>
                              <p:par>
                                <p:cTn id="117" presetID="22" presetClass="entr" presetSubtype="2" fill="hold" nodeType="clickEffect">
                                  <p:stCondLst>
                                    <p:cond delay="0"/>
                                  </p:stCondLst>
                                  <p:childTnLst>
                                    <p:set>
                                      <p:cBhvr>
                                        <p:cTn id="118" dur="1" fill="hold">
                                          <p:stCondLst>
                                            <p:cond delay="0"/>
                                          </p:stCondLst>
                                        </p:cTn>
                                        <p:tgtEl>
                                          <p:spTgt spid="17"/>
                                        </p:tgtEl>
                                        <p:attrNameLst>
                                          <p:attrName>style.visibility</p:attrName>
                                        </p:attrNameLst>
                                      </p:cBhvr>
                                      <p:to>
                                        <p:strVal val="visible"/>
                                      </p:to>
                                    </p:set>
                                    <p:animEffect transition="in" filter="wipe(right)">
                                      <p:cBhvr>
                                        <p:cTn id="119" dur="500"/>
                                        <p:tgtEl>
                                          <p:spTgt spid="17"/>
                                        </p:tgtEl>
                                      </p:cBhvr>
                                    </p:animEffect>
                                  </p:childTnLst>
                                  <p:subTnLst>
                                    <p:animClr clrSpc="rgb" dir="cw">
                                      <p:cBhvr override="childStyle">
                                        <p:cTn dur="1" fill="hold" display="0" masterRel="nextClick" afterEffect="1"/>
                                        <p:tgtEl>
                                          <p:spTgt spid="17"/>
                                        </p:tgtEl>
                                        <p:attrNameLst>
                                          <p:attrName>ppt_c</p:attrName>
                                        </p:attrNameLst>
                                      </p:cBhvr>
                                      <p:to>
                                        <a:srgbClr val="3333CC"/>
                                      </p:to>
                                    </p:animClr>
                                  </p:subTnLst>
                                </p:cTn>
                              </p:par>
                            </p:childTnLst>
                          </p:cTn>
                        </p:par>
                        <p:par>
                          <p:cTn id="120" fill="hold">
                            <p:stCondLst>
                              <p:cond delay="500"/>
                            </p:stCondLst>
                            <p:childTnLst>
                              <p:par>
                                <p:cTn id="121" presetID="22" presetClass="entr" presetSubtype="8" fill="hold" nodeType="afterEffect">
                                  <p:stCondLst>
                                    <p:cond delay="0"/>
                                  </p:stCondLst>
                                  <p:childTnLst>
                                    <p:set>
                                      <p:cBhvr>
                                        <p:cTn id="122" dur="1" fill="hold">
                                          <p:stCondLst>
                                            <p:cond delay="0"/>
                                          </p:stCondLst>
                                        </p:cTn>
                                        <p:tgtEl>
                                          <p:spTgt spid="19"/>
                                        </p:tgtEl>
                                        <p:attrNameLst>
                                          <p:attrName>style.visibility</p:attrName>
                                        </p:attrNameLst>
                                      </p:cBhvr>
                                      <p:to>
                                        <p:strVal val="visible"/>
                                      </p:to>
                                    </p:set>
                                    <p:animEffect transition="in" filter="wipe(left)">
                                      <p:cBhvr>
                                        <p:cTn id="123" dur="500"/>
                                        <p:tgtEl>
                                          <p:spTgt spid="19"/>
                                        </p:tgtEl>
                                      </p:cBhvr>
                                    </p:animEffect>
                                  </p:childTnLst>
                                  <p:subTnLst>
                                    <p:animClr clrSpc="rgb" dir="cw">
                                      <p:cBhvr override="childStyle">
                                        <p:cTn dur="1" fill="hold" display="0" masterRel="nextClick" afterEffect="1"/>
                                        <p:tgtEl>
                                          <p:spTgt spid="19"/>
                                        </p:tgtEl>
                                        <p:attrNameLst>
                                          <p:attrName>ppt_c</p:attrName>
                                        </p:attrNameLst>
                                      </p:cBhvr>
                                      <p:to>
                                        <a:srgbClr val="3333CC"/>
                                      </p:to>
                                    </p:animClr>
                                  </p:subTnLst>
                                </p:cTn>
                              </p:par>
                            </p:childTnLst>
                          </p:cTn>
                        </p:par>
                      </p:childTnLst>
                    </p:cTn>
                  </p:par>
                  <p:par>
                    <p:cTn id="124" fill="hold">
                      <p:stCondLst>
                        <p:cond delay="indefinite"/>
                      </p:stCondLst>
                      <p:childTnLst>
                        <p:par>
                          <p:cTn id="125" fill="hold">
                            <p:stCondLst>
                              <p:cond delay="0"/>
                            </p:stCondLst>
                            <p:childTnLst>
                              <p:par>
                                <p:cTn id="126" presetID="2" presetClass="entr" presetSubtype="2" fill="hold" grpId="0" nodeType="clickEffect">
                                  <p:stCondLst>
                                    <p:cond delay="0"/>
                                  </p:stCondLst>
                                  <p:childTnLst>
                                    <p:set>
                                      <p:cBhvr>
                                        <p:cTn id="127" dur="1" fill="hold">
                                          <p:stCondLst>
                                            <p:cond delay="0"/>
                                          </p:stCondLst>
                                        </p:cTn>
                                        <p:tgtEl>
                                          <p:spTgt spid="1003259"/>
                                        </p:tgtEl>
                                        <p:attrNameLst>
                                          <p:attrName>style.visibility</p:attrName>
                                        </p:attrNameLst>
                                      </p:cBhvr>
                                      <p:to>
                                        <p:strVal val="visible"/>
                                      </p:to>
                                    </p:set>
                                    <p:anim calcmode="lin" valueType="num">
                                      <p:cBhvr additive="base">
                                        <p:cTn id="128" dur="500" fill="hold"/>
                                        <p:tgtEl>
                                          <p:spTgt spid="1003259"/>
                                        </p:tgtEl>
                                        <p:attrNameLst>
                                          <p:attrName>ppt_x</p:attrName>
                                        </p:attrNameLst>
                                      </p:cBhvr>
                                      <p:tavLst>
                                        <p:tav tm="0">
                                          <p:val>
                                            <p:strVal val="1+#ppt_w/2"/>
                                          </p:val>
                                        </p:tav>
                                        <p:tav tm="100000">
                                          <p:val>
                                            <p:strVal val="#ppt_x"/>
                                          </p:val>
                                        </p:tav>
                                      </p:tavLst>
                                    </p:anim>
                                    <p:anim calcmode="lin" valueType="num">
                                      <p:cBhvr additive="base">
                                        <p:cTn id="129" dur="500" fill="hold"/>
                                        <p:tgtEl>
                                          <p:spTgt spid="1003259"/>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03259"/>
                                        </p:tgtEl>
                                        <p:attrNameLst>
                                          <p:attrName>ppt_c</p:attrName>
                                        </p:attrNameLst>
                                      </p:cBhvr>
                                      <p:to>
                                        <a:srgbClr val="000000"/>
                                      </p:to>
                                    </p:animClr>
                                  </p:subTnLst>
                                </p:cTn>
                              </p:par>
                            </p:childTnLst>
                          </p:cTn>
                        </p:par>
                        <p:par>
                          <p:cTn id="130" fill="hold">
                            <p:stCondLst>
                              <p:cond delay="500"/>
                            </p:stCondLst>
                            <p:childTnLst>
                              <p:par>
                                <p:cTn id="131" presetID="22" presetClass="entr" presetSubtype="4" fill="hold" nodeType="afterEffect">
                                  <p:stCondLst>
                                    <p:cond delay="0"/>
                                  </p:stCondLst>
                                  <p:childTnLst>
                                    <p:set>
                                      <p:cBhvr>
                                        <p:cTn id="132" dur="1" fill="hold">
                                          <p:stCondLst>
                                            <p:cond delay="0"/>
                                          </p:stCondLst>
                                        </p:cTn>
                                        <p:tgtEl>
                                          <p:spTgt spid="20"/>
                                        </p:tgtEl>
                                        <p:attrNameLst>
                                          <p:attrName>style.visibility</p:attrName>
                                        </p:attrNameLst>
                                      </p:cBhvr>
                                      <p:to>
                                        <p:strVal val="visible"/>
                                      </p:to>
                                    </p:set>
                                    <p:animEffect transition="in" filter="wipe(down)">
                                      <p:cBhvr>
                                        <p:cTn id="133" dur="500"/>
                                        <p:tgtEl>
                                          <p:spTgt spid="20"/>
                                        </p:tgtEl>
                                      </p:cBhvr>
                                    </p:animEffect>
                                  </p:childTnLst>
                                  <p:subTnLst>
                                    <p:animClr clrSpc="rgb" dir="cw">
                                      <p:cBhvr override="childStyle">
                                        <p:cTn dur="1" fill="hold" display="0" masterRel="nextClick" afterEffect="1"/>
                                        <p:tgtEl>
                                          <p:spTgt spid="20"/>
                                        </p:tgtEl>
                                        <p:attrNameLst>
                                          <p:attrName>ppt_c</p:attrName>
                                        </p:attrNameLst>
                                      </p:cBhvr>
                                      <p:to>
                                        <a:srgbClr val="3333CC"/>
                                      </p:to>
                                    </p:animClr>
                                  </p:subTnLst>
                                </p:cTn>
                              </p:par>
                            </p:childTnLst>
                          </p:cTn>
                        </p:par>
                        <p:par>
                          <p:cTn id="134" fill="hold">
                            <p:stCondLst>
                              <p:cond delay="1000"/>
                            </p:stCondLst>
                            <p:childTnLst>
                              <p:par>
                                <p:cTn id="135" presetID="22" presetClass="entr" presetSubtype="8" fill="hold" nodeType="afterEffect">
                                  <p:stCondLst>
                                    <p:cond delay="0"/>
                                  </p:stCondLst>
                                  <p:childTnLst>
                                    <p:set>
                                      <p:cBhvr>
                                        <p:cTn id="136" dur="1" fill="hold">
                                          <p:stCondLst>
                                            <p:cond delay="0"/>
                                          </p:stCondLst>
                                        </p:cTn>
                                        <p:tgtEl>
                                          <p:spTgt spid="21"/>
                                        </p:tgtEl>
                                        <p:attrNameLst>
                                          <p:attrName>style.visibility</p:attrName>
                                        </p:attrNameLst>
                                      </p:cBhvr>
                                      <p:to>
                                        <p:strVal val="visible"/>
                                      </p:to>
                                    </p:set>
                                    <p:animEffect transition="in" filter="wipe(left)">
                                      <p:cBhvr>
                                        <p:cTn id="137" dur="500"/>
                                        <p:tgtEl>
                                          <p:spTgt spid="21"/>
                                        </p:tgtEl>
                                      </p:cBhvr>
                                    </p:animEffect>
                                  </p:childTnLst>
                                  <p:subTnLst>
                                    <p:animClr clrSpc="rgb" dir="cw">
                                      <p:cBhvr override="childStyle">
                                        <p:cTn dur="1" fill="hold" display="0" masterRel="nextClick" afterEffect="1"/>
                                        <p:tgtEl>
                                          <p:spTgt spid="21"/>
                                        </p:tgtEl>
                                        <p:attrNameLst>
                                          <p:attrName>ppt_c</p:attrName>
                                        </p:attrNameLst>
                                      </p:cBhvr>
                                      <p:to>
                                        <a:srgbClr val="3333CC"/>
                                      </p:to>
                                    </p:animClr>
                                  </p:subTnLst>
                                </p:cTn>
                              </p:par>
                            </p:childTnLst>
                          </p:cTn>
                        </p:par>
                        <p:par>
                          <p:cTn id="138" fill="hold">
                            <p:stCondLst>
                              <p:cond delay="1500"/>
                            </p:stCondLst>
                            <p:childTnLst>
                              <p:par>
                                <p:cTn id="139" presetID="2" presetClass="entr" presetSubtype="2" fill="hold" grpId="0" nodeType="afterEffect">
                                  <p:stCondLst>
                                    <p:cond delay="0"/>
                                  </p:stCondLst>
                                  <p:childTnLst>
                                    <p:set>
                                      <p:cBhvr>
                                        <p:cTn id="140" dur="1" fill="hold">
                                          <p:stCondLst>
                                            <p:cond delay="0"/>
                                          </p:stCondLst>
                                        </p:cTn>
                                        <p:tgtEl>
                                          <p:spTgt spid="1003070"/>
                                        </p:tgtEl>
                                        <p:attrNameLst>
                                          <p:attrName>style.visibility</p:attrName>
                                        </p:attrNameLst>
                                      </p:cBhvr>
                                      <p:to>
                                        <p:strVal val="visible"/>
                                      </p:to>
                                    </p:set>
                                    <p:anim calcmode="lin" valueType="num">
                                      <p:cBhvr additive="base">
                                        <p:cTn id="141" dur="500" fill="hold"/>
                                        <p:tgtEl>
                                          <p:spTgt spid="1003070"/>
                                        </p:tgtEl>
                                        <p:attrNameLst>
                                          <p:attrName>ppt_x</p:attrName>
                                        </p:attrNameLst>
                                      </p:cBhvr>
                                      <p:tavLst>
                                        <p:tav tm="0">
                                          <p:val>
                                            <p:strVal val="1+#ppt_w/2"/>
                                          </p:val>
                                        </p:tav>
                                        <p:tav tm="100000">
                                          <p:val>
                                            <p:strVal val="#ppt_x"/>
                                          </p:val>
                                        </p:tav>
                                      </p:tavLst>
                                    </p:anim>
                                    <p:anim calcmode="lin" valueType="num">
                                      <p:cBhvr additive="base">
                                        <p:cTn id="142" dur="500" fill="hold"/>
                                        <p:tgtEl>
                                          <p:spTgt spid="1003070"/>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03070"/>
                                        </p:tgtEl>
                                        <p:attrNameLst>
                                          <p:attrName>ppt_c</p:attrName>
                                        </p:attrNameLst>
                                      </p:cBhvr>
                                      <p:to>
                                        <a:srgbClr val="000000"/>
                                      </p:to>
                                    </p:animClr>
                                  </p:subTnLst>
                                </p:cTn>
                              </p:par>
                            </p:childTnLst>
                          </p:cTn>
                        </p:par>
                      </p:childTnLst>
                    </p:cTn>
                  </p:par>
                  <p:par>
                    <p:cTn id="143" fill="hold">
                      <p:stCondLst>
                        <p:cond delay="indefinite"/>
                      </p:stCondLst>
                      <p:childTnLst>
                        <p:par>
                          <p:cTn id="144" fill="hold">
                            <p:stCondLst>
                              <p:cond delay="0"/>
                            </p:stCondLst>
                            <p:childTnLst>
                              <p:par>
                                <p:cTn id="145" presetID="22" presetClass="entr" presetSubtype="1" fill="hold" nodeType="clickEffect">
                                  <p:stCondLst>
                                    <p:cond delay="0"/>
                                  </p:stCondLst>
                                  <p:childTnLst>
                                    <p:set>
                                      <p:cBhvr>
                                        <p:cTn id="146" dur="1" fill="hold">
                                          <p:stCondLst>
                                            <p:cond delay="0"/>
                                          </p:stCondLst>
                                        </p:cTn>
                                        <p:tgtEl>
                                          <p:spTgt spid="25"/>
                                        </p:tgtEl>
                                        <p:attrNameLst>
                                          <p:attrName>style.visibility</p:attrName>
                                        </p:attrNameLst>
                                      </p:cBhvr>
                                      <p:to>
                                        <p:strVal val="visible"/>
                                      </p:to>
                                    </p:set>
                                    <p:animEffect transition="in" filter="wipe(up)">
                                      <p:cBhvr>
                                        <p:cTn id="147" dur="500"/>
                                        <p:tgtEl>
                                          <p:spTgt spid="25"/>
                                        </p:tgtEl>
                                      </p:cBhvr>
                                    </p:animEffect>
                                  </p:childTnLst>
                                  <p:subTnLst>
                                    <p:animClr clrSpc="rgb" dir="cw">
                                      <p:cBhvr override="childStyle">
                                        <p:cTn dur="1" fill="hold" display="0" masterRel="nextClick" afterEffect="1"/>
                                        <p:tgtEl>
                                          <p:spTgt spid="25"/>
                                        </p:tgtEl>
                                        <p:attrNameLst>
                                          <p:attrName>ppt_c</p:attrName>
                                        </p:attrNameLst>
                                      </p:cBhvr>
                                      <p:to>
                                        <a:srgbClr val="3333CC"/>
                                      </p:to>
                                    </p:animClr>
                                  </p:subTnLst>
                                </p:cTn>
                              </p:par>
                            </p:childTnLst>
                          </p:cTn>
                        </p:par>
                        <p:par>
                          <p:cTn id="148" fill="hold">
                            <p:stCondLst>
                              <p:cond delay="500"/>
                            </p:stCondLst>
                            <p:childTnLst>
                              <p:par>
                                <p:cTn id="149" presetID="22" presetClass="entr" presetSubtype="2" fill="hold" nodeType="afterEffect">
                                  <p:stCondLst>
                                    <p:cond delay="0"/>
                                  </p:stCondLst>
                                  <p:childTnLst>
                                    <p:set>
                                      <p:cBhvr>
                                        <p:cTn id="150" dur="1" fill="hold">
                                          <p:stCondLst>
                                            <p:cond delay="0"/>
                                          </p:stCondLst>
                                        </p:cTn>
                                        <p:tgtEl>
                                          <p:spTgt spid="24"/>
                                        </p:tgtEl>
                                        <p:attrNameLst>
                                          <p:attrName>style.visibility</p:attrName>
                                        </p:attrNameLst>
                                      </p:cBhvr>
                                      <p:to>
                                        <p:strVal val="visible"/>
                                      </p:to>
                                    </p:set>
                                    <p:animEffect transition="in" filter="wipe(right)">
                                      <p:cBhvr>
                                        <p:cTn id="151" dur="500"/>
                                        <p:tgtEl>
                                          <p:spTgt spid="24"/>
                                        </p:tgtEl>
                                      </p:cBhvr>
                                    </p:animEffect>
                                  </p:childTnLst>
                                  <p:subTnLst>
                                    <p:animClr clrSpc="rgb" dir="cw">
                                      <p:cBhvr override="childStyle">
                                        <p:cTn dur="1" fill="hold" display="0" masterRel="nextClick" afterEffect="1"/>
                                        <p:tgtEl>
                                          <p:spTgt spid="24"/>
                                        </p:tgtEl>
                                        <p:attrNameLst>
                                          <p:attrName>ppt_c</p:attrName>
                                        </p:attrNameLst>
                                      </p:cBhvr>
                                      <p:to>
                                        <a:srgbClr val="3333CC"/>
                                      </p:to>
                                    </p:animClr>
                                  </p:subTnLst>
                                </p:cTn>
                              </p:par>
                            </p:childTnLst>
                          </p:cTn>
                        </p:par>
                        <p:par>
                          <p:cTn id="152" fill="hold">
                            <p:stCondLst>
                              <p:cond delay="1000"/>
                            </p:stCondLst>
                            <p:childTnLst>
                              <p:par>
                                <p:cTn id="153" presetID="22" presetClass="entr" presetSubtype="2" fill="hold" nodeType="afterEffect">
                                  <p:stCondLst>
                                    <p:cond delay="0"/>
                                  </p:stCondLst>
                                  <p:childTnLst>
                                    <p:set>
                                      <p:cBhvr>
                                        <p:cTn id="154" dur="1" fill="hold">
                                          <p:stCondLst>
                                            <p:cond delay="0"/>
                                          </p:stCondLst>
                                        </p:cTn>
                                        <p:tgtEl>
                                          <p:spTgt spid="22"/>
                                        </p:tgtEl>
                                        <p:attrNameLst>
                                          <p:attrName>style.visibility</p:attrName>
                                        </p:attrNameLst>
                                      </p:cBhvr>
                                      <p:to>
                                        <p:strVal val="visible"/>
                                      </p:to>
                                    </p:set>
                                    <p:animEffect transition="in" filter="wipe(right)">
                                      <p:cBhvr>
                                        <p:cTn id="155" dur="500"/>
                                        <p:tgtEl>
                                          <p:spTgt spid="22"/>
                                        </p:tgtEl>
                                      </p:cBhvr>
                                    </p:animEffect>
                                  </p:childTnLst>
                                  <p:subTnLst>
                                    <p:animClr clrSpc="rgb" dir="cw">
                                      <p:cBhvr override="childStyle">
                                        <p:cTn dur="1" fill="hold" display="0" masterRel="nextClick" afterEffect="1"/>
                                        <p:tgtEl>
                                          <p:spTgt spid="22"/>
                                        </p:tgtEl>
                                        <p:attrNameLst>
                                          <p:attrName>ppt_c</p:attrName>
                                        </p:attrNameLst>
                                      </p:cBhvr>
                                      <p:to>
                                        <a:srgbClr val="3333CC"/>
                                      </p:to>
                                    </p:animClr>
                                  </p:subTnLst>
                                </p:cTn>
                              </p:par>
                            </p:childTnLst>
                          </p:cTn>
                        </p:par>
                        <p:par>
                          <p:cTn id="156" fill="hold">
                            <p:stCondLst>
                              <p:cond delay="1500"/>
                            </p:stCondLst>
                            <p:childTnLst>
                              <p:par>
                                <p:cTn id="157" presetID="22" presetClass="entr" presetSubtype="4" fill="hold" nodeType="afterEffect">
                                  <p:stCondLst>
                                    <p:cond delay="0"/>
                                  </p:stCondLst>
                                  <p:childTnLst>
                                    <p:set>
                                      <p:cBhvr>
                                        <p:cTn id="158" dur="1" fill="hold">
                                          <p:stCondLst>
                                            <p:cond delay="0"/>
                                          </p:stCondLst>
                                        </p:cTn>
                                        <p:tgtEl>
                                          <p:spTgt spid="23"/>
                                        </p:tgtEl>
                                        <p:attrNameLst>
                                          <p:attrName>style.visibility</p:attrName>
                                        </p:attrNameLst>
                                      </p:cBhvr>
                                      <p:to>
                                        <p:strVal val="visible"/>
                                      </p:to>
                                    </p:set>
                                    <p:animEffect transition="in" filter="wipe(down)">
                                      <p:cBhvr>
                                        <p:cTn id="159" dur="500"/>
                                        <p:tgtEl>
                                          <p:spTgt spid="23"/>
                                        </p:tgtEl>
                                      </p:cBhvr>
                                    </p:animEffect>
                                  </p:childTnLst>
                                  <p:subTnLst>
                                    <p:animClr clrSpc="rgb" dir="cw">
                                      <p:cBhvr override="childStyle">
                                        <p:cTn dur="1" fill="hold" display="0" masterRel="nextClick" afterEffect="1"/>
                                        <p:tgtEl>
                                          <p:spTgt spid="23"/>
                                        </p:tgtEl>
                                        <p:attrNameLst>
                                          <p:attrName>ppt_c</p:attrName>
                                        </p:attrNameLst>
                                      </p:cBhvr>
                                      <p:to>
                                        <a:srgbClr val="3333CC"/>
                                      </p:to>
                                    </p:animClr>
                                  </p:subTnLst>
                                </p:cTn>
                              </p:par>
                            </p:childTnLst>
                          </p:cTn>
                        </p:par>
                        <p:par>
                          <p:cTn id="160" fill="hold">
                            <p:stCondLst>
                              <p:cond delay="2000"/>
                            </p:stCondLst>
                            <p:childTnLst>
                              <p:par>
                                <p:cTn id="161" presetID="22" presetClass="entr" presetSubtype="4" fill="hold" nodeType="afterEffect">
                                  <p:stCondLst>
                                    <p:cond delay="0"/>
                                  </p:stCondLst>
                                  <p:childTnLst>
                                    <p:set>
                                      <p:cBhvr>
                                        <p:cTn id="162" dur="1" fill="hold">
                                          <p:stCondLst>
                                            <p:cond delay="0"/>
                                          </p:stCondLst>
                                        </p:cTn>
                                        <p:tgtEl>
                                          <p:spTgt spid="27"/>
                                        </p:tgtEl>
                                        <p:attrNameLst>
                                          <p:attrName>style.visibility</p:attrName>
                                        </p:attrNameLst>
                                      </p:cBhvr>
                                      <p:to>
                                        <p:strVal val="visible"/>
                                      </p:to>
                                    </p:set>
                                    <p:animEffect transition="in" filter="wipe(down)">
                                      <p:cBhvr>
                                        <p:cTn id="163" dur="500"/>
                                        <p:tgtEl>
                                          <p:spTgt spid="27"/>
                                        </p:tgtEl>
                                      </p:cBhvr>
                                    </p:animEffect>
                                  </p:childTnLst>
                                  <p:subTnLst>
                                    <p:animClr clrSpc="rgb" dir="cw">
                                      <p:cBhvr override="childStyle">
                                        <p:cTn dur="1" fill="hold" display="0" masterRel="nextClick" afterEffect="1"/>
                                        <p:tgtEl>
                                          <p:spTgt spid="27"/>
                                        </p:tgtEl>
                                        <p:attrNameLst>
                                          <p:attrName>ppt_c</p:attrName>
                                        </p:attrNameLst>
                                      </p:cBhvr>
                                      <p:to>
                                        <a:srgbClr val="3333CC"/>
                                      </p:to>
                                    </p:animClr>
                                  </p:subTnLst>
                                </p:cTn>
                              </p:par>
                            </p:childTnLst>
                          </p:cTn>
                        </p:par>
                        <p:par>
                          <p:cTn id="164" fill="hold">
                            <p:stCondLst>
                              <p:cond delay="2500"/>
                            </p:stCondLst>
                            <p:childTnLst>
                              <p:par>
                                <p:cTn id="165" presetID="1" presetClass="entr" presetSubtype="0" fill="hold" nodeType="afterEffect">
                                  <p:stCondLst>
                                    <p:cond delay="0"/>
                                  </p:stCondLst>
                                  <p:childTnLst>
                                    <p:set>
                                      <p:cBhvr>
                                        <p:cTn id="166" dur="1" fill="hold">
                                          <p:stCondLst>
                                            <p:cond delay="499"/>
                                          </p:stCondLst>
                                        </p:cTn>
                                        <p:tgtEl>
                                          <p:spTgt spid="28"/>
                                        </p:tgtEl>
                                        <p:attrNameLst>
                                          <p:attrName>style.visibility</p:attrName>
                                        </p:attrNameLst>
                                      </p:cBhvr>
                                      <p:to>
                                        <p:strVal val="visible"/>
                                      </p:to>
                                    </p:set>
                                  </p:childTnLst>
                                  <p:subTnLst>
                                    <p:animClr clrSpc="rgb" dir="cw">
                                      <p:cBhvr override="childStyle">
                                        <p:cTn dur="1" fill="hold" display="0" masterRel="nextClick" afterEffect="1"/>
                                        <p:tgtEl>
                                          <p:spTgt spid="28"/>
                                        </p:tgtEl>
                                        <p:attrNameLst>
                                          <p:attrName>ppt_c</p:attrName>
                                        </p:attrNameLst>
                                      </p:cBhvr>
                                      <p:to>
                                        <a:srgbClr val="3333CC"/>
                                      </p:to>
                                    </p:animClr>
                                  </p:subTnLst>
                                </p:cTn>
                              </p:par>
                            </p:childTnLst>
                          </p:cTn>
                        </p:par>
                      </p:childTnLst>
                    </p:cTn>
                  </p:par>
                  <p:par>
                    <p:cTn id="167" fill="hold">
                      <p:stCondLst>
                        <p:cond delay="indefinite"/>
                      </p:stCondLst>
                      <p:childTnLst>
                        <p:par>
                          <p:cTn id="168" fill="hold">
                            <p:stCondLst>
                              <p:cond delay="0"/>
                            </p:stCondLst>
                            <p:childTnLst>
                              <p:par>
                                <p:cTn id="169" presetID="2" presetClass="entr" presetSubtype="2" fill="hold" grpId="0" nodeType="clickEffect">
                                  <p:stCondLst>
                                    <p:cond delay="0"/>
                                  </p:stCondLst>
                                  <p:childTnLst>
                                    <p:set>
                                      <p:cBhvr>
                                        <p:cTn id="170" dur="1" fill="hold">
                                          <p:stCondLst>
                                            <p:cond delay="0"/>
                                          </p:stCondLst>
                                        </p:cTn>
                                        <p:tgtEl>
                                          <p:spTgt spid="1003260"/>
                                        </p:tgtEl>
                                        <p:attrNameLst>
                                          <p:attrName>style.visibility</p:attrName>
                                        </p:attrNameLst>
                                      </p:cBhvr>
                                      <p:to>
                                        <p:strVal val="visible"/>
                                      </p:to>
                                    </p:set>
                                    <p:anim calcmode="lin" valueType="num">
                                      <p:cBhvr additive="base">
                                        <p:cTn id="171" dur="500" fill="hold"/>
                                        <p:tgtEl>
                                          <p:spTgt spid="1003260"/>
                                        </p:tgtEl>
                                        <p:attrNameLst>
                                          <p:attrName>ppt_x</p:attrName>
                                        </p:attrNameLst>
                                      </p:cBhvr>
                                      <p:tavLst>
                                        <p:tav tm="0">
                                          <p:val>
                                            <p:strVal val="1+#ppt_w/2"/>
                                          </p:val>
                                        </p:tav>
                                        <p:tav tm="100000">
                                          <p:val>
                                            <p:strVal val="#ppt_x"/>
                                          </p:val>
                                        </p:tav>
                                      </p:tavLst>
                                    </p:anim>
                                    <p:anim calcmode="lin" valueType="num">
                                      <p:cBhvr additive="base">
                                        <p:cTn id="172" dur="500" fill="hold"/>
                                        <p:tgtEl>
                                          <p:spTgt spid="1003260"/>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03260"/>
                                        </p:tgtEl>
                                        <p:attrNameLst>
                                          <p:attrName>ppt_c</p:attrName>
                                        </p:attrNameLst>
                                      </p:cBhvr>
                                      <p:to>
                                        <a:srgbClr val="000000"/>
                                      </p:to>
                                    </p:animClr>
                                  </p:subTnLst>
                                </p:cTn>
                              </p:par>
                            </p:childTnLst>
                          </p:cTn>
                        </p:par>
                        <p:par>
                          <p:cTn id="173" fill="hold">
                            <p:stCondLst>
                              <p:cond delay="500"/>
                            </p:stCondLst>
                            <p:childTnLst>
                              <p:par>
                                <p:cTn id="174" presetID="1" presetClass="entr" presetSubtype="0" fill="hold" nodeType="afterEffect">
                                  <p:stCondLst>
                                    <p:cond delay="0"/>
                                  </p:stCondLst>
                                  <p:childTnLst>
                                    <p:set>
                                      <p:cBhvr>
                                        <p:cTn id="175" dur="1" fill="hold">
                                          <p:stCondLst>
                                            <p:cond delay="499"/>
                                          </p:stCondLst>
                                        </p:cTn>
                                        <p:tgtEl>
                                          <p:spTgt spid="1003189"/>
                                        </p:tgtEl>
                                        <p:attrNameLst>
                                          <p:attrName>style.visibility</p:attrName>
                                        </p:attrNameLst>
                                      </p:cBhvr>
                                      <p:to>
                                        <p:strVal val="visible"/>
                                      </p:to>
                                    </p:set>
                                  </p:childTnLst>
                                </p:cTn>
                              </p:par>
                            </p:childTnLst>
                          </p:cTn>
                        </p:par>
                        <p:par>
                          <p:cTn id="176" fill="hold">
                            <p:stCondLst>
                              <p:cond delay="1000"/>
                            </p:stCondLst>
                            <p:childTnLst>
                              <p:par>
                                <p:cTn id="177" presetID="22" presetClass="entr" presetSubtype="4" fill="hold" nodeType="afterEffect">
                                  <p:stCondLst>
                                    <p:cond delay="0"/>
                                  </p:stCondLst>
                                  <p:childTnLst>
                                    <p:set>
                                      <p:cBhvr>
                                        <p:cTn id="178" dur="1" fill="hold">
                                          <p:stCondLst>
                                            <p:cond delay="0"/>
                                          </p:stCondLst>
                                        </p:cTn>
                                        <p:tgtEl>
                                          <p:spTgt spid="1002496"/>
                                        </p:tgtEl>
                                        <p:attrNameLst>
                                          <p:attrName>style.visibility</p:attrName>
                                        </p:attrNameLst>
                                      </p:cBhvr>
                                      <p:to>
                                        <p:strVal val="visible"/>
                                      </p:to>
                                    </p:set>
                                    <p:animEffect transition="in" filter="wipe(down)">
                                      <p:cBhvr>
                                        <p:cTn id="179" dur="500"/>
                                        <p:tgtEl>
                                          <p:spTgt spid="1002496"/>
                                        </p:tgtEl>
                                      </p:cBhvr>
                                    </p:animEffect>
                                  </p:childTnLst>
                                  <p:subTnLst>
                                    <p:animClr clrSpc="rgb" dir="cw">
                                      <p:cBhvr override="childStyle">
                                        <p:cTn dur="1" fill="hold" display="0" masterRel="nextClick" afterEffect="1"/>
                                        <p:tgtEl>
                                          <p:spTgt spid="1002496"/>
                                        </p:tgtEl>
                                        <p:attrNameLst>
                                          <p:attrName>ppt_c</p:attrName>
                                        </p:attrNameLst>
                                      </p:cBhvr>
                                      <p:to>
                                        <a:srgbClr val="3333CC"/>
                                      </p:to>
                                    </p:animClr>
                                  </p:subTnLst>
                                </p:cTn>
                              </p:par>
                            </p:childTnLst>
                          </p:cTn>
                        </p:par>
                        <p:par>
                          <p:cTn id="180" fill="hold">
                            <p:stCondLst>
                              <p:cond delay="1500"/>
                            </p:stCondLst>
                            <p:childTnLst>
                              <p:par>
                                <p:cTn id="181" presetID="22" presetClass="entr" presetSubtype="8" fill="hold" nodeType="afterEffect">
                                  <p:stCondLst>
                                    <p:cond delay="0"/>
                                  </p:stCondLst>
                                  <p:childTnLst>
                                    <p:set>
                                      <p:cBhvr>
                                        <p:cTn id="182" dur="1" fill="hold">
                                          <p:stCondLst>
                                            <p:cond delay="0"/>
                                          </p:stCondLst>
                                        </p:cTn>
                                        <p:tgtEl>
                                          <p:spTgt spid="1003235"/>
                                        </p:tgtEl>
                                        <p:attrNameLst>
                                          <p:attrName>style.visibility</p:attrName>
                                        </p:attrNameLst>
                                      </p:cBhvr>
                                      <p:to>
                                        <p:strVal val="visible"/>
                                      </p:to>
                                    </p:set>
                                    <p:animEffect transition="in" filter="wipe(left)">
                                      <p:cBhvr>
                                        <p:cTn id="183" dur="500"/>
                                        <p:tgtEl>
                                          <p:spTgt spid="1003235"/>
                                        </p:tgtEl>
                                      </p:cBhvr>
                                    </p:animEffect>
                                  </p:childTnLst>
                                  <p:subTnLst>
                                    <p:animClr clrSpc="rgb" dir="cw">
                                      <p:cBhvr override="childStyle">
                                        <p:cTn dur="1" fill="hold" display="0" masterRel="nextClick" afterEffect="1"/>
                                        <p:tgtEl>
                                          <p:spTgt spid="1003235"/>
                                        </p:tgtEl>
                                        <p:attrNameLst>
                                          <p:attrName>ppt_c</p:attrName>
                                        </p:attrNameLst>
                                      </p:cBhvr>
                                      <p:to>
                                        <a:srgbClr val="3333CC"/>
                                      </p:to>
                                    </p:animClr>
                                  </p:subTnLst>
                                </p:cTn>
                              </p:par>
                            </p:childTnLst>
                          </p:cTn>
                        </p:par>
                        <p:par>
                          <p:cTn id="184" fill="hold">
                            <p:stCondLst>
                              <p:cond delay="2000"/>
                            </p:stCondLst>
                            <p:childTnLst>
                              <p:par>
                                <p:cTn id="185" presetID="22" presetClass="entr" presetSubtype="8" fill="hold" nodeType="afterEffect">
                                  <p:stCondLst>
                                    <p:cond delay="0"/>
                                  </p:stCondLst>
                                  <p:childTnLst>
                                    <p:set>
                                      <p:cBhvr>
                                        <p:cTn id="186" dur="1" fill="hold">
                                          <p:stCondLst>
                                            <p:cond delay="0"/>
                                          </p:stCondLst>
                                        </p:cTn>
                                        <p:tgtEl>
                                          <p:spTgt spid="1003240"/>
                                        </p:tgtEl>
                                        <p:attrNameLst>
                                          <p:attrName>style.visibility</p:attrName>
                                        </p:attrNameLst>
                                      </p:cBhvr>
                                      <p:to>
                                        <p:strVal val="visible"/>
                                      </p:to>
                                    </p:set>
                                    <p:animEffect transition="in" filter="wipe(left)">
                                      <p:cBhvr>
                                        <p:cTn id="187" dur="500"/>
                                        <p:tgtEl>
                                          <p:spTgt spid="1003240"/>
                                        </p:tgtEl>
                                      </p:cBhvr>
                                    </p:animEffect>
                                  </p:childTnLst>
                                  <p:subTnLst>
                                    <p:animClr clrSpc="rgb" dir="cw">
                                      <p:cBhvr override="childStyle">
                                        <p:cTn dur="1" fill="hold" display="0" masterRel="nextClick" afterEffect="1"/>
                                        <p:tgtEl>
                                          <p:spTgt spid="1003240"/>
                                        </p:tgtEl>
                                        <p:attrNameLst>
                                          <p:attrName>ppt_c</p:attrName>
                                        </p:attrNameLst>
                                      </p:cBhvr>
                                      <p:to>
                                        <a:srgbClr val="3333CC"/>
                                      </p:to>
                                    </p:animClr>
                                  </p:subTnLst>
                                </p:cTn>
                              </p:par>
                            </p:childTnLst>
                          </p:cTn>
                        </p:par>
                        <p:par>
                          <p:cTn id="188" fill="hold">
                            <p:stCondLst>
                              <p:cond delay="2500"/>
                            </p:stCondLst>
                            <p:childTnLst>
                              <p:par>
                                <p:cTn id="189" presetID="22" presetClass="entr" presetSubtype="8" fill="hold" nodeType="afterEffect">
                                  <p:stCondLst>
                                    <p:cond delay="0"/>
                                  </p:stCondLst>
                                  <p:childTnLst>
                                    <p:set>
                                      <p:cBhvr>
                                        <p:cTn id="190" dur="1" fill="hold">
                                          <p:stCondLst>
                                            <p:cond delay="0"/>
                                          </p:stCondLst>
                                        </p:cTn>
                                        <p:tgtEl>
                                          <p:spTgt spid="29"/>
                                        </p:tgtEl>
                                        <p:attrNameLst>
                                          <p:attrName>style.visibility</p:attrName>
                                        </p:attrNameLst>
                                      </p:cBhvr>
                                      <p:to>
                                        <p:strVal val="visible"/>
                                      </p:to>
                                    </p:set>
                                    <p:animEffect transition="in" filter="wipe(left)">
                                      <p:cBhvr>
                                        <p:cTn id="191" dur="500"/>
                                        <p:tgtEl>
                                          <p:spTgt spid="29"/>
                                        </p:tgtEl>
                                      </p:cBhvr>
                                    </p:animEffect>
                                  </p:childTnLst>
                                  <p:subTnLst>
                                    <p:animClr clrSpc="rgb" dir="cw">
                                      <p:cBhvr override="childStyle">
                                        <p:cTn dur="1" fill="hold" display="0" masterRel="nextClick" afterEffect="1"/>
                                        <p:tgtEl>
                                          <p:spTgt spid="29"/>
                                        </p:tgtEl>
                                        <p:attrNameLst>
                                          <p:attrName>ppt_c</p:attrName>
                                        </p:attrNameLst>
                                      </p:cBhvr>
                                      <p:to>
                                        <a:srgbClr val="3333CC"/>
                                      </p:to>
                                    </p:animClr>
                                  </p:subTnLst>
                                </p:cTn>
                              </p:par>
                            </p:childTnLst>
                          </p:cTn>
                        </p:par>
                      </p:childTnLst>
                    </p:cTn>
                  </p:par>
                  <p:par>
                    <p:cTn id="192" fill="hold">
                      <p:stCondLst>
                        <p:cond delay="indefinite"/>
                      </p:stCondLst>
                      <p:childTnLst>
                        <p:par>
                          <p:cTn id="193" fill="hold">
                            <p:stCondLst>
                              <p:cond delay="0"/>
                            </p:stCondLst>
                            <p:childTnLst>
                              <p:par>
                                <p:cTn id="194" presetID="2" presetClass="entr" presetSubtype="2" fill="hold" nodeType="clickEffect">
                                  <p:stCondLst>
                                    <p:cond delay="0"/>
                                  </p:stCondLst>
                                  <p:childTnLst>
                                    <p:set>
                                      <p:cBhvr>
                                        <p:cTn id="195" dur="1" fill="hold">
                                          <p:stCondLst>
                                            <p:cond delay="0"/>
                                          </p:stCondLst>
                                        </p:cTn>
                                        <p:tgtEl>
                                          <p:spTgt spid="31"/>
                                        </p:tgtEl>
                                        <p:attrNameLst>
                                          <p:attrName>style.visibility</p:attrName>
                                        </p:attrNameLst>
                                      </p:cBhvr>
                                      <p:to>
                                        <p:strVal val="visible"/>
                                      </p:to>
                                    </p:set>
                                    <p:anim calcmode="lin" valueType="num">
                                      <p:cBhvr additive="base">
                                        <p:cTn id="196" dur="500" fill="hold"/>
                                        <p:tgtEl>
                                          <p:spTgt spid="31"/>
                                        </p:tgtEl>
                                        <p:attrNameLst>
                                          <p:attrName>ppt_x</p:attrName>
                                        </p:attrNameLst>
                                      </p:cBhvr>
                                      <p:tavLst>
                                        <p:tav tm="0">
                                          <p:val>
                                            <p:strVal val="1+#ppt_w/2"/>
                                          </p:val>
                                        </p:tav>
                                        <p:tav tm="100000">
                                          <p:val>
                                            <p:strVal val="#ppt_x"/>
                                          </p:val>
                                        </p:tav>
                                      </p:tavLst>
                                    </p:anim>
                                    <p:anim calcmode="lin" valueType="num">
                                      <p:cBhvr additive="base">
                                        <p:cTn id="197" dur="500" fill="hold"/>
                                        <p:tgtEl>
                                          <p:spTgt spid="31"/>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
                                        </p:tgtEl>
                                        <p:attrNameLst>
                                          <p:attrName>ppt_c</p:attrName>
                                        </p:attrNameLst>
                                      </p:cBhvr>
                                      <p:to>
                                        <a:srgbClr val="000000"/>
                                      </p:to>
                                    </p:animClr>
                                  </p:subTnLst>
                                </p:cTn>
                              </p:par>
                            </p:childTnLst>
                          </p:cTn>
                        </p:par>
                      </p:childTnLst>
                    </p:cTn>
                  </p:par>
                  <p:par>
                    <p:cTn id="198" fill="hold">
                      <p:stCondLst>
                        <p:cond delay="indefinite"/>
                      </p:stCondLst>
                      <p:childTnLst>
                        <p:par>
                          <p:cTn id="199" fill="hold">
                            <p:stCondLst>
                              <p:cond delay="0"/>
                            </p:stCondLst>
                            <p:childTnLst>
                              <p:par>
                                <p:cTn id="200" presetID="2" presetClass="entr" presetSubtype="8" fill="hold" grpId="0" nodeType="clickEffect" nodePh="1">
                                  <p:stCondLst>
                                    <p:cond delay="0"/>
                                  </p:stCondLst>
                                  <p:endCondLst>
                                    <p:cond evt="begin" delay="0">
                                      <p:tn val="200"/>
                                    </p:cond>
                                  </p:endCondLst>
                                  <p:childTnLst>
                                    <p:set>
                                      <p:cBhvr>
                                        <p:cTn id="201" dur="1" fill="hold">
                                          <p:stCondLst>
                                            <p:cond delay="0"/>
                                          </p:stCondLst>
                                        </p:cTn>
                                        <p:tgtEl>
                                          <p:spTgt spid="1003234"/>
                                        </p:tgtEl>
                                        <p:attrNameLst>
                                          <p:attrName>style.visibility</p:attrName>
                                        </p:attrNameLst>
                                      </p:cBhvr>
                                      <p:to>
                                        <p:strVal val="visible"/>
                                      </p:to>
                                    </p:set>
                                    <p:anim calcmode="lin" valueType="num">
                                      <p:cBhvr additive="base">
                                        <p:cTn id="202" dur="500" fill="hold"/>
                                        <p:tgtEl>
                                          <p:spTgt spid="1003234"/>
                                        </p:tgtEl>
                                        <p:attrNameLst>
                                          <p:attrName>ppt_x</p:attrName>
                                        </p:attrNameLst>
                                      </p:cBhvr>
                                      <p:tavLst>
                                        <p:tav tm="0">
                                          <p:val>
                                            <p:strVal val="0-#ppt_w/2"/>
                                          </p:val>
                                        </p:tav>
                                        <p:tav tm="100000">
                                          <p:val>
                                            <p:strVal val="#ppt_x"/>
                                          </p:val>
                                        </p:tav>
                                      </p:tavLst>
                                    </p:anim>
                                    <p:anim calcmode="lin" valueType="num">
                                      <p:cBhvr additive="base">
                                        <p:cTn id="203" dur="500" fill="hold"/>
                                        <p:tgtEl>
                                          <p:spTgt spid="10032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2499" grpId="0" autoUpdateAnimBg="0"/>
      <p:bldP spid="1002500" grpId="0" autoUpdateAnimBg="0"/>
      <p:bldP spid="1003069" grpId="0" autoUpdateAnimBg="0"/>
      <p:bldP spid="1003070" grpId="0" autoUpdateAnimBg="0"/>
      <p:bldP spid="1003234" grpId="0" animBg="1"/>
      <p:bldP spid="1003255" grpId="0" autoUpdateAnimBg="0"/>
      <p:bldP spid="1003256" grpId="0" autoUpdateAnimBg="0"/>
      <p:bldP spid="1003257" grpId="0" autoUpdateAnimBg="0"/>
      <p:bldP spid="1003258" grpId="0" autoUpdateAnimBg="0"/>
      <p:bldP spid="1003259" grpId="0" autoUpdateAnimBg="0"/>
      <p:bldP spid="1003260" grpId="0" autoUpdateAnimBg="0"/>
      <p:bldP spid="1003261"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reeform 2"/>
          <p:cNvSpPr>
            <a:spLocks/>
          </p:cNvSpPr>
          <p:nvPr/>
        </p:nvSpPr>
        <p:spPr bwMode="auto">
          <a:xfrm>
            <a:off x="0" y="471488"/>
            <a:ext cx="8572500" cy="5929312"/>
          </a:xfrm>
          <a:custGeom>
            <a:avLst/>
            <a:gdLst>
              <a:gd name="T0" fmla="*/ 3 w 5400"/>
              <a:gd name="T1" fmla="*/ 0 h 3735"/>
              <a:gd name="T2" fmla="*/ 4851 w 5400"/>
              <a:gd name="T3" fmla="*/ 3 h 3735"/>
              <a:gd name="T4" fmla="*/ 5330 w 5400"/>
              <a:gd name="T5" fmla="*/ 1827 h 3735"/>
              <a:gd name="T6" fmla="*/ 4608 w 5400"/>
              <a:gd name="T7" fmla="*/ 3735 h 3735"/>
              <a:gd name="T8" fmla="*/ 0 w 5400"/>
              <a:gd name="T9" fmla="*/ 3735 h 3735"/>
              <a:gd name="T10" fmla="*/ 3 w 5400"/>
              <a:gd name="T11" fmla="*/ 0 h 3735"/>
              <a:gd name="T12" fmla="*/ 0 60000 65536"/>
              <a:gd name="T13" fmla="*/ 0 60000 65536"/>
              <a:gd name="T14" fmla="*/ 0 60000 65536"/>
              <a:gd name="T15" fmla="*/ 0 60000 65536"/>
              <a:gd name="T16" fmla="*/ 0 60000 65536"/>
              <a:gd name="T17" fmla="*/ 0 60000 65536"/>
              <a:gd name="T18" fmla="*/ 0 w 5400"/>
              <a:gd name="T19" fmla="*/ 0 h 3735"/>
              <a:gd name="T20" fmla="*/ 5400 w 5400"/>
              <a:gd name="T21" fmla="*/ 3735 h 3735"/>
            </a:gdLst>
            <a:ahLst/>
            <a:cxnLst>
              <a:cxn ang="T12">
                <a:pos x="T0" y="T1"/>
              </a:cxn>
              <a:cxn ang="T13">
                <a:pos x="T2" y="T3"/>
              </a:cxn>
              <a:cxn ang="T14">
                <a:pos x="T4" y="T5"/>
              </a:cxn>
              <a:cxn ang="T15">
                <a:pos x="T6" y="T7"/>
              </a:cxn>
              <a:cxn ang="T16">
                <a:pos x="T8" y="T9"/>
              </a:cxn>
              <a:cxn ang="T17">
                <a:pos x="T10" y="T11"/>
              </a:cxn>
            </a:cxnLst>
            <a:rect l="T18" t="T19" r="T20" b="T21"/>
            <a:pathLst>
              <a:path w="5400" h="3735">
                <a:moveTo>
                  <a:pt x="3" y="0"/>
                </a:moveTo>
                <a:cubicBezTo>
                  <a:pt x="792" y="3"/>
                  <a:pt x="3931" y="3"/>
                  <a:pt x="4851" y="3"/>
                </a:cubicBezTo>
                <a:cubicBezTo>
                  <a:pt x="5299" y="458"/>
                  <a:pt x="5400" y="1389"/>
                  <a:pt x="5330" y="1827"/>
                </a:cubicBezTo>
                <a:cubicBezTo>
                  <a:pt x="5282" y="2506"/>
                  <a:pt x="4878" y="3322"/>
                  <a:pt x="4608" y="3735"/>
                </a:cubicBezTo>
                <a:cubicBezTo>
                  <a:pt x="2298" y="3735"/>
                  <a:pt x="0" y="3735"/>
                  <a:pt x="0" y="3735"/>
                </a:cubicBezTo>
                <a:cubicBezTo>
                  <a:pt x="2" y="3031"/>
                  <a:pt x="3" y="546"/>
                  <a:pt x="3" y="0"/>
                </a:cubicBezTo>
                <a:close/>
              </a:path>
            </a:pathLst>
          </a:custGeom>
          <a:solidFill>
            <a:srgbClr val="DADADA"/>
          </a:solidFill>
          <a:ln w="12700">
            <a:noFill/>
            <a:round/>
            <a:headEnd/>
            <a:tailEnd/>
          </a:ln>
        </p:spPr>
        <p:txBody>
          <a:bodyPr wrap="none" anchor="ctr">
            <a:prstTxWarp prst="textNoShape">
              <a:avLst/>
            </a:prstTxWarp>
          </a:bodyPr>
          <a:lstStyle/>
          <a:p>
            <a:endParaRPr lang="en-US"/>
          </a:p>
        </p:txBody>
      </p:sp>
      <p:sp>
        <p:nvSpPr>
          <p:cNvPr id="21507" name="Line 3"/>
          <p:cNvSpPr>
            <a:spLocks noChangeShapeType="1"/>
          </p:cNvSpPr>
          <p:nvPr/>
        </p:nvSpPr>
        <p:spPr bwMode="auto">
          <a:xfrm>
            <a:off x="63500" y="1879600"/>
            <a:ext cx="8264525" cy="0"/>
          </a:xfrm>
          <a:prstGeom prst="line">
            <a:avLst/>
          </a:prstGeom>
          <a:noFill/>
          <a:ln w="12700">
            <a:solidFill>
              <a:srgbClr val="000000"/>
            </a:solidFill>
            <a:round/>
            <a:headEnd/>
            <a:tailEnd/>
          </a:ln>
        </p:spPr>
        <p:txBody>
          <a:bodyPr wrap="none" anchor="ctr">
            <a:prstTxWarp prst="textNoShape">
              <a:avLst/>
            </a:prstTxWarp>
          </a:bodyPr>
          <a:lstStyle/>
          <a:p>
            <a:endParaRPr lang="en-US"/>
          </a:p>
        </p:txBody>
      </p:sp>
      <p:sp>
        <p:nvSpPr>
          <p:cNvPr id="21508" name="Rectangle 4"/>
          <p:cNvSpPr>
            <a:spLocks noGrp="1" noChangeArrowheads="1"/>
          </p:cNvSpPr>
          <p:nvPr>
            <p:ph type="title"/>
          </p:nvPr>
        </p:nvSpPr>
        <p:spPr/>
        <p:txBody>
          <a:bodyPr/>
          <a:lstStyle/>
          <a:p>
            <a:r>
              <a:rPr lang="en-CA"/>
              <a:t>UCM Notation - Basic</a:t>
            </a:r>
          </a:p>
        </p:txBody>
      </p:sp>
      <p:sp>
        <p:nvSpPr>
          <p:cNvPr id="908293" name="Rectangle 5"/>
          <p:cNvSpPr>
            <a:spLocks noChangeArrowheads="1"/>
          </p:cNvSpPr>
          <p:nvPr/>
        </p:nvSpPr>
        <p:spPr bwMode="auto">
          <a:xfrm>
            <a:off x="977900" y="76200"/>
            <a:ext cx="779463" cy="234950"/>
          </a:xfrm>
          <a:prstGeom prst="rect">
            <a:avLst/>
          </a:prstGeom>
          <a:noFill/>
          <a:ln w="12700">
            <a:noFill/>
            <a:miter lim="800000"/>
            <a:headEnd/>
            <a:tailEnd/>
          </a:ln>
        </p:spPr>
        <p:txBody>
          <a:bodyPr wrap="none" anchor="ctr">
            <a:prstTxWarp prst="textNoShape">
              <a:avLst/>
            </a:prstTxWarp>
          </a:bodyPr>
          <a:lstStyle/>
          <a:p>
            <a:endParaRPr lang="en-US"/>
          </a:p>
        </p:txBody>
      </p:sp>
      <p:sp>
        <p:nvSpPr>
          <p:cNvPr id="21510" name="Text Box 6"/>
          <p:cNvSpPr txBox="1">
            <a:spLocks noChangeArrowheads="1"/>
          </p:cNvSpPr>
          <p:nvPr/>
        </p:nvSpPr>
        <p:spPr bwMode="auto">
          <a:xfrm>
            <a:off x="2139950" y="1995488"/>
            <a:ext cx="3876675" cy="457200"/>
          </a:xfrm>
          <a:prstGeom prst="rect">
            <a:avLst/>
          </a:prstGeom>
          <a:noFill/>
          <a:ln w="12700">
            <a:noFill/>
            <a:miter lim="800000"/>
            <a:headEnd/>
            <a:tailEnd/>
          </a:ln>
        </p:spPr>
        <p:txBody>
          <a:bodyPr wrap="none">
            <a:prstTxWarp prst="textNoShape">
              <a:avLst/>
            </a:prstTxWarp>
            <a:spAutoFit/>
          </a:bodyPr>
          <a:lstStyle/>
          <a:p>
            <a:r>
              <a:rPr lang="en-US" sz="2400">
                <a:latin typeface="Times New Roman" charset="0"/>
              </a:rPr>
              <a:t>UCM Example: Commuting</a:t>
            </a:r>
          </a:p>
        </p:txBody>
      </p:sp>
      <p:grpSp>
        <p:nvGrpSpPr>
          <p:cNvPr id="21511" name="Group 7"/>
          <p:cNvGrpSpPr>
            <a:grpSpLocks/>
          </p:cNvGrpSpPr>
          <p:nvPr/>
        </p:nvGrpSpPr>
        <p:grpSpPr bwMode="auto">
          <a:xfrm>
            <a:off x="822325" y="3848100"/>
            <a:ext cx="6389688" cy="593725"/>
            <a:chOff x="1094" y="2424"/>
            <a:chExt cx="4025" cy="374"/>
          </a:xfrm>
        </p:grpSpPr>
        <p:sp>
          <p:nvSpPr>
            <p:cNvPr id="21537" name="Line 8"/>
            <p:cNvSpPr>
              <a:spLocks noChangeShapeType="1"/>
            </p:cNvSpPr>
            <p:nvPr/>
          </p:nvSpPr>
          <p:spPr bwMode="auto">
            <a:xfrm>
              <a:off x="1340" y="2612"/>
              <a:ext cx="3779"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21538" name="Oval 9"/>
            <p:cNvSpPr>
              <a:spLocks noChangeArrowheads="1"/>
            </p:cNvSpPr>
            <p:nvPr/>
          </p:nvSpPr>
          <p:spPr bwMode="auto">
            <a:xfrm>
              <a:off x="1094" y="2424"/>
              <a:ext cx="374" cy="374"/>
            </a:xfrm>
            <a:prstGeom prst="ellipse">
              <a:avLst/>
            </a:prstGeom>
            <a:solidFill>
              <a:srgbClr val="000000"/>
            </a:solidFill>
            <a:ln w="9525">
              <a:solidFill>
                <a:srgbClr val="000000"/>
              </a:solidFill>
              <a:round/>
              <a:headEnd/>
              <a:tailEnd/>
            </a:ln>
          </p:spPr>
          <p:txBody>
            <a:bodyPr>
              <a:prstTxWarp prst="textNoShape">
                <a:avLst/>
              </a:prstTxWarp>
            </a:bodyPr>
            <a:lstStyle/>
            <a:p>
              <a:endParaRPr lang="en-US"/>
            </a:p>
          </p:txBody>
        </p:sp>
        <p:sp>
          <p:nvSpPr>
            <p:cNvPr id="21539" name="Line 10"/>
            <p:cNvSpPr>
              <a:spLocks noChangeShapeType="1"/>
            </p:cNvSpPr>
            <p:nvPr/>
          </p:nvSpPr>
          <p:spPr bwMode="auto">
            <a:xfrm>
              <a:off x="5105" y="2424"/>
              <a:ext cx="0" cy="374"/>
            </a:xfrm>
            <a:prstGeom prst="line">
              <a:avLst/>
            </a:prstGeom>
            <a:noFill/>
            <a:ln w="114300">
              <a:solidFill>
                <a:srgbClr val="000000"/>
              </a:solidFill>
              <a:round/>
              <a:headEnd/>
              <a:tailEnd/>
            </a:ln>
          </p:spPr>
          <p:txBody>
            <a:bodyPr>
              <a:prstTxWarp prst="textNoShape">
                <a:avLst/>
              </a:prstTxWarp>
            </a:bodyPr>
            <a:lstStyle/>
            <a:p>
              <a:endParaRPr lang="en-US"/>
            </a:p>
          </p:txBody>
        </p:sp>
      </p:grpSp>
      <p:grpSp>
        <p:nvGrpSpPr>
          <p:cNvPr id="3" name="Group 11"/>
          <p:cNvGrpSpPr>
            <a:grpSpLocks/>
          </p:cNvGrpSpPr>
          <p:nvPr/>
        </p:nvGrpSpPr>
        <p:grpSpPr bwMode="auto">
          <a:xfrm>
            <a:off x="1952625" y="3352800"/>
            <a:ext cx="874713" cy="1039813"/>
            <a:chOff x="1843" y="2160"/>
            <a:chExt cx="551" cy="655"/>
          </a:xfrm>
        </p:grpSpPr>
        <p:sp>
          <p:nvSpPr>
            <p:cNvPr id="21535" name="Text Box 12"/>
            <p:cNvSpPr txBox="1">
              <a:spLocks noChangeArrowheads="1"/>
            </p:cNvSpPr>
            <p:nvPr/>
          </p:nvSpPr>
          <p:spPr bwMode="auto">
            <a:xfrm>
              <a:off x="1843" y="2160"/>
              <a:ext cx="551" cy="442"/>
            </a:xfrm>
            <a:prstGeom prst="rect">
              <a:avLst/>
            </a:prstGeom>
            <a:noFill/>
            <a:ln w="9525">
              <a:noFill/>
              <a:miter lim="800000"/>
              <a:headEnd/>
              <a:tailEnd/>
            </a:ln>
          </p:spPr>
          <p:txBody>
            <a:bodyPr wrap="none">
              <a:prstTxWarp prst="textNoShape">
                <a:avLst/>
              </a:prstTxWarp>
              <a:spAutoFit/>
            </a:bodyPr>
            <a:lstStyle/>
            <a:p>
              <a:r>
                <a:rPr lang="en-US" sz="2000">
                  <a:latin typeface="Times New Roman" charset="0"/>
                </a:rPr>
                <a:t>secure</a:t>
              </a:r>
            </a:p>
            <a:p>
              <a:r>
                <a:rPr lang="en-US" sz="2000">
                  <a:latin typeface="Times New Roman" charset="0"/>
                </a:rPr>
                <a:t>home</a:t>
              </a:r>
            </a:p>
          </p:txBody>
        </p:sp>
        <p:sp>
          <p:nvSpPr>
            <p:cNvPr id="21536" name="Text Box 13"/>
            <p:cNvSpPr txBox="1">
              <a:spLocks noChangeArrowheads="1"/>
            </p:cNvSpPr>
            <p:nvPr/>
          </p:nvSpPr>
          <p:spPr bwMode="auto">
            <a:xfrm>
              <a:off x="1994" y="2527"/>
              <a:ext cx="244" cy="288"/>
            </a:xfrm>
            <a:prstGeom prst="rect">
              <a:avLst/>
            </a:prstGeom>
            <a:noFill/>
            <a:ln w="12700">
              <a:noFill/>
              <a:miter lim="800000"/>
              <a:headEnd/>
              <a:tailEnd/>
            </a:ln>
          </p:spPr>
          <p:txBody>
            <a:bodyPr wrap="none">
              <a:prstTxWarp prst="textNoShape">
                <a:avLst/>
              </a:prstTxWarp>
              <a:spAutoFit/>
            </a:bodyPr>
            <a:lstStyle/>
            <a:p>
              <a:pPr algn="l"/>
              <a:r>
                <a:rPr lang="en-US" sz="2400">
                  <a:latin typeface="Arial" charset="0"/>
                </a:rPr>
                <a:t>X</a:t>
              </a:r>
            </a:p>
          </p:txBody>
        </p:sp>
      </p:grpSp>
      <p:grpSp>
        <p:nvGrpSpPr>
          <p:cNvPr id="4" name="Group 14"/>
          <p:cNvGrpSpPr>
            <a:grpSpLocks/>
          </p:cNvGrpSpPr>
          <p:nvPr/>
        </p:nvGrpSpPr>
        <p:grpSpPr bwMode="auto">
          <a:xfrm>
            <a:off x="3602038" y="3505200"/>
            <a:ext cx="1184275" cy="877888"/>
            <a:chOff x="2882" y="2256"/>
            <a:chExt cx="746" cy="553"/>
          </a:xfrm>
        </p:grpSpPr>
        <p:sp>
          <p:nvSpPr>
            <p:cNvPr id="21533" name="Text Box 15"/>
            <p:cNvSpPr txBox="1">
              <a:spLocks noChangeArrowheads="1"/>
            </p:cNvSpPr>
            <p:nvPr/>
          </p:nvSpPr>
          <p:spPr bwMode="auto">
            <a:xfrm>
              <a:off x="3134" y="2521"/>
              <a:ext cx="244" cy="288"/>
            </a:xfrm>
            <a:prstGeom prst="rect">
              <a:avLst/>
            </a:prstGeom>
            <a:noFill/>
            <a:ln w="12700">
              <a:noFill/>
              <a:miter lim="800000"/>
              <a:headEnd/>
              <a:tailEnd/>
            </a:ln>
          </p:spPr>
          <p:txBody>
            <a:bodyPr wrap="none">
              <a:prstTxWarp prst="textNoShape">
                <a:avLst/>
              </a:prstTxWarp>
              <a:spAutoFit/>
            </a:bodyPr>
            <a:lstStyle/>
            <a:p>
              <a:pPr algn="l"/>
              <a:r>
                <a:rPr lang="en-US" sz="2400">
                  <a:latin typeface="Arial" charset="0"/>
                </a:rPr>
                <a:t>X</a:t>
              </a:r>
            </a:p>
          </p:txBody>
        </p:sp>
        <p:sp>
          <p:nvSpPr>
            <p:cNvPr id="21534" name="Text Box 16"/>
            <p:cNvSpPr txBox="1">
              <a:spLocks noChangeArrowheads="1"/>
            </p:cNvSpPr>
            <p:nvPr/>
          </p:nvSpPr>
          <p:spPr bwMode="auto">
            <a:xfrm>
              <a:off x="2882" y="2256"/>
              <a:ext cx="746" cy="250"/>
            </a:xfrm>
            <a:prstGeom prst="rect">
              <a:avLst/>
            </a:prstGeom>
            <a:noFill/>
            <a:ln w="9525">
              <a:noFill/>
              <a:miter lim="800000"/>
              <a:headEnd/>
              <a:tailEnd/>
            </a:ln>
          </p:spPr>
          <p:txBody>
            <a:bodyPr wrap="none">
              <a:prstTxWarp prst="textNoShape">
                <a:avLst/>
              </a:prstTxWarp>
              <a:spAutoFit/>
            </a:bodyPr>
            <a:lstStyle/>
            <a:p>
              <a:r>
                <a:rPr lang="en-US" sz="2000">
                  <a:latin typeface="Times New Roman" charset="0"/>
                </a:rPr>
                <a:t>commute</a:t>
              </a:r>
            </a:p>
          </p:txBody>
        </p:sp>
      </p:grpSp>
      <p:grpSp>
        <p:nvGrpSpPr>
          <p:cNvPr id="5" name="Group 17"/>
          <p:cNvGrpSpPr>
            <a:grpSpLocks/>
          </p:cNvGrpSpPr>
          <p:nvPr/>
        </p:nvGrpSpPr>
        <p:grpSpPr bwMode="auto">
          <a:xfrm>
            <a:off x="5478463" y="3352800"/>
            <a:ext cx="1057275" cy="1030288"/>
            <a:chOff x="4064" y="2160"/>
            <a:chExt cx="666" cy="649"/>
          </a:xfrm>
        </p:grpSpPr>
        <p:sp>
          <p:nvSpPr>
            <p:cNvPr id="21531" name="Text Box 18"/>
            <p:cNvSpPr txBox="1">
              <a:spLocks noChangeArrowheads="1"/>
            </p:cNvSpPr>
            <p:nvPr/>
          </p:nvSpPr>
          <p:spPr bwMode="auto">
            <a:xfrm>
              <a:off x="4274" y="2521"/>
              <a:ext cx="244" cy="288"/>
            </a:xfrm>
            <a:prstGeom prst="rect">
              <a:avLst/>
            </a:prstGeom>
            <a:noFill/>
            <a:ln w="12700">
              <a:noFill/>
              <a:miter lim="800000"/>
              <a:headEnd/>
              <a:tailEnd/>
            </a:ln>
          </p:spPr>
          <p:txBody>
            <a:bodyPr wrap="none">
              <a:prstTxWarp prst="textNoShape">
                <a:avLst/>
              </a:prstTxWarp>
              <a:spAutoFit/>
            </a:bodyPr>
            <a:lstStyle/>
            <a:p>
              <a:pPr algn="l"/>
              <a:r>
                <a:rPr lang="en-US" sz="2400">
                  <a:latin typeface="Arial" charset="0"/>
                </a:rPr>
                <a:t>X</a:t>
              </a:r>
            </a:p>
          </p:txBody>
        </p:sp>
        <p:sp>
          <p:nvSpPr>
            <p:cNvPr id="21532" name="Text Box 19"/>
            <p:cNvSpPr txBox="1">
              <a:spLocks noChangeArrowheads="1"/>
            </p:cNvSpPr>
            <p:nvPr/>
          </p:nvSpPr>
          <p:spPr bwMode="auto">
            <a:xfrm>
              <a:off x="4064" y="2160"/>
              <a:ext cx="666" cy="442"/>
            </a:xfrm>
            <a:prstGeom prst="rect">
              <a:avLst/>
            </a:prstGeom>
            <a:noFill/>
            <a:ln w="9525">
              <a:noFill/>
              <a:miter lim="800000"/>
              <a:headEnd/>
              <a:tailEnd/>
            </a:ln>
          </p:spPr>
          <p:txBody>
            <a:bodyPr wrap="none">
              <a:prstTxWarp prst="textNoShape">
                <a:avLst/>
              </a:prstTxWarp>
              <a:spAutoFit/>
            </a:bodyPr>
            <a:lstStyle/>
            <a:p>
              <a:r>
                <a:rPr lang="en-US" sz="2000">
                  <a:latin typeface="Times New Roman" charset="0"/>
                </a:rPr>
                <a:t>take</a:t>
              </a:r>
            </a:p>
            <a:p>
              <a:r>
                <a:rPr lang="en-US" sz="2000">
                  <a:latin typeface="Times New Roman" charset="0"/>
                </a:rPr>
                <a:t>elevator</a:t>
              </a:r>
            </a:p>
          </p:txBody>
        </p:sp>
      </p:grpSp>
      <p:sp>
        <p:nvSpPr>
          <p:cNvPr id="908308" name="Text Box 20"/>
          <p:cNvSpPr txBox="1">
            <a:spLocks noChangeArrowheads="1"/>
          </p:cNvSpPr>
          <p:nvPr/>
        </p:nvSpPr>
        <p:spPr bwMode="auto">
          <a:xfrm>
            <a:off x="-19050" y="3490913"/>
            <a:ext cx="804863" cy="1311275"/>
          </a:xfrm>
          <a:prstGeom prst="rect">
            <a:avLst/>
          </a:prstGeom>
          <a:noFill/>
          <a:ln w="9525">
            <a:noFill/>
            <a:miter lim="800000"/>
            <a:headEnd/>
            <a:tailEnd/>
          </a:ln>
        </p:spPr>
        <p:txBody>
          <a:bodyPr wrap="none">
            <a:prstTxWarp prst="textNoShape">
              <a:avLst/>
            </a:prstTxWarp>
            <a:spAutoFit/>
          </a:bodyPr>
          <a:lstStyle/>
          <a:p>
            <a:r>
              <a:rPr lang="en-US" sz="2000">
                <a:latin typeface="Times New Roman" charset="0"/>
              </a:rPr>
              <a:t>ready</a:t>
            </a:r>
          </a:p>
          <a:p>
            <a:r>
              <a:rPr lang="en-US" sz="2000">
                <a:latin typeface="Times New Roman" charset="0"/>
              </a:rPr>
              <a:t>to</a:t>
            </a:r>
          </a:p>
          <a:p>
            <a:r>
              <a:rPr lang="en-US" sz="2000">
                <a:latin typeface="Times New Roman" charset="0"/>
              </a:rPr>
              <a:t>leave</a:t>
            </a:r>
          </a:p>
          <a:p>
            <a:r>
              <a:rPr lang="en-US" sz="2000">
                <a:latin typeface="Times New Roman" charset="0"/>
              </a:rPr>
              <a:t>home</a:t>
            </a:r>
          </a:p>
        </p:txBody>
      </p:sp>
      <p:sp>
        <p:nvSpPr>
          <p:cNvPr id="908309" name="Text Box 21"/>
          <p:cNvSpPr txBox="1">
            <a:spLocks noChangeArrowheads="1"/>
          </p:cNvSpPr>
          <p:nvPr/>
        </p:nvSpPr>
        <p:spPr bwMode="auto">
          <a:xfrm>
            <a:off x="7226300" y="3795713"/>
            <a:ext cx="944563" cy="701675"/>
          </a:xfrm>
          <a:prstGeom prst="rect">
            <a:avLst/>
          </a:prstGeom>
          <a:noFill/>
          <a:ln w="9525">
            <a:noFill/>
            <a:miter lim="800000"/>
            <a:headEnd/>
            <a:tailEnd/>
          </a:ln>
        </p:spPr>
        <p:txBody>
          <a:bodyPr wrap="none">
            <a:prstTxWarp prst="textNoShape">
              <a:avLst/>
            </a:prstTxWarp>
            <a:spAutoFit/>
          </a:bodyPr>
          <a:lstStyle/>
          <a:p>
            <a:r>
              <a:rPr lang="en-US" sz="2000">
                <a:latin typeface="Times New Roman" charset="0"/>
              </a:rPr>
              <a:t>in</a:t>
            </a:r>
          </a:p>
          <a:p>
            <a:r>
              <a:rPr lang="en-US" sz="2000">
                <a:latin typeface="Times New Roman" charset="0"/>
              </a:rPr>
              <a:t>cubicle</a:t>
            </a:r>
          </a:p>
        </p:txBody>
      </p:sp>
      <p:grpSp>
        <p:nvGrpSpPr>
          <p:cNvPr id="6" name="Group 22"/>
          <p:cNvGrpSpPr>
            <a:grpSpLocks/>
          </p:cNvGrpSpPr>
          <p:nvPr/>
        </p:nvGrpSpPr>
        <p:grpSpPr bwMode="auto">
          <a:xfrm>
            <a:off x="1714500" y="2805113"/>
            <a:ext cx="1343025" cy="2090737"/>
            <a:chOff x="1656" y="1767"/>
            <a:chExt cx="846" cy="1317"/>
          </a:xfrm>
        </p:grpSpPr>
        <p:sp>
          <p:nvSpPr>
            <p:cNvPr id="21529" name="Rectangle 23"/>
            <p:cNvSpPr>
              <a:spLocks noChangeArrowheads="1"/>
            </p:cNvSpPr>
            <p:nvPr/>
          </p:nvSpPr>
          <p:spPr bwMode="auto">
            <a:xfrm>
              <a:off x="1656" y="1938"/>
              <a:ext cx="846" cy="1146"/>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1530" name="Text Box 24"/>
            <p:cNvSpPr txBox="1">
              <a:spLocks noChangeArrowheads="1"/>
            </p:cNvSpPr>
            <p:nvPr/>
          </p:nvSpPr>
          <p:spPr bwMode="auto">
            <a:xfrm>
              <a:off x="1656" y="1767"/>
              <a:ext cx="415"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home</a:t>
              </a:r>
            </a:p>
          </p:txBody>
        </p:sp>
      </p:grpSp>
      <p:grpSp>
        <p:nvGrpSpPr>
          <p:cNvPr id="7" name="Group 25"/>
          <p:cNvGrpSpPr>
            <a:grpSpLocks/>
          </p:cNvGrpSpPr>
          <p:nvPr/>
        </p:nvGrpSpPr>
        <p:grpSpPr bwMode="auto">
          <a:xfrm>
            <a:off x="3514725" y="2805113"/>
            <a:ext cx="1343025" cy="2090737"/>
            <a:chOff x="2790" y="1767"/>
            <a:chExt cx="846" cy="1317"/>
          </a:xfrm>
        </p:grpSpPr>
        <p:sp>
          <p:nvSpPr>
            <p:cNvPr id="21527" name="Rectangle 26"/>
            <p:cNvSpPr>
              <a:spLocks noChangeArrowheads="1"/>
            </p:cNvSpPr>
            <p:nvPr/>
          </p:nvSpPr>
          <p:spPr bwMode="auto">
            <a:xfrm>
              <a:off x="2790" y="1938"/>
              <a:ext cx="846" cy="1146"/>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1528" name="Text Box 27"/>
            <p:cNvSpPr txBox="1">
              <a:spLocks noChangeArrowheads="1"/>
            </p:cNvSpPr>
            <p:nvPr/>
          </p:nvSpPr>
          <p:spPr bwMode="auto">
            <a:xfrm>
              <a:off x="2790" y="1767"/>
              <a:ext cx="636"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transport</a:t>
              </a:r>
            </a:p>
          </p:txBody>
        </p:sp>
      </p:grpSp>
      <p:grpSp>
        <p:nvGrpSpPr>
          <p:cNvPr id="8" name="Group 28"/>
          <p:cNvGrpSpPr>
            <a:grpSpLocks/>
          </p:cNvGrpSpPr>
          <p:nvPr/>
        </p:nvGrpSpPr>
        <p:grpSpPr bwMode="auto">
          <a:xfrm>
            <a:off x="5334000" y="2805113"/>
            <a:ext cx="1343025" cy="2090737"/>
            <a:chOff x="3936" y="1767"/>
            <a:chExt cx="846" cy="1317"/>
          </a:xfrm>
        </p:grpSpPr>
        <p:sp>
          <p:nvSpPr>
            <p:cNvPr id="21525" name="Rectangle 29"/>
            <p:cNvSpPr>
              <a:spLocks noChangeArrowheads="1"/>
            </p:cNvSpPr>
            <p:nvPr/>
          </p:nvSpPr>
          <p:spPr bwMode="auto">
            <a:xfrm>
              <a:off x="3936" y="1938"/>
              <a:ext cx="846" cy="1146"/>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1526" name="Text Box 30"/>
            <p:cNvSpPr txBox="1">
              <a:spLocks noChangeArrowheads="1"/>
            </p:cNvSpPr>
            <p:nvPr/>
          </p:nvSpPr>
          <p:spPr bwMode="auto">
            <a:xfrm>
              <a:off x="3936" y="1767"/>
              <a:ext cx="558"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elevator</a:t>
              </a:r>
            </a:p>
          </p:txBody>
        </p:sp>
      </p:grpSp>
      <p:sp>
        <p:nvSpPr>
          <p:cNvPr id="908319" name="Text Box 31"/>
          <p:cNvSpPr txBox="1">
            <a:spLocks noChangeArrowheads="1"/>
          </p:cNvSpPr>
          <p:nvPr/>
        </p:nvSpPr>
        <p:spPr bwMode="auto">
          <a:xfrm>
            <a:off x="2601913" y="5653088"/>
            <a:ext cx="2800350" cy="457200"/>
          </a:xfrm>
          <a:prstGeom prst="rect">
            <a:avLst/>
          </a:prstGeom>
          <a:noFill/>
          <a:ln w="12700">
            <a:noFill/>
            <a:miter lim="800000"/>
            <a:headEnd/>
            <a:tailEnd/>
          </a:ln>
        </p:spPr>
        <p:txBody>
          <a:bodyPr wrap="none">
            <a:prstTxWarp prst="textNoShape">
              <a:avLst/>
            </a:prstTxWarp>
            <a:spAutoFit/>
          </a:bodyPr>
          <a:lstStyle/>
          <a:p>
            <a:r>
              <a:rPr lang="en-US" sz="2400">
                <a:solidFill>
                  <a:srgbClr val="800000"/>
                </a:solidFill>
                <a:latin typeface="Times New Roman" charset="0"/>
              </a:rPr>
              <a:t>Responsibility Point</a:t>
            </a:r>
          </a:p>
        </p:txBody>
      </p:sp>
      <p:sp>
        <p:nvSpPr>
          <p:cNvPr id="908320" name="Text Box 32"/>
          <p:cNvSpPr txBox="1">
            <a:spLocks noChangeArrowheads="1"/>
          </p:cNvSpPr>
          <p:nvPr/>
        </p:nvSpPr>
        <p:spPr bwMode="auto">
          <a:xfrm>
            <a:off x="419100" y="5653088"/>
            <a:ext cx="1854200" cy="701675"/>
          </a:xfrm>
          <a:prstGeom prst="rect">
            <a:avLst/>
          </a:prstGeom>
          <a:noFill/>
          <a:ln w="12700">
            <a:noFill/>
            <a:miter lim="800000"/>
            <a:headEnd/>
            <a:tailEnd/>
          </a:ln>
        </p:spPr>
        <p:txBody>
          <a:bodyPr wrap="none">
            <a:prstTxWarp prst="textNoShape">
              <a:avLst/>
            </a:prstTxWarp>
            <a:spAutoFit/>
          </a:bodyPr>
          <a:lstStyle/>
          <a:p>
            <a:r>
              <a:rPr lang="en-US" sz="2400">
                <a:solidFill>
                  <a:srgbClr val="800000"/>
                </a:solidFill>
                <a:latin typeface="Times New Roman" charset="0"/>
              </a:rPr>
              <a:t>Basic Path</a:t>
            </a:r>
          </a:p>
          <a:p>
            <a:r>
              <a:rPr lang="en-US">
                <a:latin typeface="Times New Roman" charset="0"/>
              </a:rPr>
              <a:t>(from circle to bar)</a:t>
            </a:r>
            <a:endParaRPr lang="en-US" sz="2400">
              <a:solidFill>
                <a:srgbClr val="800000"/>
              </a:solidFill>
              <a:latin typeface="Times New Roman" charset="0"/>
            </a:endParaRPr>
          </a:p>
        </p:txBody>
      </p:sp>
      <p:sp>
        <p:nvSpPr>
          <p:cNvPr id="908321" name="Text Box 33"/>
          <p:cNvSpPr txBox="1">
            <a:spLocks noChangeArrowheads="1"/>
          </p:cNvSpPr>
          <p:nvPr/>
        </p:nvSpPr>
        <p:spPr bwMode="auto">
          <a:xfrm>
            <a:off x="5880100" y="5653088"/>
            <a:ext cx="1709738" cy="701675"/>
          </a:xfrm>
          <a:prstGeom prst="rect">
            <a:avLst/>
          </a:prstGeom>
          <a:noFill/>
          <a:ln w="12700">
            <a:noFill/>
            <a:miter lim="800000"/>
            <a:headEnd/>
            <a:tailEnd/>
          </a:ln>
        </p:spPr>
        <p:txBody>
          <a:bodyPr wrap="none">
            <a:prstTxWarp prst="textNoShape">
              <a:avLst/>
            </a:prstTxWarp>
            <a:spAutoFit/>
          </a:bodyPr>
          <a:lstStyle/>
          <a:p>
            <a:r>
              <a:rPr lang="en-US" sz="2400">
                <a:solidFill>
                  <a:srgbClr val="800000"/>
                </a:solidFill>
                <a:latin typeface="Times New Roman" charset="0"/>
              </a:rPr>
              <a:t>Component</a:t>
            </a:r>
          </a:p>
          <a:p>
            <a:r>
              <a:rPr lang="en-US">
                <a:latin typeface="Times New Roman" charset="0"/>
              </a:rPr>
              <a:t>(generic)</a:t>
            </a:r>
          </a:p>
        </p:txBody>
      </p:sp>
      <p:sp>
        <p:nvSpPr>
          <p:cNvPr id="908322" name="Line 34"/>
          <p:cNvSpPr>
            <a:spLocks noChangeShapeType="1"/>
          </p:cNvSpPr>
          <p:nvPr/>
        </p:nvSpPr>
        <p:spPr bwMode="auto">
          <a:xfrm flipV="1">
            <a:off x="4000500" y="4305300"/>
            <a:ext cx="190500" cy="14097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908323" name="Line 35"/>
          <p:cNvSpPr>
            <a:spLocks noChangeShapeType="1"/>
          </p:cNvSpPr>
          <p:nvPr/>
        </p:nvSpPr>
        <p:spPr bwMode="auto">
          <a:xfrm flipH="1" flipV="1">
            <a:off x="6229350" y="4914900"/>
            <a:ext cx="323850" cy="86677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08308"/>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908309"/>
                                        </p:tgtEl>
                                        <p:attrNameLst>
                                          <p:attrName>style.visibility</p:attrName>
                                        </p:attrNameLst>
                                      </p:cBhvr>
                                      <p:to>
                                        <p:strVal val="visible"/>
                                      </p:to>
                                    </p:set>
                                  </p:childTnLst>
                                </p:cTn>
                              </p:par>
                            </p:childTnLst>
                          </p:cTn>
                        </p:par>
                        <p:par>
                          <p:cTn id="10" fill="hold">
                            <p:stCondLst>
                              <p:cond delay="1000"/>
                            </p:stCondLst>
                            <p:childTnLst>
                              <p:par>
                                <p:cTn id="11" presetID="2" presetClass="entr" presetSubtype="4" fill="hold" grpId="0" nodeType="afterEffect">
                                  <p:stCondLst>
                                    <p:cond delay="0"/>
                                  </p:stCondLst>
                                  <p:childTnLst>
                                    <p:set>
                                      <p:cBhvr>
                                        <p:cTn id="12" dur="1" fill="hold">
                                          <p:stCondLst>
                                            <p:cond delay="0"/>
                                          </p:stCondLst>
                                        </p:cTn>
                                        <p:tgtEl>
                                          <p:spTgt spid="908320"/>
                                        </p:tgtEl>
                                        <p:attrNameLst>
                                          <p:attrName>style.visibility</p:attrName>
                                        </p:attrNameLst>
                                      </p:cBhvr>
                                      <p:to>
                                        <p:strVal val="visible"/>
                                      </p:to>
                                    </p:set>
                                    <p:anim calcmode="lin" valueType="num">
                                      <p:cBhvr additive="base">
                                        <p:cTn id="13" dur="500" fill="hold"/>
                                        <p:tgtEl>
                                          <p:spTgt spid="908320"/>
                                        </p:tgtEl>
                                        <p:attrNameLst>
                                          <p:attrName>ppt_x</p:attrName>
                                        </p:attrNameLst>
                                      </p:cBhvr>
                                      <p:tavLst>
                                        <p:tav tm="0">
                                          <p:val>
                                            <p:strVal val="#ppt_x"/>
                                          </p:val>
                                        </p:tav>
                                        <p:tav tm="100000">
                                          <p:val>
                                            <p:strVal val="#ppt_x"/>
                                          </p:val>
                                        </p:tav>
                                      </p:tavLst>
                                    </p:anim>
                                    <p:anim calcmode="lin" valueType="num">
                                      <p:cBhvr additive="base">
                                        <p:cTn id="14" dur="500" fill="hold"/>
                                        <p:tgtEl>
                                          <p:spTgt spid="908320"/>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908320"/>
                                        </p:tgtEl>
                                        <p:attrNameLst>
                                          <p:attrName>ppt_c</p:attrName>
                                        </p:attrNameLst>
                                      </p:cBhvr>
                                      <p:to>
                                        <a:srgbClr val="00000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3"/>
                                        </p:tgtEl>
                                        <p:attrNameLst>
                                          <p:attrName>style.visibility</p:attrName>
                                        </p:attrNameLst>
                                      </p:cBhvr>
                                      <p:to>
                                        <p:strVal val="visible"/>
                                      </p:to>
                                    </p:set>
                                  </p:childTnLst>
                                </p:cTn>
                              </p:par>
                            </p:childTnLst>
                          </p:cTn>
                        </p:par>
                        <p:par>
                          <p:cTn id="19" fill="hold">
                            <p:stCondLst>
                              <p:cond delay="500"/>
                            </p:stCondLst>
                            <p:childTnLst>
                              <p:par>
                                <p:cTn id="20" presetID="1" presetClass="entr" presetSubtype="0" fill="hold" nodeType="afterEffect">
                                  <p:stCondLst>
                                    <p:cond delay="200"/>
                                  </p:stCondLst>
                                  <p:childTnLst>
                                    <p:set>
                                      <p:cBhvr>
                                        <p:cTn id="21" dur="1" fill="hold">
                                          <p:stCondLst>
                                            <p:cond delay="499"/>
                                          </p:stCondLst>
                                        </p:cTn>
                                        <p:tgtEl>
                                          <p:spTgt spid="4"/>
                                        </p:tgtEl>
                                        <p:attrNameLst>
                                          <p:attrName>style.visibility</p:attrName>
                                        </p:attrNameLst>
                                      </p:cBhvr>
                                      <p:to>
                                        <p:strVal val="visible"/>
                                      </p:to>
                                    </p:set>
                                  </p:childTnLst>
                                </p:cTn>
                              </p:par>
                            </p:childTnLst>
                          </p:cTn>
                        </p:par>
                        <p:par>
                          <p:cTn id="22" fill="hold">
                            <p:stCondLst>
                              <p:cond delay="1200"/>
                            </p:stCondLst>
                            <p:childTnLst>
                              <p:par>
                                <p:cTn id="23" presetID="1" presetClass="entr" presetSubtype="0" fill="hold" nodeType="afterEffect">
                                  <p:stCondLst>
                                    <p:cond delay="200"/>
                                  </p:stCondLst>
                                  <p:childTnLst>
                                    <p:set>
                                      <p:cBhvr>
                                        <p:cTn id="24" dur="1" fill="hold">
                                          <p:stCondLst>
                                            <p:cond delay="499"/>
                                          </p:stCondLst>
                                        </p:cTn>
                                        <p:tgtEl>
                                          <p:spTgt spid="5"/>
                                        </p:tgtEl>
                                        <p:attrNameLst>
                                          <p:attrName>style.visibility</p:attrName>
                                        </p:attrNameLst>
                                      </p:cBhvr>
                                      <p:to>
                                        <p:strVal val="visible"/>
                                      </p:to>
                                    </p:set>
                                  </p:childTnLst>
                                </p:cTn>
                              </p:par>
                            </p:childTnLst>
                          </p:cTn>
                        </p:par>
                        <p:par>
                          <p:cTn id="25" fill="hold">
                            <p:stCondLst>
                              <p:cond delay="1900"/>
                            </p:stCondLst>
                            <p:childTnLst>
                              <p:par>
                                <p:cTn id="26" presetID="17" presetClass="entr" presetSubtype="4" fill="hold" grpId="0" nodeType="afterEffect">
                                  <p:stCondLst>
                                    <p:cond delay="0"/>
                                  </p:stCondLst>
                                  <p:childTnLst>
                                    <p:set>
                                      <p:cBhvr>
                                        <p:cTn id="27" dur="1" fill="hold">
                                          <p:stCondLst>
                                            <p:cond delay="0"/>
                                          </p:stCondLst>
                                        </p:cTn>
                                        <p:tgtEl>
                                          <p:spTgt spid="908322"/>
                                        </p:tgtEl>
                                        <p:attrNameLst>
                                          <p:attrName>style.visibility</p:attrName>
                                        </p:attrNameLst>
                                      </p:cBhvr>
                                      <p:to>
                                        <p:strVal val="visible"/>
                                      </p:to>
                                    </p:set>
                                    <p:anim calcmode="lin" valueType="num">
                                      <p:cBhvr>
                                        <p:cTn id="28" dur="500" fill="hold"/>
                                        <p:tgtEl>
                                          <p:spTgt spid="908322"/>
                                        </p:tgtEl>
                                        <p:attrNameLst>
                                          <p:attrName>ppt_x</p:attrName>
                                        </p:attrNameLst>
                                      </p:cBhvr>
                                      <p:tavLst>
                                        <p:tav tm="0">
                                          <p:val>
                                            <p:strVal val="#ppt_x"/>
                                          </p:val>
                                        </p:tav>
                                        <p:tav tm="100000">
                                          <p:val>
                                            <p:strVal val="#ppt_x"/>
                                          </p:val>
                                        </p:tav>
                                      </p:tavLst>
                                    </p:anim>
                                    <p:anim calcmode="lin" valueType="num">
                                      <p:cBhvr>
                                        <p:cTn id="29" dur="500" fill="hold"/>
                                        <p:tgtEl>
                                          <p:spTgt spid="908322"/>
                                        </p:tgtEl>
                                        <p:attrNameLst>
                                          <p:attrName>ppt_y</p:attrName>
                                        </p:attrNameLst>
                                      </p:cBhvr>
                                      <p:tavLst>
                                        <p:tav tm="0">
                                          <p:val>
                                            <p:strVal val="#ppt_y+#ppt_h/2"/>
                                          </p:val>
                                        </p:tav>
                                        <p:tav tm="100000">
                                          <p:val>
                                            <p:strVal val="#ppt_y"/>
                                          </p:val>
                                        </p:tav>
                                      </p:tavLst>
                                    </p:anim>
                                    <p:anim calcmode="lin" valueType="num">
                                      <p:cBhvr>
                                        <p:cTn id="30" dur="500" fill="hold"/>
                                        <p:tgtEl>
                                          <p:spTgt spid="908322"/>
                                        </p:tgtEl>
                                        <p:attrNameLst>
                                          <p:attrName>ppt_w</p:attrName>
                                        </p:attrNameLst>
                                      </p:cBhvr>
                                      <p:tavLst>
                                        <p:tav tm="0">
                                          <p:val>
                                            <p:strVal val="#ppt_w"/>
                                          </p:val>
                                        </p:tav>
                                        <p:tav tm="100000">
                                          <p:val>
                                            <p:strVal val="#ppt_w"/>
                                          </p:val>
                                        </p:tav>
                                      </p:tavLst>
                                    </p:anim>
                                    <p:anim calcmode="lin" valueType="num">
                                      <p:cBhvr>
                                        <p:cTn id="31" dur="500" fill="hold"/>
                                        <p:tgtEl>
                                          <p:spTgt spid="908322"/>
                                        </p:tgtEl>
                                        <p:attrNameLst>
                                          <p:attrName>ppt_h</p:attrName>
                                        </p:attrNameLst>
                                      </p:cBhvr>
                                      <p:tavLst>
                                        <p:tav tm="0">
                                          <p:val>
                                            <p:fltVal val="0"/>
                                          </p:val>
                                        </p:tav>
                                        <p:tav tm="100000">
                                          <p:val>
                                            <p:strVal val="#ppt_h"/>
                                          </p:val>
                                        </p:tav>
                                      </p:tavLst>
                                    </p:anim>
                                  </p:childTnLst>
                                </p:cTn>
                              </p:par>
                            </p:childTnLst>
                          </p:cTn>
                        </p:par>
                        <p:par>
                          <p:cTn id="32" fill="hold">
                            <p:stCondLst>
                              <p:cond delay="2400"/>
                            </p:stCondLst>
                            <p:childTnLst>
                              <p:par>
                                <p:cTn id="33" presetID="2" presetClass="entr" presetSubtype="4" fill="hold" grpId="0" nodeType="afterEffect">
                                  <p:stCondLst>
                                    <p:cond delay="0"/>
                                  </p:stCondLst>
                                  <p:childTnLst>
                                    <p:set>
                                      <p:cBhvr>
                                        <p:cTn id="34" dur="1" fill="hold">
                                          <p:stCondLst>
                                            <p:cond delay="0"/>
                                          </p:stCondLst>
                                        </p:cTn>
                                        <p:tgtEl>
                                          <p:spTgt spid="908319"/>
                                        </p:tgtEl>
                                        <p:attrNameLst>
                                          <p:attrName>style.visibility</p:attrName>
                                        </p:attrNameLst>
                                      </p:cBhvr>
                                      <p:to>
                                        <p:strVal val="visible"/>
                                      </p:to>
                                    </p:set>
                                    <p:anim calcmode="lin" valueType="num">
                                      <p:cBhvr additive="base">
                                        <p:cTn id="35" dur="500" fill="hold"/>
                                        <p:tgtEl>
                                          <p:spTgt spid="908319"/>
                                        </p:tgtEl>
                                        <p:attrNameLst>
                                          <p:attrName>ppt_x</p:attrName>
                                        </p:attrNameLst>
                                      </p:cBhvr>
                                      <p:tavLst>
                                        <p:tav tm="0">
                                          <p:val>
                                            <p:strVal val="#ppt_x"/>
                                          </p:val>
                                        </p:tav>
                                        <p:tav tm="100000">
                                          <p:val>
                                            <p:strVal val="#ppt_x"/>
                                          </p:val>
                                        </p:tav>
                                      </p:tavLst>
                                    </p:anim>
                                    <p:anim calcmode="lin" valueType="num">
                                      <p:cBhvr additive="base">
                                        <p:cTn id="36" dur="500" fill="hold"/>
                                        <p:tgtEl>
                                          <p:spTgt spid="908319"/>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908319"/>
                                        </p:tgtEl>
                                        <p:attrNameLst>
                                          <p:attrName>ppt_c</p:attrName>
                                        </p:attrNameLst>
                                      </p:cBhvr>
                                      <p:to>
                                        <a:srgbClr val="000000"/>
                                      </p:to>
                                    </p:animClr>
                                  </p:sub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499"/>
                                          </p:stCondLst>
                                        </p:cTn>
                                        <p:tgtEl>
                                          <p:spTgt spid="6"/>
                                        </p:tgtEl>
                                        <p:attrNameLst>
                                          <p:attrName>style.visibility</p:attrName>
                                        </p:attrNameLst>
                                      </p:cBhvr>
                                      <p:to>
                                        <p:strVal val="visible"/>
                                      </p:to>
                                    </p:set>
                                  </p:childTnLst>
                                </p:cTn>
                              </p:par>
                            </p:childTnLst>
                          </p:cTn>
                        </p:par>
                        <p:par>
                          <p:cTn id="41" fill="hold">
                            <p:stCondLst>
                              <p:cond delay="500"/>
                            </p:stCondLst>
                            <p:childTnLst>
                              <p:par>
                                <p:cTn id="42" presetID="1" presetClass="entr" presetSubtype="0" fill="hold" nodeType="afterEffect">
                                  <p:stCondLst>
                                    <p:cond delay="200"/>
                                  </p:stCondLst>
                                  <p:childTnLst>
                                    <p:set>
                                      <p:cBhvr>
                                        <p:cTn id="43" dur="1" fill="hold">
                                          <p:stCondLst>
                                            <p:cond delay="499"/>
                                          </p:stCondLst>
                                        </p:cTn>
                                        <p:tgtEl>
                                          <p:spTgt spid="7"/>
                                        </p:tgtEl>
                                        <p:attrNameLst>
                                          <p:attrName>style.visibility</p:attrName>
                                        </p:attrNameLst>
                                      </p:cBhvr>
                                      <p:to>
                                        <p:strVal val="visible"/>
                                      </p:to>
                                    </p:set>
                                  </p:childTnLst>
                                </p:cTn>
                              </p:par>
                            </p:childTnLst>
                          </p:cTn>
                        </p:par>
                        <p:par>
                          <p:cTn id="44" fill="hold">
                            <p:stCondLst>
                              <p:cond delay="1200"/>
                            </p:stCondLst>
                            <p:childTnLst>
                              <p:par>
                                <p:cTn id="45" presetID="1" presetClass="entr" presetSubtype="0" fill="hold" nodeType="afterEffect">
                                  <p:stCondLst>
                                    <p:cond delay="200"/>
                                  </p:stCondLst>
                                  <p:childTnLst>
                                    <p:set>
                                      <p:cBhvr>
                                        <p:cTn id="46" dur="1" fill="hold">
                                          <p:stCondLst>
                                            <p:cond delay="499"/>
                                          </p:stCondLst>
                                        </p:cTn>
                                        <p:tgtEl>
                                          <p:spTgt spid="8"/>
                                        </p:tgtEl>
                                        <p:attrNameLst>
                                          <p:attrName>style.visibility</p:attrName>
                                        </p:attrNameLst>
                                      </p:cBhvr>
                                      <p:to>
                                        <p:strVal val="visible"/>
                                      </p:to>
                                    </p:set>
                                  </p:childTnLst>
                                </p:cTn>
                              </p:par>
                            </p:childTnLst>
                          </p:cTn>
                        </p:par>
                        <p:par>
                          <p:cTn id="47" fill="hold">
                            <p:stCondLst>
                              <p:cond delay="1900"/>
                            </p:stCondLst>
                            <p:childTnLst>
                              <p:par>
                                <p:cTn id="48" presetID="17" presetClass="entr" presetSubtype="4" fill="hold" grpId="0" nodeType="afterEffect">
                                  <p:stCondLst>
                                    <p:cond delay="0"/>
                                  </p:stCondLst>
                                  <p:childTnLst>
                                    <p:set>
                                      <p:cBhvr>
                                        <p:cTn id="49" dur="1" fill="hold">
                                          <p:stCondLst>
                                            <p:cond delay="0"/>
                                          </p:stCondLst>
                                        </p:cTn>
                                        <p:tgtEl>
                                          <p:spTgt spid="908323"/>
                                        </p:tgtEl>
                                        <p:attrNameLst>
                                          <p:attrName>style.visibility</p:attrName>
                                        </p:attrNameLst>
                                      </p:cBhvr>
                                      <p:to>
                                        <p:strVal val="visible"/>
                                      </p:to>
                                    </p:set>
                                    <p:anim calcmode="lin" valueType="num">
                                      <p:cBhvr>
                                        <p:cTn id="50" dur="500" fill="hold"/>
                                        <p:tgtEl>
                                          <p:spTgt spid="908323"/>
                                        </p:tgtEl>
                                        <p:attrNameLst>
                                          <p:attrName>ppt_x</p:attrName>
                                        </p:attrNameLst>
                                      </p:cBhvr>
                                      <p:tavLst>
                                        <p:tav tm="0">
                                          <p:val>
                                            <p:strVal val="#ppt_x"/>
                                          </p:val>
                                        </p:tav>
                                        <p:tav tm="100000">
                                          <p:val>
                                            <p:strVal val="#ppt_x"/>
                                          </p:val>
                                        </p:tav>
                                      </p:tavLst>
                                    </p:anim>
                                    <p:anim calcmode="lin" valueType="num">
                                      <p:cBhvr>
                                        <p:cTn id="51" dur="500" fill="hold"/>
                                        <p:tgtEl>
                                          <p:spTgt spid="908323"/>
                                        </p:tgtEl>
                                        <p:attrNameLst>
                                          <p:attrName>ppt_y</p:attrName>
                                        </p:attrNameLst>
                                      </p:cBhvr>
                                      <p:tavLst>
                                        <p:tav tm="0">
                                          <p:val>
                                            <p:strVal val="#ppt_y+#ppt_h/2"/>
                                          </p:val>
                                        </p:tav>
                                        <p:tav tm="100000">
                                          <p:val>
                                            <p:strVal val="#ppt_y"/>
                                          </p:val>
                                        </p:tav>
                                      </p:tavLst>
                                    </p:anim>
                                    <p:anim calcmode="lin" valueType="num">
                                      <p:cBhvr>
                                        <p:cTn id="52" dur="500" fill="hold"/>
                                        <p:tgtEl>
                                          <p:spTgt spid="908323"/>
                                        </p:tgtEl>
                                        <p:attrNameLst>
                                          <p:attrName>ppt_w</p:attrName>
                                        </p:attrNameLst>
                                      </p:cBhvr>
                                      <p:tavLst>
                                        <p:tav tm="0">
                                          <p:val>
                                            <p:strVal val="#ppt_w"/>
                                          </p:val>
                                        </p:tav>
                                        <p:tav tm="100000">
                                          <p:val>
                                            <p:strVal val="#ppt_w"/>
                                          </p:val>
                                        </p:tav>
                                      </p:tavLst>
                                    </p:anim>
                                    <p:anim calcmode="lin" valueType="num">
                                      <p:cBhvr>
                                        <p:cTn id="53" dur="500" fill="hold"/>
                                        <p:tgtEl>
                                          <p:spTgt spid="908323"/>
                                        </p:tgtEl>
                                        <p:attrNameLst>
                                          <p:attrName>ppt_h</p:attrName>
                                        </p:attrNameLst>
                                      </p:cBhvr>
                                      <p:tavLst>
                                        <p:tav tm="0">
                                          <p:val>
                                            <p:fltVal val="0"/>
                                          </p:val>
                                        </p:tav>
                                        <p:tav tm="100000">
                                          <p:val>
                                            <p:strVal val="#ppt_h"/>
                                          </p:val>
                                        </p:tav>
                                      </p:tavLst>
                                    </p:anim>
                                  </p:childTnLst>
                                </p:cTn>
                              </p:par>
                            </p:childTnLst>
                          </p:cTn>
                        </p:par>
                        <p:par>
                          <p:cTn id="54" fill="hold">
                            <p:stCondLst>
                              <p:cond delay="2400"/>
                            </p:stCondLst>
                            <p:childTnLst>
                              <p:par>
                                <p:cTn id="55" presetID="2" presetClass="entr" presetSubtype="4" fill="hold" grpId="0" nodeType="afterEffect">
                                  <p:stCondLst>
                                    <p:cond delay="0"/>
                                  </p:stCondLst>
                                  <p:childTnLst>
                                    <p:set>
                                      <p:cBhvr>
                                        <p:cTn id="56" dur="1" fill="hold">
                                          <p:stCondLst>
                                            <p:cond delay="0"/>
                                          </p:stCondLst>
                                        </p:cTn>
                                        <p:tgtEl>
                                          <p:spTgt spid="908321"/>
                                        </p:tgtEl>
                                        <p:attrNameLst>
                                          <p:attrName>style.visibility</p:attrName>
                                        </p:attrNameLst>
                                      </p:cBhvr>
                                      <p:to>
                                        <p:strVal val="visible"/>
                                      </p:to>
                                    </p:set>
                                    <p:anim calcmode="lin" valueType="num">
                                      <p:cBhvr additive="base">
                                        <p:cTn id="57" dur="500" fill="hold"/>
                                        <p:tgtEl>
                                          <p:spTgt spid="908321"/>
                                        </p:tgtEl>
                                        <p:attrNameLst>
                                          <p:attrName>ppt_x</p:attrName>
                                        </p:attrNameLst>
                                      </p:cBhvr>
                                      <p:tavLst>
                                        <p:tav tm="0">
                                          <p:val>
                                            <p:strVal val="#ppt_x"/>
                                          </p:val>
                                        </p:tav>
                                        <p:tav tm="100000">
                                          <p:val>
                                            <p:strVal val="#ppt_x"/>
                                          </p:val>
                                        </p:tav>
                                      </p:tavLst>
                                    </p:anim>
                                    <p:anim calcmode="lin" valueType="num">
                                      <p:cBhvr additive="base">
                                        <p:cTn id="58" dur="500" fill="hold"/>
                                        <p:tgtEl>
                                          <p:spTgt spid="908321"/>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908321"/>
                                        </p:tgtEl>
                                        <p:attrNameLst>
                                          <p:attrName>ppt_c</p:attrName>
                                        </p:attrNameLst>
                                      </p:cBhvr>
                                      <p:to>
                                        <a:srgbClr val="000000"/>
                                      </p:to>
                                    </p:animClr>
                                  </p:subTnLst>
                                </p:cTn>
                              </p:par>
                            </p:childTnLst>
                          </p:cTn>
                        </p:par>
                      </p:childTnLst>
                    </p:cTn>
                  </p:par>
                  <p:par>
                    <p:cTn id="59" fill="hold">
                      <p:stCondLst>
                        <p:cond delay="indefinite"/>
                      </p:stCondLst>
                      <p:childTnLst>
                        <p:par>
                          <p:cTn id="60" fill="hold">
                            <p:stCondLst>
                              <p:cond delay="0"/>
                            </p:stCondLst>
                            <p:childTnLst>
                              <p:par>
                                <p:cTn id="61" presetID="2" presetClass="entr" presetSubtype="8" fill="hold" grpId="0" nodeType="clickEffect" nodePh="1">
                                  <p:stCondLst>
                                    <p:cond delay="0"/>
                                  </p:stCondLst>
                                  <p:endCondLst>
                                    <p:cond evt="begin" delay="0">
                                      <p:tn val="61"/>
                                    </p:cond>
                                  </p:endCondLst>
                                  <p:childTnLst>
                                    <p:set>
                                      <p:cBhvr>
                                        <p:cTn id="62" dur="1" fill="hold">
                                          <p:stCondLst>
                                            <p:cond delay="0"/>
                                          </p:stCondLst>
                                        </p:cTn>
                                        <p:tgtEl>
                                          <p:spTgt spid="908293"/>
                                        </p:tgtEl>
                                        <p:attrNameLst>
                                          <p:attrName>style.visibility</p:attrName>
                                        </p:attrNameLst>
                                      </p:cBhvr>
                                      <p:to>
                                        <p:strVal val="visible"/>
                                      </p:to>
                                    </p:set>
                                    <p:anim calcmode="lin" valueType="num">
                                      <p:cBhvr additive="base">
                                        <p:cTn id="63" dur="500" fill="hold"/>
                                        <p:tgtEl>
                                          <p:spTgt spid="908293"/>
                                        </p:tgtEl>
                                        <p:attrNameLst>
                                          <p:attrName>ppt_x</p:attrName>
                                        </p:attrNameLst>
                                      </p:cBhvr>
                                      <p:tavLst>
                                        <p:tav tm="0">
                                          <p:val>
                                            <p:strVal val="0-#ppt_w/2"/>
                                          </p:val>
                                        </p:tav>
                                        <p:tav tm="100000">
                                          <p:val>
                                            <p:strVal val="#ppt_x"/>
                                          </p:val>
                                        </p:tav>
                                      </p:tavLst>
                                    </p:anim>
                                    <p:anim calcmode="lin" valueType="num">
                                      <p:cBhvr additive="base">
                                        <p:cTn id="64" dur="500" fill="hold"/>
                                        <p:tgtEl>
                                          <p:spTgt spid="9082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8293" grpId="0" animBg="1"/>
      <p:bldP spid="908308" grpId="0" autoUpdateAnimBg="0"/>
      <p:bldP spid="908309" grpId="0" autoUpdateAnimBg="0"/>
      <p:bldP spid="908319" grpId="0" autoUpdateAnimBg="0"/>
      <p:bldP spid="908320" grpId="0" autoUpdateAnimBg="0"/>
      <p:bldP spid="908321" grpId="0" autoUpdateAnimBg="0"/>
      <p:bldP spid="908322" grpId="0" animBg="1"/>
      <p:bldP spid="9083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reeform 2"/>
          <p:cNvSpPr>
            <a:spLocks/>
          </p:cNvSpPr>
          <p:nvPr/>
        </p:nvSpPr>
        <p:spPr bwMode="auto">
          <a:xfrm>
            <a:off x="0" y="471488"/>
            <a:ext cx="8572500" cy="5929312"/>
          </a:xfrm>
          <a:custGeom>
            <a:avLst/>
            <a:gdLst>
              <a:gd name="T0" fmla="*/ 3 w 5400"/>
              <a:gd name="T1" fmla="*/ 0 h 3735"/>
              <a:gd name="T2" fmla="*/ 4851 w 5400"/>
              <a:gd name="T3" fmla="*/ 3 h 3735"/>
              <a:gd name="T4" fmla="*/ 5330 w 5400"/>
              <a:gd name="T5" fmla="*/ 1827 h 3735"/>
              <a:gd name="T6" fmla="*/ 4608 w 5400"/>
              <a:gd name="T7" fmla="*/ 3735 h 3735"/>
              <a:gd name="T8" fmla="*/ 0 w 5400"/>
              <a:gd name="T9" fmla="*/ 3735 h 3735"/>
              <a:gd name="T10" fmla="*/ 3 w 5400"/>
              <a:gd name="T11" fmla="*/ 0 h 3735"/>
              <a:gd name="T12" fmla="*/ 0 60000 65536"/>
              <a:gd name="T13" fmla="*/ 0 60000 65536"/>
              <a:gd name="T14" fmla="*/ 0 60000 65536"/>
              <a:gd name="T15" fmla="*/ 0 60000 65536"/>
              <a:gd name="T16" fmla="*/ 0 60000 65536"/>
              <a:gd name="T17" fmla="*/ 0 60000 65536"/>
              <a:gd name="T18" fmla="*/ 0 w 5400"/>
              <a:gd name="T19" fmla="*/ 0 h 3735"/>
              <a:gd name="T20" fmla="*/ 5400 w 5400"/>
              <a:gd name="T21" fmla="*/ 3735 h 3735"/>
            </a:gdLst>
            <a:ahLst/>
            <a:cxnLst>
              <a:cxn ang="T12">
                <a:pos x="T0" y="T1"/>
              </a:cxn>
              <a:cxn ang="T13">
                <a:pos x="T2" y="T3"/>
              </a:cxn>
              <a:cxn ang="T14">
                <a:pos x="T4" y="T5"/>
              </a:cxn>
              <a:cxn ang="T15">
                <a:pos x="T6" y="T7"/>
              </a:cxn>
              <a:cxn ang="T16">
                <a:pos x="T8" y="T9"/>
              </a:cxn>
              <a:cxn ang="T17">
                <a:pos x="T10" y="T11"/>
              </a:cxn>
            </a:cxnLst>
            <a:rect l="T18" t="T19" r="T20" b="T21"/>
            <a:pathLst>
              <a:path w="5400" h="3735">
                <a:moveTo>
                  <a:pt x="3" y="0"/>
                </a:moveTo>
                <a:cubicBezTo>
                  <a:pt x="792" y="3"/>
                  <a:pt x="3931" y="3"/>
                  <a:pt x="4851" y="3"/>
                </a:cubicBezTo>
                <a:cubicBezTo>
                  <a:pt x="5299" y="458"/>
                  <a:pt x="5400" y="1389"/>
                  <a:pt x="5330" y="1827"/>
                </a:cubicBezTo>
                <a:cubicBezTo>
                  <a:pt x="5282" y="2506"/>
                  <a:pt x="4878" y="3322"/>
                  <a:pt x="4608" y="3735"/>
                </a:cubicBezTo>
                <a:cubicBezTo>
                  <a:pt x="2298" y="3735"/>
                  <a:pt x="0" y="3735"/>
                  <a:pt x="0" y="3735"/>
                </a:cubicBezTo>
                <a:cubicBezTo>
                  <a:pt x="2" y="3031"/>
                  <a:pt x="3" y="546"/>
                  <a:pt x="3" y="0"/>
                </a:cubicBezTo>
                <a:close/>
              </a:path>
            </a:pathLst>
          </a:custGeom>
          <a:solidFill>
            <a:srgbClr val="DADADA"/>
          </a:solidFill>
          <a:ln w="12700">
            <a:noFill/>
            <a:round/>
            <a:headEnd/>
            <a:tailEnd/>
          </a:ln>
        </p:spPr>
        <p:txBody>
          <a:bodyPr wrap="none" anchor="ctr">
            <a:prstTxWarp prst="textNoShape">
              <a:avLst/>
            </a:prstTxWarp>
          </a:bodyPr>
          <a:lstStyle/>
          <a:p>
            <a:endParaRPr lang="en-US"/>
          </a:p>
        </p:txBody>
      </p:sp>
      <p:sp>
        <p:nvSpPr>
          <p:cNvPr id="29699" name="Line 3"/>
          <p:cNvSpPr>
            <a:spLocks noChangeShapeType="1"/>
          </p:cNvSpPr>
          <p:nvPr/>
        </p:nvSpPr>
        <p:spPr bwMode="auto">
          <a:xfrm>
            <a:off x="63500" y="1879600"/>
            <a:ext cx="8264525" cy="0"/>
          </a:xfrm>
          <a:prstGeom prst="line">
            <a:avLst/>
          </a:prstGeom>
          <a:noFill/>
          <a:ln w="12700">
            <a:solidFill>
              <a:srgbClr val="000000"/>
            </a:solidFill>
            <a:round/>
            <a:headEnd/>
            <a:tailEnd/>
          </a:ln>
        </p:spPr>
        <p:txBody>
          <a:bodyPr wrap="none" anchor="ctr">
            <a:prstTxWarp prst="textNoShape">
              <a:avLst/>
            </a:prstTxWarp>
          </a:bodyPr>
          <a:lstStyle/>
          <a:p>
            <a:endParaRPr lang="en-US"/>
          </a:p>
        </p:txBody>
      </p:sp>
      <p:sp>
        <p:nvSpPr>
          <p:cNvPr id="29700" name="Rectangle 4"/>
          <p:cNvSpPr>
            <a:spLocks noGrp="1" noChangeArrowheads="1"/>
          </p:cNvSpPr>
          <p:nvPr>
            <p:ph type="title"/>
          </p:nvPr>
        </p:nvSpPr>
        <p:spPr/>
        <p:txBody>
          <a:bodyPr/>
          <a:lstStyle/>
          <a:p>
            <a:r>
              <a:rPr lang="en-CA"/>
              <a:t>UCM Notation - Hierarchy</a:t>
            </a:r>
          </a:p>
        </p:txBody>
      </p:sp>
      <p:sp>
        <p:nvSpPr>
          <p:cNvPr id="910341" name="Rectangle 5"/>
          <p:cNvSpPr>
            <a:spLocks noChangeArrowheads="1"/>
          </p:cNvSpPr>
          <p:nvPr/>
        </p:nvSpPr>
        <p:spPr bwMode="auto">
          <a:xfrm>
            <a:off x="977900" y="76200"/>
            <a:ext cx="779463" cy="234950"/>
          </a:xfrm>
          <a:prstGeom prst="rect">
            <a:avLst/>
          </a:prstGeom>
          <a:noFill/>
          <a:ln w="12700">
            <a:noFill/>
            <a:miter lim="800000"/>
            <a:headEnd/>
            <a:tailEnd/>
          </a:ln>
        </p:spPr>
        <p:txBody>
          <a:bodyPr wrap="none" anchor="ctr">
            <a:prstTxWarp prst="textNoShape">
              <a:avLst/>
            </a:prstTxWarp>
          </a:bodyPr>
          <a:lstStyle/>
          <a:p>
            <a:endParaRPr lang="en-US"/>
          </a:p>
        </p:txBody>
      </p:sp>
      <p:sp>
        <p:nvSpPr>
          <p:cNvPr id="29702" name="Text Box 6"/>
          <p:cNvSpPr txBox="1">
            <a:spLocks noChangeArrowheads="1"/>
          </p:cNvSpPr>
          <p:nvPr/>
        </p:nvSpPr>
        <p:spPr bwMode="auto">
          <a:xfrm>
            <a:off x="2138363" y="1995488"/>
            <a:ext cx="3876675" cy="457200"/>
          </a:xfrm>
          <a:prstGeom prst="rect">
            <a:avLst/>
          </a:prstGeom>
          <a:noFill/>
          <a:ln w="12700">
            <a:noFill/>
            <a:miter lim="800000"/>
            <a:headEnd/>
            <a:tailEnd/>
          </a:ln>
        </p:spPr>
        <p:txBody>
          <a:bodyPr wrap="none">
            <a:prstTxWarp prst="textNoShape">
              <a:avLst/>
            </a:prstTxWarp>
            <a:spAutoFit/>
          </a:bodyPr>
          <a:lstStyle/>
          <a:p>
            <a:r>
              <a:rPr lang="en-US" sz="2400">
                <a:latin typeface="Times New Roman" charset="0"/>
              </a:rPr>
              <a:t>UCM Example: Commuting</a:t>
            </a:r>
          </a:p>
        </p:txBody>
      </p:sp>
      <p:sp>
        <p:nvSpPr>
          <p:cNvPr id="29703" name="Text Box 7"/>
          <p:cNvSpPr txBox="1">
            <a:spLocks noChangeArrowheads="1"/>
          </p:cNvSpPr>
          <p:nvPr/>
        </p:nvSpPr>
        <p:spPr bwMode="auto">
          <a:xfrm>
            <a:off x="-19050" y="3490913"/>
            <a:ext cx="804863" cy="1311275"/>
          </a:xfrm>
          <a:prstGeom prst="rect">
            <a:avLst/>
          </a:prstGeom>
          <a:noFill/>
          <a:ln w="9525">
            <a:noFill/>
            <a:miter lim="800000"/>
            <a:headEnd/>
            <a:tailEnd/>
          </a:ln>
        </p:spPr>
        <p:txBody>
          <a:bodyPr wrap="none">
            <a:prstTxWarp prst="textNoShape">
              <a:avLst/>
            </a:prstTxWarp>
            <a:spAutoFit/>
          </a:bodyPr>
          <a:lstStyle/>
          <a:p>
            <a:r>
              <a:rPr lang="en-US" sz="2000">
                <a:latin typeface="Times New Roman" charset="0"/>
              </a:rPr>
              <a:t>ready</a:t>
            </a:r>
          </a:p>
          <a:p>
            <a:r>
              <a:rPr lang="en-US" sz="2000">
                <a:latin typeface="Times New Roman" charset="0"/>
              </a:rPr>
              <a:t>to</a:t>
            </a:r>
          </a:p>
          <a:p>
            <a:r>
              <a:rPr lang="en-US" sz="2000">
                <a:latin typeface="Times New Roman" charset="0"/>
              </a:rPr>
              <a:t>leave</a:t>
            </a:r>
          </a:p>
          <a:p>
            <a:r>
              <a:rPr lang="en-US" sz="2000">
                <a:latin typeface="Times New Roman" charset="0"/>
              </a:rPr>
              <a:t>home</a:t>
            </a:r>
          </a:p>
        </p:txBody>
      </p:sp>
      <p:sp>
        <p:nvSpPr>
          <p:cNvPr id="29704" name="Text Box 8"/>
          <p:cNvSpPr txBox="1">
            <a:spLocks noChangeArrowheads="1"/>
          </p:cNvSpPr>
          <p:nvPr/>
        </p:nvSpPr>
        <p:spPr bwMode="auto">
          <a:xfrm>
            <a:off x="7226300" y="3795713"/>
            <a:ext cx="944563" cy="701675"/>
          </a:xfrm>
          <a:prstGeom prst="rect">
            <a:avLst/>
          </a:prstGeom>
          <a:noFill/>
          <a:ln w="9525">
            <a:noFill/>
            <a:miter lim="800000"/>
            <a:headEnd/>
            <a:tailEnd/>
          </a:ln>
        </p:spPr>
        <p:txBody>
          <a:bodyPr wrap="none">
            <a:prstTxWarp prst="textNoShape">
              <a:avLst/>
            </a:prstTxWarp>
            <a:spAutoFit/>
          </a:bodyPr>
          <a:lstStyle/>
          <a:p>
            <a:r>
              <a:rPr lang="en-US" sz="2000">
                <a:latin typeface="Times New Roman" charset="0"/>
              </a:rPr>
              <a:t>in</a:t>
            </a:r>
          </a:p>
          <a:p>
            <a:r>
              <a:rPr lang="en-US" sz="2000">
                <a:latin typeface="Times New Roman" charset="0"/>
              </a:rPr>
              <a:t>cubicle</a:t>
            </a:r>
          </a:p>
        </p:txBody>
      </p:sp>
      <p:grpSp>
        <p:nvGrpSpPr>
          <p:cNvPr id="29705" name="Group 9"/>
          <p:cNvGrpSpPr>
            <a:grpSpLocks/>
          </p:cNvGrpSpPr>
          <p:nvPr/>
        </p:nvGrpSpPr>
        <p:grpSpPr bwMode="auto">
          <a:xfrm>
            <a:off x="1714500" y="2805113"/>
            <a:ext cx="1343025" cy="2090737"/>
            <a:chOff x="1656" y="1767"/>
            <a:chExt cx="846" cy="1317"/>
          </a:xfrm>
        </p:grpSpPr>
        <p:sp>
          <p:nvSpPr>
            <p:cNvPr id="29740" name="Rectangle 10"/>
            <p:cNvSpPr>
              <a:spLocks noChangeArrowheads="1"/>
            </p:cNvSpPr>
            <p:nvPr/>
          </p:nvSpPr>
          <p:spPr bwMode="auto">
            <a:xfrm>
              <a:off x="1656" y="1938"/>
              <a:ext cx="846" cy="1146"/>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9741" name="Text Box 11"/>
            <p:cNvSpPr txBox="1">
              <a:spLocks noChangeArrowheads="1"/>
            </p:cNvSpPr>
            <p:nvPr/>
          </p:nvSpPr>
          <p:spPr bwMode="auto">
            <a:xfrm>
              <a:off x="1656" y="1767"/>
              <a:ext cx="415"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home</a:t>
              </a:r>
            </a:p>
          </p:txBody>
        </p:sp>
      </p:grpSp>
      <p:grpSp>
        <p:nvGrpSpPr>
          <p:cNvPr id="29706" name="Group 12"/>
          <p:cNvGrpSpPr>
            <a:grpSpLocks/>
          </p:cNvGrpSpPr>
          <p:nvPr/>
        </p:nvGrpSpPr>
        <p:grpSpPr bwMode="auto">
          <a:xfrm>
            <a:off x="3514725" y="2805113"/>
            <a:ext cx="1343025" cy="2090737"/>
            <a:chOff x="2790" y="1767"/>
            <a:chExt cx="846" cy="1317"/>
          </a:xfrm>
        </p:grpSpPr>
        <p:sp>
          <p:nvSpPr>
            <p:cNvPr id="29738" name="Rectangle 13"/>
            <p:cNvSpPr>
              <a:spLocks noChangeArrowheads="1"/>
            </p:cNvSpPr>
            <p:nvPr/>
          </p:nvSpPr>
          <p:spPr bwMode="auto">
            <a:xfrm>
              <a:off x="2790" y="1938"/>
              <a:ext cx="846" cy="1146"/>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9739" name="Text Box 14"/>
            <p:cNvSpPr txBox="1">
              <a:spLocks noChangeArrowheads="1"/>
            </p:cNvSpPr>
            <p:nvPr/>
          </p:nvSpPr>
          <p:spPr bwMode="auto">
            <a:xfrm>
              <a:off x="2790" y="1767"/>
              <a:ext cx="636"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transport</a:t>
              </a:r>
            </a:p>
          </p:txBody>
        </p:sp>
      </p:grpSp>
      <p:grpSp>
        <p:nvGrpSpPr>
          <p:cNvPr id="29707" name="Group 15"/>
          <p:cNvGrpSpPr>
            <a:grpSpLocks/>
          </p:cNvGrpSpPr>
          <p:nvPr/>
        </p:nvGrpSpPr>
        <p:grpSpPr bwMode="auto">
          <a:xfrm>
            <a:off x="5334000" y="2805113"/>
            <a:ext cx="1343025" cy="2090737"/>
            <a:chOff x="3936" y="1767"/>
            <a:chExt cx="846" cy="1317"/>
          </a:xfrm>
        </p:grpSpPr>
        <p:sp>
          <p:nvSpPr>
            <p:cNvPr id="29736" name="Rectangle 16"/>
            <p:cNvSpPr>
              <a:spLocks noChangeArrowheads="1"/>
            </p:cNvSpPr>
            <p:nvPr/>
          </p:nvSpPr>
          <p:spPr bwMode="auto">
            <a:xfrm>
              <a:off x="3936" y="1938"/>
              <a:ext cx="846" cy="1146"/>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29737" name="Text Box 17"/>
            <p:cNvSpPr txBox="1">
              <a:spLocks noChangeArrowheads="1"/>
            </p:cNvSpPr>
            <p:nvPr/>
          </p:nvSpPr>
          <p:spPr bwMode="auto">
            <a:xfrm>
              <a:off x="3936" y="1767"/>
              <a:ext cx="558"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elevator</a:t>
              </a:r>
            </a:p>
          </p:txBody>
        </p:sp>
      </p:grpSp>
      <p:grpSp>
        <p:nvGrpSpPr>
          <p:cNvPr id="29708" name="Group 18"/>
          <p:cNvGrpSpPr>
            <a:grpSpLocks/>
          </p:cNvGrpSpPr>
          <p:nvPr/>
        </p:nvGrpSpPr>
        <p:grpSpPr bwMode="auto">
          <a:xfrm>
            <a:off x="822325" y="3848100"/>
            <a:ext cx="6389688" cy="593725"/>
            <a:chOff x="1094" y="2424"/>
            <a:chExt cx="4025" cy="374"/>
          </a:xfrm>
        </p:grpSpPr>
        <p:sp>
          <p:nvSpPr>
            <p:cNvPr id="29733" name="Line 19"/>
            <p:cNvSpPr>
              <a:spLocks noChangeShapeType="1"/>
            </p:cNvSpPr>
            <p:nvPr/>
          </p:nvSpPr>
          <p:spPr bwMode="auto">
            <a:xfrm>
              <a:off x="1301" y="2612"/>
              <a:ext cx="3818"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29734" name="Oval 20"/>
            <p:cNvSpPr>
              <a:spLocks noChangeArrowheads="1"/>
            </p:cNvSpPr>
            <p:nvPr/>
          </p:nvSpPr>
          <p:spPr bwMode="auto">
            <a:xfrm>
              <a:off x="1094" y="2424"/>
              <a:ext cx="374" cy="374"/>
            </a:xfrm>
            <a:prstGeom prst="ellipse">
              <a:avLst/>
            </a:prstGeom>
            <a:solidFill>
              <a:srgbClr val="000000"/>
            </a:solidFill>
            <a:ln w="9525">
              <a:solidFill>
                <a:srgbClr val="000000"/>
              </a:solidFill>
              <a:round/>
              <a:headEnd/>
              <a:tailEnd/>
            </a:ln>
          </p:spPr>
          <p:txBody>
            <a:bodyPr>
              <a:prstTxWarp prst="textNoShape">
                <a:avLst/>
              </a:prstTxWarp>
            </a:bodyPr>
            <a:lstStyle/>
            <a:p>
              <a:endParaRPr lang="en-US"/>
            </a:p>
          </p:txBody>
        </p:sp>
        <p:sp>
          <p:nvSpPr>
            <p:cNvPr id="29735" name="Line 21"/>
            <p:cNvSpPr>
              <a:spLocks noChangeShapeType="1"/>
            </p:cNvSpPr>
            <p:nvPr/>
          </p:nvSpPr>
          <p:spPr bwMode="auto">
            <a:xfrm>
              <a:off x="5105" y="2424"/>
              <a:ext cx="0" cy="374"/>
            </a:xfrm>
            <a:prstGeom prst="line">
              <a:avLst/>
            </a:prstGeom>
            <a:noFill/>
            <a:ln w="114300">
              <a:solidFill>
                <a:srgbClr val="000000"/>
              </a:solidFill>
              <a:round/>
              <a:headEnd/>
              <a:tailEnd/>
            </a:ln>
          </p:spPr>
          <p:txBody>
            <a:bodyPr>
              <a:prstTxWarp prst="textNoShape">
                <a:avLst/>
              </a:prstTxWarp>
            </a:bodyPr>
            <a:lstStyle/>
            <a:p>
              <a:endParaRPr lang="en-US"/>
            </a:p>
          </p:txBody>
        </p:sp>
      </p:grpSp>
      <p:grpSp>
        <p:nvGrpSpPr>
          <p:cNvPr id="29709" name="Group 22"/>
          <p:cNvGrpSpPr>
            <a:grpSpLocks/>
          </p:cNvGrpSpPr>
          <p:nvPr/>
        </p:nvGrpSpPr>
        <p:grpSpPr bwMode="auto">
          <a:xfrm>
            <a:off x="1952625" y="3352800"/>
            <a:ext cx="874713" cy="1039813"/>
            <a:chOff x="1843" y="2160"/>
            <a:chExt cx="551" cy="655"/>
          </a:xfrm>
        </p:grpSpPr>
        <p:sp>
          <p:nvSpPr>
            <p:cNvPr id="29731" name="Text Box 23"/>
            <p:cNvSpPr txBox="1">
              <a:spLocks noChangeArrowheads="1"/>
            </p:cNvSpPr>
            <p:nvPr/>
          </p:nvSpPr>
          <p:spPr bwMode="auto">
            <a:xfrm>
              <a:off x="1843" y="2160"/>
              <a:ext cx="551" cy="442"/>
            </a:xfrm>
            <a:prstGeom prst="rect">
              <a:avLst/>
            </a:prstGeom>
            <a:noFill/>
            <a:ln w="9525">
              <a:noFill/>
              <a:miter lim="800000"/>
              <a:headEnd/>
              <a:tailEnd/>
            </a:ln>
          </p:spPr>
          <p:txBody>
            <a:bodyPr wrap="none">
              <a:prstTxWarp prst="textNoShape">
                <a:avLst/>
              </a:prstTxWarp>
              <a:spAutoFit/>
            </a:bodyPr>
            <a:lstStyle/>
            <a:p>
              <a:r>
                <a:rPr lang="en-US" sz="2000">
                  <a:latin typeface="Times New Roman" charset="0"/>
                </a:rPr>
                <a:t>secure</a:t>
              </a:r>
            </a:p>
            <a:p>
              <a:r>
                <a:rPr lang="en-US" sz="2000">
                  <a:latin typeface="Times New Roman" charset="0"/>
                </a:rPr>
                <a:t>home</a:t>
              </a:r>
            </a:p>
          </p:txBody>
        </p:sp>
        <p:sp>
          <p:nvSpPr>
            <p:cNvPr id="29732" name="Text Box 24"/>
            <p:cNvSpPr txBox="1">
              <a:spLocks noChangeArrowheads="1"/>
            </p:cNvSpPr>
            <p:nvPr/>
          </p:nvSpPr>
          <p:spPr bwMode="auto">
            <a:xfrm>
              <a:off x="1994" y="2527"/>
              <a:ext cx="244" cy="288"/>
            </a:xfrm>
            <a:prstGeom prst="rect">
              <a:avLst/>
            </a:prstGeom>
            <a:noFill/>
            <a:ln w="12700">
              <a:noFill/>
              <a:miter lim="800000"/>
              <a:headEnd/>
              <a:tailEnd/>
            </a:ln>
          </p:spPr>
          <p:txBody>
            <a:bodyPr wrap="none">
              <a:prstTxWarp prst="textNoShape">
                <a:avLst/>
              </a:prstTxWarp>
              <a:spAutoFit/>
            </a:bodyPr>
            <a:lstStyle/>
            <a:p>
              <a:pPr algn="l"/>
              <a:r>
                <a:rPr lang="en-US" sz="2400">
                  <a:latin typeface="Arial" charset="0"/>
                </a:rPr>
                <a:t>X</a:t>
              </a:r>
            </a:p>
          </p:txBody>
        </p:sp>
      </p:grpSp>
      <p:grpSp>
        <p:nvGrpSpPr>
          <p:cNvPr id="29710" name="Group 25"/>
          <p:cNvGrpSpPr>
            <a:grpSpLocks/>
          </p:cNvGrpSpPr>
          <p:nvPr/>
        </p:nvGrpSpPr>
        <p:grpSpPr bwMode="auto">
          <a:xfrm>
            <a:off x="3602038" y="3505200"/>
            <a:ext cx="1184275" cy="877888"/>
            <a:chOff x="2882" y="2256"/>
            <a:chExt cx="746" cy="553"/>
          </a:xfrm>
        </p:grpSpPr>
        <p:sp>
          <p:nvSpPr>
            <p:cNvPr id="29729" name="Text Box 26"/>
            <p:cNvSpPr txBox="1">
              <a:spLocks noChangeArrowheads="1"/>
            </p:cNvSpPr>
            <p:nvPr/>
          </p:nvSpPr>
          <p:spPr bwMode="auto">
            <a:xfrm>
              <a:off x="3134" y="2521"/>
              <a:ext cx="244" cy="288"/>
            </a:xfrm>
            <a:prstGeom prst="rect">
              <a:avLst/>
            </a:prstGeom>
            <a:noFill/>
            <a:ln w="12700">
              <a:noFill/>
              <a:miter lim="800000"/>
              <a:headEnd/>
              <a:tailEnd/>
            </a:ln>
          </p:spPr>
          <p:txBody>
            <a:bodyPr wrap="none">
              <a:prstTxWarp prst="textNoShape">
                <a:avLst/>
              </a:prstTxWarp>
              <a:spAutoFit/>
            </a:bodyPr>
            <a:lstStyle/>
            <a:p>
              <a:pPr algn="l"/>
              <a:r>
                <a:rPr lang="en-US" sz="2400">
                  <a:latin typeface="Arial" charset="0"/>
                </a:rPr>
                <a:t>X</a:t>
              </a:r>
            </a:p>
          </p:txBody>
        </p:sp>
        <p:sp>
          <p:nvSpPr>
            <p:cNvPr id="29730" name="Text Box 27"/>
            <p:cNvSpPr txBox="1">
              <a:spLocks noChangeArrowheads="1"/>
            </p:cNvSpPr>
            <p:nvPr/>
          </p:nvSpPr>
          <p:spPr bwMode="auto">
            <a:xfrm>
              <a:off x="2882" y="2256"/>
              <a:ext cx="746" cy="250"/>
            </a:xfrm>
            <a:prstGeom prst="rect">
              <a:avLst/>
            </a:prstGeom>
            <a:noFill/>
            <a:ln w="9525">
              <a:noFill/>
              <a:miter lim="800000"/>
              <a:headEnd/>
              <a:tailEnd/>
            </a:ln>
          </p:spPr>
          <p:txBody>
            <a:bodyPr wrap="none">
              <a:prstTxWarp prst="textNoShape">
                <a:avLst/>
              </a:prstTxWarp>
              <a:spAutoFit/>
            </a:bodyPr>
            <a:lstStyle/>
            <a:p>
              <a:r>
                <a:rPr lang="en-US" sz="2000">
                  <a:latin typeface="Times New Roman" charset="0"/>
                </a:rPr>
                <a:t>commute</a:t>
              </a:r>
            </a:p>
          </p:txBody>
        </p:sp>
      </p:grpSp>
      <p:grpSp>
        <p:nvGrpSpPr>
          <p:cNvPr id="29711" name="Group 28"/>
          <p:cNvGrpSpPr>
            <a:grpSpLocks/>
          </p:cNvGrpSpPr>
          <p:nvPr/>
        </p:nvGrpSpPr>
        <p:grpSpPr bwMode="auto">
          <a:xfrm>
            <a:off x="5478463" y="3352800"/>
            <a:ext cx="1057275" cy="1030288"/>
            <a:chOff x="4064" y="2160"/>
            <a:chExt cx="666" cy="649"/>
          </a:xfrm>
        </p:grpSpPr>
        <p:sp>
          <p:nvSpPr>
            <p:cNvPr id="29727" name="Text Box 29"/>
            <p:cNvSpPr txBox="1">
              <a:spLocks noChangeArrowheads="1"/>
            </p:cNvSpPr>
            <p:nvPr/>
          </p:nvSpPr>
          <p:spPr bwMode="auto">
            <a:xfrm>
              <a:off x="4274" y="2521"/>
              <a:ext cx="244" cy="288"/>
            </a:xfrm>
            <a:prstGeom prst="rect">
              <a:avLst/>
            </a:prstGeom>
            <a:noFill/>
            <a:ln w="12700">
              <a:noFill/>
              <a:miter lim="800000"/>
              <a:headEnd/>
              <a:tailEnd/>
            </a:ln>
          </p:spPr>
          <p:txBody>
            <a:bodyPr wrap="none">
              <a:prstTxWarp prst="textNoShape">
                <a:avLst/>
              </a:prstTxWarp>
              <a:spAutoFit/>
            </a:bodyPr>
            <a:lstStyle/>
            <a:p>
              <a:pPr algn="l"/>
              <a:r>
                <a:rPr lang="en-US" sz="2400">
                  <a:latin typeface="Arial" charset="0"/>
                </a:rPr>
                <a:t>X</a:t>
              </a:r>
            </a:p>
          </p:txBody>
        </p:sp>
        <p:sp>
          <p:nvSpPr>
            <p:cNvPr id="29728" name="Text Box 30"/>
            <p:cNvSpPr txBox="1">
              <a:spLocks noChangeArrowheads="1"/>
            </p:cNvSpPr>
            <p:nvPr/>
          </p:nvSpPr>
          <p:spPr bwMode="auto">
            <a:xfrm>
              <a:off x="4064" y="2160"/>
              <a:ext cx="666" cy="442"/>
            </a:xfrm>
            <a:prstGeom prst="rect">
              <a:avLst/>
            </a:prstGeom>
            <a:noFill/>
            <a:ln w="9525">
              <a:noFill/>
              <a:miter lim="800000"/>
              <a:headEnd/>
              <a:tailEnd/>
            </a:ln>
          </p:spPr>
          <p:txBody>
            <a:bodyPr wrap="none">
              <a:prstTxWarp prst="textNoShape">
                <a:avLst/>
              </a:prstTxWarp>
              <a:spAutoFit/>
            </a:bodyPr>
            <a:lstStyle/>
            <a:p>
              <a:r>
                <a:rPr lang="en-US" sz="2000">
                  <a:latin typeface="Times New Roman" charset="0"/>
                </a:rPr>
                <a:t>take</a:t>
              </a:r>
            </a:p>
            <a:p>
              <a:r>
                <a:rPr lang="en-US" sz="2000">
                  <a:latin typeface="Times New Roman" charset="0"/>
                </a:rPr>
                <a:t>elevator</a:t>
              </a:r>
            </a:p>
          </p:txBody>
        </p:sp>
      </p:grpSp>
      <p:sp>
        <p:nvSpPr>
          <p:cNvPr id="910367" name="Text Box 31"/>
          <p:cNvSpPr txBox="1">
            <a:spLocks noChangeArrowheads="1"/>
          </p:cNvSpPr>
          <p:nvPr/>
        </p:nvSpPr>
        <p:spPr bwMode="auto">
          <a:xfrm>
            <a:off x="1952625" y="3114675"/>
            <a:ext cx="874713" cy="1006475"/>
          </a:xfrm>
          <a:prstGeom prst="rect">
            <a:avLst/>
          </a:prstGeom>
          <a:solidFill>
            <a:schemeClr val="folHlink"/>
          </a:solidFill>
          <a:ln w="9525">
            <a:noFill/>
            <a:miter lim="800000"/>
            <a:headEnd/>
            <a:tailEnd/>
          </a:ln>
        </p:spPr>
        <p:txBody>
          <a:bodyPr wrap="none">
            <a:prstTxWarp prst="textNoShape">
              <a:avLst/>
            </a:prstTxWarp>
            <a:spAutoFit/>
          </a:bodyPr>
          <a:lstStyle/>
          <a:p>
            <a:r>
              <a:rPr lang="en-US" sz="2000">
                <a:latin typeface="Times New Roman" charset="0"/>
              </a:rPr>
              <a:t>secure</a:t>
            </a:r>
          </a:p>
          <a:p>
            <a:r>
              <a:rPr lang="en-US" sz="2000">
                <a:latin typeface="Times New Roman" charset="0"/>
              </a:rPr>
              <a:t>home</a:t>
            </a:r>
          </a:p>
          <a:p>
            <a:endParaRPr lang="en-US" sz="2000">
              <a:latin typeface="Times New Roman" charset="0"/>
            </a:endParaRPr>
          </a:p>
        </p:txBody>
      </p:sp>
      <p:sp>
        <p:nvSpPr>
          <p:cNvPr id="910368" name="Text Box 32"/>
          <p:cNvSpPr txBox="1">
            <a:spLocks noChangeArrowheads="1"/>
          </p:cNvSpPr>
          <p:nvPr/>
        </p:nvSpPr>
        <p:spPr bwMode="auto">
          <a:xfrm>
            <a:off x="3602038" y="3267075"/>
            <a:ext cx="1184275" cy="701675"/>
          </a:xfrm>
          <a:prstGeom prst="rect">
            <a:avLst/>
          </a:prstGeom>
          <a:solidFill>
            <a:schemeClr val="folHlink"/>
          </a:solidFill>
          <a:ln w="9525">
            <a:noFill/>
            <a:miter lim="800000"/>
            <a:headEnd/>
            <a:tailEnd/>
          </a:ln>
        </p:spPr>
        <p:txBody>
          <a:bodyPr wrap="none">
            <a:prstTxWarp prst="textNoShape">
              <a:avLst/>
            </a:prstTxWarp>
            <a:spAutoFit/>
          </a:bodyPr>
          <a:lstStyle/>
          <a:p>
            <a:r>
              <a:rPr lang="en-US" sz="2000">
                <a:latin typeface="Times New Roman" charset="0"/>
              </a:rPr>
              <a:t>commute</a:t>
            </a:r>
          </a:p>
          <a:p>
            <a:endParaRPr lang="en-US" sz="2000">
              <a:latin typeface="Times New Roman" charset="0"/>
            </a:endParaRPr>
          </a:p>
        </p:txBody>
      </p:sp>
      <p:sp useBgFill="1">
        <p:nvSpPr>
          <p:cNvPr id="910369" name="AutoShape 33">
            <a:hlinkClick r:id="rId3" action="ppaction://hlinksldjump"/>
          </p:cNvPr>
          <p:cNvSpPr>
            <a:spLocks noChangeArrowheads="1"/>
          </p:cNvSpPr>
          <p:nvPr/>
        </p:nvSpPr>
        <p:spPr bwMode="auto">
          <a:xfrm>
            <a:off x="3848100" y="3819525"/>
            <a:ext cx="685800" cy="685800"/>
          </a:xfrm>
          <a:prstGeom prst="diamond">
            <a:avLst/>
          </a:prstGeom>
          <a:ln w="12700">
            <a:solidFill>
              <a:schemeClr val="tx1"/>
            </a:solidFill>
            <a:prstDash val="dash"/>
            <a:miter lim="800000"/>
            <a:headEnd/>
            <a:tailEnd/>
          </a:ln>
        </p:spPr>
        <p:txBody>
          <a:bodyPr wrap="none" anchor="ctr">
            <a:prstTxWarp prst="textNoShape">
              <a:avLst/>
            </a:prstTxWarp>
          </a:bodyPr>
          <a:lstStyle/>
          <a:p>
            <a:endParaRPr lang="en-US"/>
          </a:p>
        </p:txBody>
      </p:sp>
      <p:sp>
        <p:nvSpPr>
          <p:cNvPr id="910370" name="Text Box 34"/>
          <p:cNvSpPr txBox="1">
            <a:spLocks noChangeArrowheads="1"/>
          </p:cNvSpPr>
          <p:nvPr/>
        </p:nvSpPr>
        <p:spPr bwMode="auto">
          <a:xfrm>
            <a:off x="5478463" y="3114675"/>
            <a:ext cx="1057275" cy="1006475"/>
          </a:xfrm>
          <a:prstGeom prst="rect">
            <a:avLst/>
          </a:prstGeom>
          <a:solidFill>
            <a:schemeClr val="folHlink"/>
          </a:solidFill>
          <a:ln w="9525">
            <a:noFill/>
            <a:miter lim="800000"/>
            <a:headEnd/>
            <a:tailEnd/>
          </a:ln>
        </p:spPr>
        <p:txBody>
          <a:bodyPr wrap="none">
            <a:prstTxWarp prst="textNoShape">
              <a:avLst/>
            </a:prstTxWarp>
            <a:spAutoFit/>
          </a:bodyPr>
          <a:lstStyle/>
          <a:p>
            <a:r>
              <a:rPr lang="en-US" sz="2000">
                <a:latin typeface="Times New Roman" charset="0"/>
              </a:rPr>
              <a:t>take</a:t>
            </a:r>
          </a:p>
          <a:p>
            <a:r>
              <a:rPr lang="en-US" sz="2000">
                <a:latin typeface="Times New Roman" charset="0"/>
              </a:rPr>
              <a:t>elevator</a:t>
            </a:r>
          </a:p>
          <a:p>
            <a:endParaRPr lang="en-US" sz="2000">
              <a:latin typeface="Times New Roman" charset="0"/>
            </a:endParaRPr>
          </a:p>
        </p:txBody>
      </p:sp>
      <p:sp useBgFill="1">
        <p:nvSpPr>
          <p:cNvPr id="910371" name="AutoShape 35">
            <a:hlinkClick r:id="" action="ppaction://noaction"/>
          </p:cNvPr>
          <p:cNvSpPr>
            <a:spLocks noChangeArrowheads="1"/>
          </p:cNvSpPr>
          <p:nvPr/>
        </p:nvSpPr>
        <p:spPr bwMode="auto">
          <a:xfrm>
            <a:off x="5667375" y="3819525"/>
            <a:ext cx="685800" cy="685800"/>
          </a:xfrm>
          <a:prstGeom prst="diamond">
            <a:avLst/>
          </a:prstGeom>
          <a:ln w="12700">
            <a:solidFill>
              <a:schemeClr val="tx1"/>
            </a:solidFill>
            <a:miter lim="800000"/>
            <a:headEnd/>
            <a:tailEnd/>
          </a:ln>
        </p:spPr>
        <p:txBody>
          <a:bodyPr wrap="none" anchor="ctr">
            <a:prstTxWarp prst="textNoShape">
              <a:avLst/>
            </a:prstTxWarp>
          </a:bodyPr>
          <a:lstStyle/>
          <a:p>
            <a:endParaRPr lang="en-US"/>
          </a:p>
        </p:txBody>
      </p:sp>
      <p:sp>
        <p:nvSpPr>
          <p:cNvPr id="910372" name="Text Box 36"/>
          <p:cNvSpPr txBox="1">
            <a:spLocks noChangeArrowheads="1"/>
          </p:cNvSpPr>
          <p:nvPr/>
        </p:nvSpPr>
        <p:spPr bwMode="auto">
          <a:xfrm>
            <a:off x="1831975" y="5653088"/>
            <a:ext cx="2039938" cy="701675"/>
          </a:xfrm>
          <a:prstGeom prst="rect">
            <a:avLst/>
          </a:prstGeom>
          <a:noFill/>
          <a:ln w="12700">
            <a:noFill/>
            <a:miter lim="800000"/>
            <a:headEnd/>
            <a:tailEnd/>
          </a:ln>
        </p:spPr>
        <p:txBody>
          <a:bodyPr wrap="none">
            <a:prstTxWarp prst="textNoShape">
              <a:avLst/>
            </a:prstTxWarp>
            <a:spAutoFit/>
          </a:bodyPr>
          <a:lstStyle/>
          <a:p>
            <a:r>
              <a:rPr lang="en-US" sz="2400">
                <a:solidFill>
                  <a:srgbClr val="800000"/>
                </a:solidFill>
                <a:latin typeface="Times New Roman" charset="0"/>
              </a:rPr>
              <a:t>Dynamic Stub</a:t>
            </a:r>
          </a:p>
          <a:p>
            <a:r>
              <a:rPr lang="en-US">
                <a:latin typeface="Times New Roman" charset="0"/>
              </a:rPr>
              <a:t>(selection policy)</a:t>
            </a:r>
          </a:p>
        </p:txBody>
      </p:sp>
      <p:sp>
        <p:nvSpPr>
          <p:cNvPr id="910373" name="Text Box 37"/>
          <p:cNvSpPr txBox="1">
            <a:spLocks noChangeArrowheads="1"/>
          </p:cNvSpPr>
          <p:nvPr/>
        </p:nvSpPr>
        <p:spPr bwMode="auto">
          <a:xfrm>
            <a:off x="4702175" y="5653088"/>
            <a:ext cx="1616075" cy="457200"/>
          </a:xfrm>
          <a:prstGeom prst="rect">
            <a:avLst/>
          </a:prstGeom>
          <a:noFill/>
          <a:ln w="12700">
            <a:noFill/>
            <a:miter lim="800000"/>
            <a:headEnd/>
            <a:tailEnd/>
          </a:ln>
        </p:spPr>
        <p:txBody>
          <a:bodyPr wrap="none">
            <a:prstTxWarp prst="textNoShape">
              <a:avLst/>
            </a:prstTxWarp>
            <a:spAutoFit/>
          </a:bodyPr>
          <a:lstStyle/>
          <a:p>
            <a:r>
              <a:rPr lang="en-US" sz="2400">
                <a:solidFill>
                  <a:srgbClr val="800000"/>
                </a:solidFill>
                <a:latin typeface="Times New Roman" charset="0"/>
              </a:rPr>
              <a:t>Static Stub</a:t>
            </a:r>
          </a:p>
        </p:txBody>
      </p:sp>
      <p:sp>
        <p:nvSpPr>
          <p:cNvPr id="29719" name="AutoShape 38">
            <a:hlinkClick r:id="" action="ppaction://noaction" highlightClick="1"/>
          </p:cNvPr>
          <p:cNvSpPr>
            <a:spLocks noChangeArrowheads="1"/>
          </p:cNvSpPr>
          <p:nvPr/>
        </p:nvSpPr>
        <p:spPr bwMode="auto">
          <a:xfrm>
            <a:off x="7743825" y="1944688"/>
            <a:ext cx="419100" cy="419100"/>
          </a:xfrm>
          <a:prstGeom prst="actionButtonForwardNext">
            <a:avLst/>
          </a:prstGeom>
          <a:solidFill>
            <a:srgbClr val="919191"/>
          </a:solidFill>
          <a:ln w="12700">
            <a:solidFill>
              <a:schemeClr val="tx1"/>
            </a:solidFill>
            <a:miter lim="800000"/>
            <a:headEnd/>
            <a:tailEnd/>
          </a:ln>
        </p:spPr>
        <p:txBody>
          <a:bodyPr wrap="none" anchor="ctr">
            <a:prstTxWarp prst="textNoShape">
              <a:avLst/>
            </a:prstTxWarp>
          </a:bodyPr>
          <a:lstStyle/>
          <a:p>
            <a:endParaRPr lang="en-US"/>
          </a:p>
        </p:txBody>
      </p:sp>
      <p:sp>
        <p:nvSpPr>
          <p:cNvPr id="910375" name="Line 39"/>
          <p:cNvSpPr>
            <a:spLocks noChangeShapeType="1"/>
          </p:cNvSpPr>
          <p:nvPr/>
        </p:nvSpPr>
        <p:spPr bwMode="auto">
          <a:xfrm flipV="1">
            <a:off x="5476875" y="4543425"/>
            <a:ext cx="523875" cy="119062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910376" name="Line 40"/>
          <p:cNvSpPr>
            <a:spLocks noChangeShapeType="1"/>
          </p:cNvSpPr>
          <p:nvPr/>
        </p:nvSpPr>
        <p:spPr bwMode="auto">
          <a:xfrm flipV="1">
            <a:off x="2705100" y="4422775"/>
            <a:ext cx="1290638" cy="13589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910377" name="Line 41"/>
          <p:cNvSpPr>
            <a:spLocks noChangeShapeType="1"/>
          </p:cNvSpPr>
          <p:nvPr/>
        </p:nvSpPr>
        <p:spPr bwMode="auto">
          <a:xfrm>
            <a:off x="844550" y="5457825"/>
            <a:ext cx="1284288"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910378" name="Freeform 42"/>
          <p:cNvSpPr>
            <a:spLocks/>
          </p:cNvSpPr>
          <p:nvPr/>
        </p:nvSpPr>
        <p:spPr bwMode="auto">
          <a:xfrm>
            <a:off x="2101850" y="4181475"/>
            <a:ext cx="288925" cy="1266825"/>
          </a:xfrm>
          <a:custGeom>
            <a:avLst/>
            <a:gdLst>
              <a:gd name="T0" fmla="*/ 157 w 182"/>
              <a:gd name="T1" fmla="*/ 0 h 798"/>
              <a:gd name="T2" fmla="*/ 180 w 182"/>
              <a:gd name="T3" fmla="*/ 140 h 798"/>
              <a:gd name="T4" fmla="*/ 171 w 182"/>
              <a:gd name="T5" fmla="*/ 476 h 798"/>
              <a:gd name="T6" fmla="*/ 115 w 182"/>
              <a:gd name="T7" fmla="*/ 735 h 798"/>
              <a:gd name="T8" fmla="*/ 0 w 182"/>
              <a:gd name="T9" fmla="*/ 798 h 798"/>
              <a:gd name="T10" fmla="*/ 0 60000 65536"/>
              <a:gd name="T11" fmla="*/ 0 60000 65536"/>
              <a:gd name="T12" fmla="*/ 0 60000 65536"/>
              <a:gd name="T13" fmla="*/ 0 60000 65536"/>
              <a:gd name="T14" fmla="*/ 0 60000 65536"/>
              <a:gd name="T15" fmla="*/ 0 w 182"/>
              <a:gd name="T16" fmla="*/ 0 h 798"/>
              <a:gd name="T17" fmla="*/ 182 w 182"/>
              <a:gd name="T18" fmla="*/ 798 h 798"/>
            </a:gdLst>
            <a:ahLst/>
            <a:cxnLst>
              <a:cxn ang="T10">
                <a:pos x="T0" y="T1"/>
              </a:cxn>
              <a:cxn ang="T11">
                <a:pos x="T2" y="T3"/>
              </a:cxn>
              <a:cxn ang="T12">
                <a:pos x="T4" y="T5"/>
              </a:cxn>
              <a:cxn ang="T13">
                <a:pos x="T6" y="T7"/>
              </a:cxn>
              <a:cxn ang="T14">
                <a:pos x="T8" y="T9"/>
              </a:cxn>
            </a:cxnLst>
            <a:rect l="T15" t="T16" r="T17" b="T18"/>
            <a:pathLst>
              <a:path w="182" h="798">
                <a:moveTo>
                  <a:pt x="157" y="0"/>
                </a:moveTo>
                <a:cubicBezTo>
                  <a:pt x="161" y="23"/>
                  <a:pt x="178" y="61"/>
                  <a:pt x="180" y="140"/>
                </a:cubicBezTo>
                <a:cubicBezTo>
                  <a:pt x="182" y="219"/>
                  <a:pt x="182" y="377"/>
                  <a:pt x="171" y="476"/>
                </a:cubicBezTo>
                <a:cubicBezTo>
                  <a:pt x="160" y="575"/>
                  <a:pt x="143" y="680"/>
                  <a:pt x="115" y="735"/>
                </a:cubicBezTo>
                <a:cubicBezTo>
                  <a:pt x="87" y="790"/>
                  <a:pt x="25" y="785"/>
                  <a:pt x="0" y="798"/>
                </a:cubicBezTo>
              </a:path>
            </a:pathLst>
          </a:custGeom>
          <a:noFill/>
          <a:ln w="38100">
            <a:solidFill>
              <a:srgbClr val="000000"/>
            </a:solidFill>
            <a:round/>
            <a:headEnd/>
            <a:tailEnd/>
          </a:ln>
        </p:spPr>
        <p:txBody>
          <a:bodyPr wrap="none" anchor="ctr">
            <a:prstTxWarp prst="textNoShape">
              <a:avLst/>
            </a:prstTxWarp>
          </a:bodyPr>
          <a:lstStyle/>
          <a:p>
            <a:endParaRPr lang="en-US"/>
          </a:p>
        </p:txBody>
      </p:sp>
      <p:sp>
        <p:nvSpPr>
          <p:cNvPr id="910379" name="Line 43"/>
          <p:cNvSpPr>
            <a:spLocks noChangeShapeType="1"/>
          </p:cNvSpPr>
          <p:nvPr/>
        </p:nvSpPr>
        <p:spPr bwMode="auto">
          <a:xfrm>
            <a:off x="822325" y="5126038"/>
            <a:ext cx="0" cy="593725"/>
          </a:xfrm>
          <a:prstGeom prst="line">
            <a:avLst/>
          </a:prstGeom>
          <a:noFill/>
          <a:ln w="114300">
            <a:solidFill>
              <a:srgbClr val="000000"/>
            </a:solidFill>
            <a:round/>
            <a:headEnd/>
            <a:tailEnd/>
          </a:ln>
        </p:spPr>
        <p:txBody>
          <a:bodyPr>
            <a:prstTxWarp prst="textNoShape">
              <a:avLst/>
            </a:prstTxWarp>
          </a:bodyPr>
          <a:lstStyle/>
          <a:p>
            <a:endParaRPr lang="en-US"/>
          </a:p>
        </p:txBody>
      </p:sp>
      <p:sp>
        <p:nvSpPr>
          <p:cNvPr id="910380" name="Text Box 44"/>
          <p:cNvSpPr txBox="1">
            <a:spLocks noChangeArrowheads="1"/>
          </p:cNvSpPr>
          <p:nvPr/>
        </p:nvSpPr>
        <p:spPr bwMode="auto">
          <a:xfrm>
            <a:off x="-19050" y="5054600"/>
            <a:ext cx="776288" cy="701675"/>
          </a:xfrm>
          <a:prstGeom prst="rect">
            <a:avLst/>
          </a:prstGeom>
          <a:noFill/>
          <a:ln w="9525">
            <a:noFill/>
            <a:miter lim="800000"/>
            <a:headEnd/>
            <a:tailEnd/>
          </a:ln>
        </p:spPr>
        <p:txBody>
          <a:bodyPr wrap="none">
            <a:prstTxWarp prst="textNoShape">
              <a:avLst/>
            </a:prstTxWarp>
            <a:spAutoFit/>
          </a:bodyPr>
          <a:lstStyle/>
          <a:p>
            <a:r>
              <a:rPr lang="en-US" sz="2000">
                <a:latin typeface="Times New Roman" charset="0"/>
              </a:rPr>
              <a:t>stay</a:t>
            </a:r>
          </a:p>
          <a:p>
            <a:r>
              <a:rPr lang="en-US" sz="2000">
                <a:latin typeface="Times New Roman" charset="0"/>
              </a:rPr>
              <a:t>home</a:t>
            </a:r>
          </a:p>
        </p:txBody>
      </p:sp>
      <p:sp useBgFill="1">
        <p:nvSpPr>
          <p:cNvPr id="910381" name="AutoShape 45">
            <a:hlinkClick r:id="" action="ppaction://noaction"/>
          </p:cNvPr>
          <p:cNvSpPr>
            <a:spLocks noChangeArrowheads="1"/>
          </p:cNvSpPr>
          <p:nvPr/>
        </p:nvSpPr>
        <p:spPr bwMode="auto">
          <a:xfrm>
            <a:off x="2047875" y="3819525"/>
            <a:ext cx="685800" cy="685800"/>
          </a:xfrm>
          <a:prstGeom prst="diamond">
            <a:avLst/>
          </a:prstGeom>
          <a:ln w="12700">
            <a:solidFill>
              <a:schemeClr val="tx1"/>
            </a:solidFill>
            <a:prstDash val="dash"/>
            <a:miter lim="800000"/>
            <a:headEnd/>
            <a:tailEnd/>
          </a:ln>
        </p:spPr>
        <p:txBody>
          <a:bodyPr wrap="none" anchor="ctr">
            <a:prstTxWarp prst="textNoShape">
              <a:avLst/>
            </a:prstTxWarp>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10370"/>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910371"/>
                                        </p:tgtEl>
                                        <p:attrNameLst>
                                          <p:attrName>style.visibility</p:attrName>
                                        </p:attrNameLst>
                                      </p:cBhvr>
                                      <p:to>
                                        <p:strVal val="visible"/>
                                      </p:to>
                                    </p:set>
                                  </p:childTnLst>
                                </p:cTn>
                              </p:par>
                            </p:childTnLst>
                          </p:cTn>
                        </p:par>
                        <p:par>
                          <p:cTn id="10" fill="hold">
                            <p:stCondLst>
                              <p:cond delay="1000"/>
                            </p:stCondLst>
                            <p:childTnLst>
                              <p:par>
                                <p:cTn id="11" presetID="17" presetClass="entr" presetSubtype="4" fill="hold" grpId="0" nodeType="afterEffect">
                                  <p:stCondLst>
                                    <p:cond delay="0"/>
                                  </p:stCondLst>
                                  <p:childTnLst>
                                    <p:set>
                                      <p:cBhvr>
                                        <p:cTn id="12" dur="1" fill="hold">
                                          <p:stCondLst>
                                            <p:cond delay="0"/>
                                          </p:stCondLst>
                                        </p:cTn>
                                        <p:tgtEl>
                                          <p:spTgt spid="910375"/>
                                        </p:tgtEl>
                                        <p:attrNameLst>
                                          <p:attrName>style.visibility</p:attrName>
                                        </p:attrNameLst>
                                      </p:cBhvr>
                                      <p:to>
                                        <p:strVal val="visible"/>
                                      </p:to>
                                    </p:set>
                                    <p:anim calcmode="lin" valueType="num">
                                      <p:cBhvr>
                                        <p:cTn id="13" dur="500" fill="hold"/>
                                        <p:tgtEl>
                                          <p:spTgt spid="910375"/>
                                        </p:tgtEl>
                                        <p:attrNameLst>
                                          <p:attrName>ppt_x</p:attrName>
                                        </p:attrNameLst>
                                      </p:cBhvr>
                                      <p:tavLst>
                                        <p:tav tm="0">
                                          <p:val>
                                            <p:strVal val="#ppt_x"/>
                                          </p:val>
                                        </p:tav>
                                        <p:tav tm="100000">
                                          <p:val>
                                            <p:strVal val="#ppt_x"/>
                                          </p:val>
                                        </p:tav>
                                      </p:tavLst>
                                    </p:anim>
                                    <p:anim calcmode="lin" valueType="num">
                                      <p:cBhvr>
                                        <p:cTn id="14" dur="500" fill="hold"/>
                                        <p:tgtEl>
                                          <p:spTgt spid="910375"/>
                                        </p:tgtEl>
                                        <p:attrNameLst>
                                          <p:attrName>ppt_y</p:attrName>
                                        </p:attrNameLst>
                                      </p:cBhvr>
                                      <p:tavLst>
                                        <p:tav tm="0">
                                          <p:val>
                                            <p:strVal val="#ppt_y+#ppt_h/2"/>
                                          </p:val>
                                        </p:tav>
                                        <p:tav tm="100000">
                                          <p:val>
                                            <p:strVal val="#ppt_y"/>
                                          </p:val>
                                        </p:tav>
                                      </p:tavLst>
                                    </p:anim>
                                    <p:anim calcmode="lin" valueType="num">
                                      <p:cBhvr>
                                        <p:cTn id="15" dur="500" fill="hold"/>
                                        <p:tgtEl>
                                          <p:spTgt spid="910375"/>
                                        </p:tgtEl>
                                        <p:attrNameLst>
                                          <p:attrName>ppt_w</p:attrName>
                                        </p:attrNameLst>
                                      </p:cBhvr>
                                      <p:tavLst>
                                        <p:tav tm="0">
                                          <p:val>
                                            <p:strVal val="#ppt_w"/>
                                          </p:val>
                                        </p:tav>
                                        <p:tav tm="100000">
                                          <p:val>
                                            <p:strVal val="#ppt_w"/>
                                          </p:val>
                                        </p:tav>
                                      </p:tavLst>
                                    </p:anim>
                                    <p:anim calcmode="lin" valueType="num">
                                      <p:cBhvr>
                                        <p:cTn id="16" dur="500" fill="hold"/>
                                        <p:tgtEl>
                                          <p:spTgt spid="910375"/>
                                        </p:tgtEl>
                                        <p:attrNameLst>
                                          <p:attrName>ppt_h</p:attrName>
                                        </p:attrNameLst>
                                      </p:cBhvr>
                                      <p:tavLst>
                                        <p:tav tm="0">
                                          <p:val>
                                            <p:fltVal val="0"/>
                                          </p:val>
                                        </p:tav>
                                        <p:tav tm="100000">
                                          <p:val>
                                            <p:strVal val="#ppt_h"/>
                                          </p:val>
                                        </p:tav>
                                      </p:tavLst>
                                    </p:anim>
                                  </p:childTnLst>
                                </p:cTn>
                              </p:par>
                            </p:childTnLst>
                          </p:cTn>
                        </p:par>
                        <p:par>
                          <p:cTn id="17" fill="hold">
                            <p:stCondLst>
                              <p:cond delay="1500"/>
                            </p:stCondLst>
                            <p:childTnLst>
                              <p:par>
                                <p:cTn id="18" presetID="2" presetClass="entr" presetSubtype="4" fill="hold" grpId="0" nodeType="afterEffect">
                                  <p:stCondLst>
                                    <p:cond delay="0"/>
                                  </p:stCondLst>
                                  <p:childTnLst>
                                    <p:set>
                                      <p:cBhvr>
                                        <p:cTn id="19" dur="1" fill="hold">
                                          <p:stCondLst>
                                            <p:cond delay="0"/>
                                          </p:stCondLst>
                                        </p:cTn>
                                        <p:tgtEl>
                                          <p:spTgt spid="910373"/>
                                        </p:tgtEl>
                                        <p:attrNameLst>
                                          <p:attrName>style.visibility</p:attrName>
                                        </p:attrNameLst>
                                      </p:cBhvr>
                                      <p:to>
                                        <p:strVal val="visible"/>
                                      </p:to>
                                    </p:set>
                                    <p:anim calcmode="lin" valueType="num">
                                      <p:cBhvr additive="base">
                                        <p:cTn id="20" dur="500" fill="hold"/>
                                        <p:tgtEl>
                                          <p:spTgt spid="910373"/>
                                        </p:tgtEl>
                                        <p:attrNameLst>
                                          <p:attrName>ppt_x</p:attrName>
                                        </p:attrNameLst>
                                      </p:cBhvr>
                                      <p:tavLst>
                                        <p:tav tm="0">
                                          <p:val>
                                            <p:strVal val="#ppt_x"/>
                                          </p:val>
                                        </p:tav>
                                        <p:tav tm="100000">
                                          <p:val>
                                            <p:strVal val="#ppt_x"/>
                                          </p:val>
                                        </p:tav>
                                      </p:tavLst>
                                    </p:anim>
                                    <p:anim calcmode="lin" valueType="num">
                                      <p:cBhvr additive="base">
                                        <p:cTn id="21" dur="500" fill="hold"/>
                                        <p:tgtEl>
                                          <p:spTgt spid="910373"/>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910373"/>
                                        </p:tgtEl>
                                        <p:attrNameLst>
                                          <p:attrName>ppt_c</p:attrName>
                                        </p:attrNameLst>
                                      </p:cBhvr>
                                      <p:to>
                                        <a:srgbClr val="000000"/>
                                      </p:to>
                                    </p:animClr>
                                  </p:sub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910367"/>
                                        </p:tgtEl>
                                        <p:attrNameLst>
                                          <p:attrName>style.visibility</p:attrName>
                                        </p:attrNameLst>
                                      </p:cBhvr>
                                      <p:to>
                                        <p:strVal val="visible"/>
                                      </p:to>
                                    </p:set>
                                  </p:childTnLst>
                                </p:cTn>
                              </p:par>
                            </p:childTnLst>
                          </p:cTn>
                        </p:par>
                        <p:par>
                          <p:cTn id="26" fill="hold">
                            <p:stCondLst>
                              <p:cond delay="500"/>
                            </p:stCondLst>
                            <p:childTnLst>
                              <p:par>
                                <p:cTn id="27" presetID="1" presetClass="entr" presetSubtype="0" fill="hold" grpId="0" nodeType="afterEffect">
                                  <p:stCondLst>
                                    <p:cond delay="0"/>
                                  </p:stCondLst>
                                  <p:childTnLst>
                                    <p:set>
                                      <p:cBhvr>
                                        <p:cTn id="28" dur="1" fill="hold">
                                          <p:stCondLst>
                                            <p:cond delay="499"/>
                                          </p:stCondLst>
                                        </p:cTn>
                                        <p:tgtEl>
                                          <p:spTgt spid="910381"/>
                                        </p:tgtEl>
                                        <p:attrNameLst>
                                          <p:attrName>style.visibility</p:attrName>
                                        </p:attrNameLst>
                                      </p:cBhvr>
                                      <p:to>
                                        <p:strVal val="visible"/>
                                      </p:to>
                                    </p:set>
                                  </p:childTnLst>
                                </p:cTn>
                              </p:par>
                            </p:childTnLst>
                          </p:cTn>
                        </p:par>
                        <p:par>
                          <p:cTn id="29" fill="hold">
                            <p:stCondLst>
                              <p:cond delay="1000"/>
                            </p:stCondLst>
                            <p:childTnLst>
                              <p:par>
                                <p:cTn id="30" presetID="22" presetClass="entr" presetSubtype="1" fill="hold" grpId="0" nodeType="afterEffect">
                                  <p:stCondLst>
                                    <p:cond delay="0"/>
                                  </p:stCondLst>
                                  <p:childTnLst>
                                    <p:set>
                                      <p:cBhvr>
                                        <p:cTn id="31" dur="1" fill="hold">
                                          <p:stCondLst>
                                            <p:cond delay="0"/>
                                          </p:stCondLst>
                                        </p:cTn>
                                        <p:tgtEl>
                                          <p:spTgt spid="910378"/>
                                        </p:tgtEl>
                                        <p:attrNameLst>
                                          <p:attrName>style.visibility</p:attrName>
                                        </p:attrNameLst>
                                      </p:cBhvr>
                                      <p:to>
                                        <p:strVal val="visible"/>
                                      </p:to>
                                    </p:set>
                                    <p:animEffect transition="in" filter="wipe(up)">
                                      <p:cBhvr>
                                        <p:cTn id="32" dur="500"/>
                                        <p:tgtEl>
                                          <p:spTgt spid="910378"/>
                                        </p:tgtEl>
                                      </p:cBhvr>
                                    </p:animEffect>
                                  </p:childTnLst>
                                </p:cTn>
                              </p:par>
                            </p:childTnLst>
                          </p:cTn>
                        </p:par>
                        <p:par>
                          <p:cTn id="33" fill="hold">
                            <p:stCondLst>
                              <p:cond delay="1500"/>
                            </p:stCondLst>
                            <p:childTnLst>
                              <p:par>
                                <p:cTn id="34" presetID="22" presetClass="entr" presetSubtype="2" fill="hold" grpId="0" nodeType="afterEffect">
                                  <p:stCondLst>
                                    <p:cond delay="0"/>
                                  </p:stCondLst>
                                  <p:childTnLst>
                                    <p:set>
                                      <p:cBhvr>
                                        <p:cTn id="35" dur="1" fill="hold">
                                          <p:stCondLst>
                                            <p:cond delay="0"/>
                                          </p:stCondLst>
                                        </p:cTn>
                                        <p:tgtEl>
                                          <p:spTgt spid="910377"/>
                                        </p:tgtEl>
                                        <p:attrNameLst>
                                          <p:attrName>style.visibility</p:attrName>
                                        </p:attrNameLst>
                                      </p:cBhvr>
                                      <p:to>
                                        <p:strVal val="visible"/>
                                      </p:to>
                                    </p:set>
                                    <p:animEffect transition="in" filter="wipe(right)">
                                      <p:cBhvr>
                                        <p:cTn id="36" dur="500"/>
                                        <p:tgtEl>
                                          <p:spTgt spid="910377"/>
                                        </p:tgtEl>
                                      </p:cBhvr>
                                    </p:animEffect>
                                  </p:childTnLst>
                                </p:cTn>
                              </p:par>
                            </p:childTnLst>
                          </p:cTn>
                        </p:par>
                        <p:par>
                          <p:cTn id="37" fill="hold">
                            <p:stCondLst>
                              <p:cond delay="2000"/>
                            </p:stCondLst>
                            <p:childTnLst>
                              <p:par>
                                <p:cTn id="38" presetID="1" presetClass="entr" presetSubtype="0" fill="hold" grpId="0" nodeType="afterEffect">
                                  <p:stCondLst>
                                    <p:cond delay="0"/>
                                  </p:stCondLst>
                                  <p:childTnLst>
                                    <p:set>
                                      <p:cBhvr>
                                        <p:cTn id="39" dur="1" fill="hold">
                                          <p:stCondLst>
                                            <p:cond delay="499"/>
                                          </p:stCondLst>
                                        </p:cTn>
                                        <p:tgtEl>
                                          <p:spTgt spid="910379"/>
                                        </p:tgtEl>
                                        <p:attrNameLst>
                                          <p:attrName>style.visibility</p:attrName>
                                        </p:attrNameLst>
                                      </p:cBhvr>
                                      <p:to>
                                        <p:strVal val="visible"/>
                                      </p:to>
                                    </p:set>
                                  </p:childTnLst>
                                </p:cTn>
                              </p:par>
                            </p:childTnLst>
                          </p:cTn>
                        </p:par>
                        <p:par>
                          <p:cTn id="40" fill="hold">
                            <p:stCondLst>
                              <p:cond delay="2500"/>
                            </p:stCondLst>
                            <p:childTnLst>
                              <p:par>
                                <p:cTn id="41" presetID="1" presetClass="entr" presetSubtype="0" fill="hold" grpId="0" nodeType="afterEffect">
                                  <p:stCondLst>
                                    <p:cond delay="0"/>
                                  </p:stCondLst>
                                  <p:childTnLst>
                                    <p:set>
                                      <p:cBhvr>
                                        <p:cTn id="42" dur="1" fill="hold">
                                          <p:stCondLst>
                                            <p:cond delay="499"/>
                                          </p:stCondLst>
                                        </p:cTn>
                                        <p:tgtEl>
                                          <p:spTgt spid="910380"/>
                                        </p:tgtEl>
                                        <p:attrNameLst>
                                          <p:attrName>style.visibility</p:attrName>
                                        </p:attrNameLst>
                                      </p:cBhvr>
                                      <p:to>
                                        <p:strVal val="visible"/>
                                      </p:to>
                                    </p:set>
                                  </p:childTnLst>
                                </p:cTn>
                              </p:par>
                            </p:childTnLst>
                          </p:cTn>
                        </p:par>
                        <p:par>
                          <p:cTn id="43" fill="hold">
                            <p:stCondLst>
                              <p:cond delay="3000"/>
                            </p:stCondLst>
                            <p:childTnLst>
                              <p:par>
                                <p:cTn id="44" presetID="1" presetClass="entr" presetSubtype="0" fill="hold" grpId="0" nodeType="afterEffect">
                                  <p:stCondLst>
                                    <p:cond delay="200"/>
                                  </p:stCondLst>
                                  <p:childTnLst>
                                    <p:set>
                                      <p:cBhvr>
                                        <p:cTn id="45" dur="1" fill="hold">
                                          <p:stCondLst>
                                            <p:cond delay="499"/>
                                          </p:stCondLst>
                                        </p:cTn>
                                        <p:tgtEl>
                                          <p:spTgt spid="910368"/>
                                        </p:tgtEl>
                                        <p:attrNameLst>
                                          <p:attrName>style.visibility</p:attrName>
                                        </p:attrNameLst>
                                      </p:cBhvr>
                                      <p:to>
                                        <p:strVal val="visible"/>
                                      </p:to>
                                    </p:set>
                                  </p:childTnLst>
                                </p:cTn>
                              </p:par>
                            </p:childTnLst>
                          </p:cTn>
                        </p:par>
                        <p:par>
                          <p:cTn id="46" fill="hold">
                            <p:stCondLst>
                              <p:cond delay="3700"/>
                            </p:stCondLst>
                            <p:childTnLst>
                              <p:par>
                                <p:cTn id="47" presetID="1" presetClass="entr" presetSubtype="0" fill="hold" grpId="0" nodeType="afterEffect">
                                  <p:stCondLst>
                                    <p:cond delay="0"/>
                                  </p:stCondLst>
                                  <p:childTnLst>
                                    <p:set>
                                      <p:cBhvr>
                                        <p:cTn id="48" dur="1" fill="hold">
                                          <p:stCondLst>
                                            <p:cond delay="499"/>
                                          </p:stCondLst>
                                        </p:cTn>
                                        <p:tgtEl>
                                          <p:spTgt spid="910369"/>
                                        </p:tgtEl>
                                        <p:attrNameLst>
                                          <p:attrName>style.visibility</p:attrName>
                                        </p:attrNameLst>
                                      </p:cBhvr>
                                      <p:to>
                                        <p:strVal val="visible"/>
                                      </p:to>
                                    </p:set>
                                  </p:childTnLst>
                                </p:cTn>
                              </p:par>
                            </p:childTnLst>
                          </p:cTn>
                        </p:par>
                        <p:par>
                          <p:cTn id="49" fill="hold">
                            <p:stCondLst>
                              <p:cond delay="4200"/>
                            </p:stCondLst>
                            <p:childTnLst>
                              <p:par>
                                <p:cTn id="50" presetID="17" presetClass="entr" presetSubtype="4" fill="hold" grpId="0" nodeType="afterEffect">
                                  <p:stCondLst>
                                    <p:cond delay="0"/>
                                  </p:stCondLst>
                                  <p:childTnLst>
                                    <p:set>
                                      <p:cBhvr>
                                        <p:cTn id="51" dur="1" fill="hold">
                                          <p:stCondLst>
                                            <p:cond delay="0"/>
                                          </p:stCondLst>
                                        </p:cTn>
                                        <p:tgtEl>
                                          <p:spTgt spid="910376"/>
                                        </p:tgtEl>
                                        <p:attrNameLst>
                                          <p:attrName>style.visibility</p:attrName>
                                        </p:attrNameLst>
                                      </p:cBhvr>
                                      <p:to>
                                        <p:strVal val="visible"/>
                                      </p:to>
                                    </p:set>
                                    <p:anim calcmode="lin" valueType="num">
                                      <p:cBhvr>
                                        <p:cTn id="52" dur="500" fill="hold"/>
                                        <p:tgtEl>
                                          <p:spTgt spid="910376"/>
                                        </p:tgtEl>
                                        <p:attrNameLst>
                                          <p:attrName>ppt_x</p:attrName>
                                        </p:attrNameLst>
                                      </p:cBhvr>
                                      <p:tavLst>
                                        <p:tav tm="0">
                                          <p:val>
                                            <p:strVal val="#ppt_x"/>
                                          </p:val>
                                        </p:tav>
                                        <p:tav tm="100000">
                                          <p:val>
                                            <p:strVal val="#ppt_x"/>
                                          </p:val>
                                        </p:tav>
                                      </p:tavLst>
                                    </p:anim>
                                    <p:anim calcmode="lin" valueType="num">
                                      <p:cBhvr>
                                        <p:cTn id="53" dur="500" fill="hold"/>
                                        <p:tgtEl>
                                          <p:spTgt spid="910376"/>
                                        </p:tgtEl>
                                        <p:attrNameLst>
                                          <p:attrName>ppt_y</p:attrName>
                                        </p:attrNameLst>
                                      </p:cBhvr>
                                      <p:tavLst>
                                        <p:tav tm="0">
                                          <p:val>
                                            <p:strVal val="#ppt_y+#ppt_h/2"/>
                                          </p:val>
                                        </p:tav>
                                        <p:tav tm="100000">
                                          <p:val>
                                            <p:strVal val="#ppt_y"/>
                                          </p:val>
                                        </p:tav>
                                      </p:tavLst>
                                    </p:anim>
                                    <p:anim calcmode="lin" valueType="num">
                                      <p:cBhvr>
                                        <p:cTn id="54" dur="500" fill="hold"/>
                                        <p:tgtEl>
                                          <p:spTgt spid="910376"/>
                                        </p:tgtEl>
                                        <p:attrNameLst>
                                          <p:attrName>ppt_w</p:attrName>
                                        </p:attrNameLst>
                                      </p:cBhvr>
                                      <p:tavLst>
                                        <p:tav tm="0">
                                          <p:val>
                                            <p:strVal val="#ppt_w"/>
                                          </p:val>
                                        </p:tav>
                                        <p:tav tm="100000">
                                          <p:val>
                                            <p:strVal val="#ppt_w"/>
                                          </p:val>
                                        </p:tav>
                                      </p:tavLst>
                                    </p:anim>
                                    <p:anim calcmode="lin" valueType="num">
                                      <p:cBhvr>
                                        <p:cTn id="55" dur="500" fill="hold"/>
                                        <p:tgtEl>
                                          <p:spTgt spid="910376"/>
                                        </p:tgtEl>
                                        <p:attrNameLst>
                                          <p:attrName>ppt_h</p:attrName>
                                        </p:attrNameLst>
                                      </p:cBhvr>
                                      <p:tavLst>
                                        <p:tav tm="0">
                                          <p:val>
                                            <p:fltVal val="0"/>
                                          </p:val>
                                        </p:tav>
                                        <p:tav tm="100000">
                                          <p:val>
                                            <p:strVal val="#ppt_h"/>
                                          </p:val>
                                        </p:tav>
                                      </p:tavLst>
                                    </p:anim>
                                  </p:childTnLst>
                                </p:cTn>
                              </p:par>
                            </p:childTnLst>
                          </p:cTn>
                        </p:par>
                        <p:par>
                          <p:cTn id="56" fill="hold">
                            <p:stCondLst>
                              <p:cond delay="4700"/>
                            </p:stCondLst>
                            <p:childTnLst>
                              <p:par>
                                <p:cTn id="57" presetID="2" presetClass="entr" presetSubtype="4" fill="hold" grpId="0" nodeType="afterEffect">
                                  <p:stCondLst>
                                    <p:cond delay="0"/>
                                  </p:stCondLst>
                                  <p:childTnLst>
                                    <p:set>
                                      <p:cBhvr>
                                        <p:cTn id="58" dur="1" fill="hold">
                                          <p:stCondLst>
                                            <p:cond delay="0"/>
                                          </p:stCondLst>
                                        </p:cTn>
                                        <p:tgtEl>
                                          <p:spTgt spid="910372"/>
                                        </p:tgtEl>
                                        <p:attrNameLst>
                                          <p:attrName>style.visibility</p:attrName>
                                        </p:attrNameLst>
                                      </p:cBhvr>
                                      <p:to>
                                        <p:strVal val="visible"/>
                                      </p:to>
                                    </p:set>
                                    <p:anim calcmode="lin" valueType="num">
                                      <p:cBhvr additive="base">
                                        <p:cTn id="59" dur="500" fill="hold"/>
                                        <p:tgtEl>
                                          <p:spTgt spid="910372"/>
                                        </p:tgtEl>
                                        <p:attrNameLst>
                                          <p:attrName>ppt_x</p:attrName>
                                        </p:attrNameLst>
                                      </p:cBhvr>
                                      <p:tavLst>
                                        <p:tav tm="0">
                                          <p:val>
                                            <p:strVal val="#ppt_x"/>
                                          </p:val>
                                        </p:tav>
                                        <p:tav tm="100000">
                                          <p:val>
                                            <p:strVal val="#ppt_x"/>
                                          </p:val>
                                        </p:tav>
                                      </p:tavLst>
                                    </p:anim>
                                    <p:anim calcmode="lin" valueType="num">
                                      <p:cBhvr additive="base">
                                        <p:cTn id="60" dur="500" fill="hold"/>
                                        <p:tgtEl>
                                          <p:spTgt spid="910372"/>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910372"/>
                                        </p:tgtEl>
                                        <p:attrNameLst>
                                          <p:attrName>ppt_c</p:attrName>
                                        </p:attrNameLst>
                                      </p:cBhvr>
                                      <p:to>
                                        <a:srgbClr val="000000"/>
                                      </p:to>
                                    </p:animClr>
                                  </p:subTnLst>
                                </p:cTn>
                              </p:par>
                            </p:childTnLst>
                          </p:cTn>
                        </p:par>
                      </p:childTnLst>
                    </p:cTn>
                  </p:par>
                  <p:par>
                    <p:cTn id="61" fill="hold">
                      <p:stCondLst>
                        <p:cond delay="indefinite"/>
                      </p:stCondLst>
                      <p:childTnLst>
                        <p:par>
                          <p:cTn id="62" fill="hold">
                            <p:stCondLst>
                              <p:cond delay="0"/>
                            </p:stCondLst>
                            <p:childTnLst>
                              <p:par>
                                <p:cTn id="63" presetID="2" presetClass="entr" presetSubtype="8" fill="hold" grpId="0" nodeType="clickEffect" nodePh="1">
                                  <p:stCondLst>
                                    <p:cond delay="0"/>
                                  </p:stCondLst>
                                  <p:endCondLst>
                                    <p:cond evt="begin" delay="0">
                                      <p:tn val="63"/>
                                    </p:cond>
                                  </p:endCondLst>
                                  <p:childTnLst>
                                    <p:set>
                                      <p:cBhvr>
                                        <p:cTn id="64" dur="1" fill="hold">
                                          <p:stCondLst>
                                            <p:cond delay="0"/>
                                          </p:stCondLst>
                                        </p:cTn>
                                        <p:tgtEl>
                                          <p:spTgt spid="910341"/>
                                        </p:tgtEl>
                                        <p:attrNameLst>
                                          <p:attrName>style.visibility</p:attrName>
                                        </p:attrNameLst>
                                      </p:cBhvr>
                                      <p:to>
                                        <p:strVal val="visible"/>
                                      </p:to>
                                    </p:set>
                                    <p:anim calcmode="lin" valueType="num">
                                      <p:cBhvr additive="base">
                                        <p:cTn id="65" dur="500" fill="hold"/>
                                        <p:tgtEl>
                                          <p:spTgt spid="910341"/>
                                        </p:tgtEl>
                                        <p:attrNameLst>
                                          <p:attrName>ppt_x</p:attrName>
                                        </p:attrNameLst>
                                      </p:cBhvr>
                                      <p:tavLst>
                                        <p:tav tm="0">
                                          <p:val>
                                            <p:strVal val="0-#ppt_w/2"/>
                                          </p:val>
                                        </p:tav>
                                        <p:tav tm="100000">
                                          <p:val>
                                            <p:strVal val="#ppt_x"/>
                                          </p:val>
                                        </p:tav>
                                      </p:tavLst>
                                    </p:anim>
                                    <p:anim calcmode="lin" valueType="num">
                                      <p:cBhvr additive="base">
                                        <p:cTn id="66" dur="500" fill="hold"/>
                                        <p:tgtEl>
                                          <p:spTgt spid="9103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0341" grpId="0" animBg="1"/>
      <p:bldP spid="910367" grpId="0" animBg="1" autoUpdateAnimBg="0"/>
      <p:bldP spid="910368" grpId="0" animBg="1" autoUpdateAnimBg="0"/>
      <p:bldP spid="910369" grpId="0" animBg="1"/>
      <p:bldP spid="910370" grpId="0" animBg="1" autoUpdateAnimBg="0"/>
      <p:bldP spid="910371" grpId="0" animBg="1"/>
      <p:bldP spid="910372" grpId="0" autoUpdateAnimBg="0"/>
      <p:bldP spid="910373" grpId="0" autoUpdateAnimBg="0"/>
      <p:bldP spid="910375" grpId="0" animBg="1"/>
      <p:bldP spid="910376" grpId="0" animBg="1"/>
      <p:bldP spid="910377" grpId="0" animBg="1"/>
      <p:bldP spid="910378" grpId="0" animBg="1"/>
      <p:bldP spid="910379" grpId="0" animBg="1"/>
      <p:bldP spid="910380" grpId="0" autoUpdateAnimBg="0"/>
      <p:bldP spid="91038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reeform 2"/>
          <p:cNvSpPr>
            <a:spLocks/>
          </p:cNvSpPr>
          <p:nvPr/>
        </p:nvSpPr>
        <p:spPr bwMode="auto">
          <a:xfrm>
            <a:off x="0" y="471488"/>
            <a:ext cx="8572500" cy="5929312"/>
          </a:xfrm>
          <a:custGeom>
            <a:avLst/>
            <a:gdLst>
              <a:gd name="T0" fmla="*/ 3 w 5400"/>
              <a:gd name="T1" fmla="*/ 0 h 3735"/>
              <a:gd name="T2" fmla="*/ 4851 w 5400"/>
              <a:gd name="T3" fmla="*/ 3 h 3735"/>
              <a:gd name="T4" fmla="*/ 5330 w 5400"/>
              <a:gd name="T5" fmla="*/ 1827 h 3735"/>
              <a:gd name="T6" fmla="*/ 4608 w 5400"/>
              <a:gd name="T7" fmla="*/ 3735 h 3735"/>
              <a:gd name="T8" fmla="*/ 0 w 5400"/>
              <a:gd name="T9" fmla="*/ 3735 h 3735"/>
              <a:gd name="T10" fmla="*/ 3 w 5400"/>
              <a:gd name="T11" fmla="*/ 0 h 3735"/>
              <a:gd name="T12" fmla="*/ 0 60000 65536"/>
              <a:gd name="T13" fmla="*/ 0 60000 65536"/>
              <a:gd name="T14" fmla="*/ 0 60000 65536"/>
              <a:gd name="T15" fmla="*/ 0 60000 65536"/>
              <a:gd name="T16" fmla="*/ 0 60000 65536"/>
              <a:gd name="T17" fmla="*/ 0 60000 65536"/>
              <a:gd name="T18" fmla="*/ 0 w 5400"/>
              <a:gd name="T19" fmla="*/ 0 h 3735"/>
              <a:gd name="T20" fmla="*/ 5400 w 5400"/>
              <a:gd name="T21" fmla="*/ 3735 h 3735"/>
            </a:gdLst>
            <a:ahLst/>
            <a:cxnLst>
              <a:cxn ang="T12">
                <a:pos x="T0" y="T1"/>
              </a:cxn>
              <a:cxn ang="T13">
                <a:pos x="T2" y="T3"/>
              </a:cxn>
              <a:cxn ang="T14">
                <a:pos x="T4" y="T5"/>
              </a:cxn>
              <a:cxn ang="T15">
                <a:pos x="T6" y="T7"/>
              </a:cxn>
              <a:cxn ang="T16">
                <a:pos x="T8" y="T9"/>
              </a:cxn>
              <a:cxn ang="T17">
                <a:pos x="T10" y="T11"/>
              </a:cxn>
            </a:cxnLst>
            <a:rect l="T18" t="T19" r="T20" b="T21"/>
            <a:pathLst>
              <a:path w="5400" h="3735">
                <a:moveTo>
                  <a:pt x="3" y="0"/>
                </a:moveTo>
                <a:cubicBezTo>
                  <a:pt x="792" y="3"/>
                  <a:pt x="3931" y="3"/>
                  <a:pt x="4851" y="3"/>
                </a:cubicBezTo>
                <a:cubicBezTo>
                  <a:pt x="5299" y="458"/>
                  <a:pt x="5400" y="1389"/>
                  <a:pt x="5330" y="1827"/>
                </a:cubicBezTo>
                <a:cubicBezTo>
                  <a:pt x="5282" y="2506"/>
                  <a:pt x="4878" y="3322"/>
                  <a:pt x="4608" y="3735"/>
                </a:cubicBezTo>
                <a:cubicBezTo>
                  <a:pt x="2298" y="3735"/>
                  <a:pt x="0" y="3735"/>
                  <a:pt x="0" y="3735"/>
                </a:cubicBezTo>
                <a:cubicBezTo>
                  <a:pt x="2" y="3031"/>
                  <a:pt x="3" y="546"/>
                  <a:pt x="3" y="0"/>
                </a:cubicBezTo>
                <a:close/>
              </a:path>
            </a:pathLst>
          </a:custGeom>
          <a:solidFill>
            <a:srgbClr val="DADADA"/>
          </a:solidFill>
          <a:ln w="12700">
            <a:noFill/>
            <a:round/>
            <a:headEnd/>
            <a:tailEnd/>
          </a:ln>
        </p:spPr>
        <p:txBody>
          <a:bodyPr wrap="none" anchor="ctr">
            <a:prstTxWarp prst="textNoShape">
              <a:avLst/>
            </a:prstTxWarp>
          </a:bodyPr>
          <a:lstStyle/>
          <a:p>
            <a:endParaRPr lang="en-US"/>
          </a:p>
        </p:txBody>
      </p:sp>
      <p:sp>
        <p:nvSpPr>
          <p:cNvPr id="31747" name="Line 3"/>
          <p:cNvSpPr>
            <a:spLocks noChangeShapeType="1"/>
          </p:cNvSpPr>
          <p:nvPr/>
        </p:nvSpPr>
        <p:spPr bwMode="auto">
          <a:xfrm>
            <a:off x="63500" y="1879600"/>
            <a:ext cx="8264525" cy="0"/>
          </a:xfrm>
          <a:prstGeom prst="line">
            <a:avLst/>
          </a:prstGeom>
          <a:noFill/>
          <a:ln w="12700">
            <a:solidFill>
              <a:srgbClr val="000000"/>
            </a:solidFill>
            <a:round/>
            <a:headEnd/>
            <a:tailEnd/>
          </a:ln>
        </p:spPr>
        <p:txBody>
          <a:bodyPr wrap="none" anchor="ctr">
            <a:prstTxWarp prst="textNoShape">
              <a:avLst/>
            </a:prstTxWarp>
          </a:bodyPr>
          <a:lstStyle/>
          <a:p>
            <a:endParaRPr lang="en-US"/>
          </a:p>
        </p:txBody>
      </p:sp>
      <p:sp>
        <p:nvSpPr>
          <p:cNvPr id="31748" name="Rectangle 4"/>
          <p:cNvSpPr>
            <a:spLocks noGrp="1" noChangeArrowheads="1"/>
          </p:cNvSpPr>
          <p:nvPr>
            <p:ph type="title"/>
          </p:nvPr>
        </p:nvSpPr>
        <p:spPr/>
        <p:txBody>
          <a:bodyPr/>
          <a:lstStyle/>
          <a:p>
            <a:r>
              <a:rPr lang="en-CA"/>
              <a:t>UCM Notation - Simple Plug-in</a:t>
            </a:r>
          </a:p>
        </p:txBody>
      </p:sp>
      <p:sp>
        <p:nvSpPr>
          <p:cNvPr id="31749" name="Text Box 5"/>
          <p:cNvSpPr txBox="1">
            <a:spLocks noChangeArrowheads="1"/>
          </p:cNvSpPr>
          <p:nvPr/>
        </p:nvSpPr>
        <p:spPr bwMode="auto">
          <a:xfrm>
            <a:off x="1279525" y="1995488"/>
            <a:ext cx="5594350" cy="457200"/>
          </a:xfrm>
          <a:prstGeom prst="rect">
            <a:avLst/>
          </a:prstGeom>
          <a:noFill/>
          <a:ln w="12700">
            <a:noFill/>
            <a:miter lim="800000"/>
            <a:headEnd/>
            <a:tailEnd/>
          </a:ln>
        </p:spPr>
        <p:txBody>
          <a:bodyPr wrap="none">
            <a:prstTxWarp prst="textNoShape">
              <a:avLst/>
            </a:prstTxWarp>
            <a:spAutoFit/>
          </a:bodyPr>
          <a:lstStyle/>
          <a:p>
            <a:r>
              <a:rPr lang="en-US" sz="2400">
                <a:latin typeface="Times New Roman" charset="0"/>
              </a:rPr>
              <a:t>UCM Example: Commute - Car (Plug-in)</a:t>
            </a:r>
          </a:p>
        </p:txBody>
      </p:sp>
      <p:grpSp>
        <p:nvGrpSpPr>
          <p:cNvPr id="31750" name="Group 6"/>
          <p:cNvGrpSpPr>
            <a:grpSpLocks/>
          </p:cNvGrpSpPr>
          <p:nvPr/>
        </p:nvGrpSpPr>
        <p:grpSpPr bwMode="auto">
          <a:xfrm>
            <a:off x="671513" y="2754313"/>
            <a:ext cx="6743700" cy="2498725"/>
            <a:chOff x="999" y="1735"/>
            <a:chExt cx="4248" cy="1574"/>
          </a:xfrm>
        </p:grpSpPr>
        <p:sp>
          <p:nvSpPr>
            <p:cNvPr id="31760" name="Rectangle 7"/>
            <p:cNvSpPr>
              <a:spLocks noChangeArrowheads="1"/>
            </p:cNvSpPr>
            <p:nvPr/>
          </p:nvSpPr>
          <p:spPr bwMode="auto">
            <a:xfrm>
              <a:off x="999" y="1916"/>
              <a:ext cx="4248" cy="1393"/>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1761" name="Text Box 8"/>
            <p:cNvSpPr txBox="1">
              <a:spLocks noChangeArrowheads="1"/>
            </p:cNvSpPr>
            <p:nvPr/>
          </p:nvSpPr>
          <p:spPr bwMode="auto">
            <a:xfrm>
              <a:off x="999" y="1735"/>
              <a:ext cx="636"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transport</a:t>
              </a:r>
            </a:p>
          </p:txBody>
        </p:sp>
      </p:grpSp>
      <p:grpSp>
        <p:nvGrpSpPr>
          <p:cNvPr id="31751" name="Group 9"/>
          <p:cNvGrpSpPr>
            <a:grpSpLocks/>
          </p:cNvGrpSpPr>
          <p:nvPr/>
        </p:nvGrpSpPr>
        <p:grpSpPr bwMode="auto">
          <a:xfrm>
            <a:off x="822325" y="3848100"/>
            <a:ext cx="6389688" cy="593725"/>
            <a:chOff x="1094" y="2424"/>
            <a:chExt cx="4025" cy="374"/>
          </a:xfrm>
        </p:grpSpPr>
        <p:sp>
          <p:nvSpPr>
            <p:cNvPr id="31757" name="Line 10"/>
            <p:cNvSpPr>
              <a:spLocks noChangeShapeType="1"/>
            </p:cNvSpPr>
            <p:nvPr/>
          </p:nvSpPr>
          <p:spPr bwMode="auto">
            <a:xfrm>
              <a:off x="1348" y="2612"/>
              <a:ext cx="3771"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31758" name="Oval 11"/>
            <p:cNvSpPr>
              <a:spLocks noChangeArrowheads="1"/>
            </p:cNvSpPr>
            <p:nvPr/>
          </p:nvSpPr>
          <p:spPr bwMode="auto">
            <a:xfrm>
              <a:off x="1094" y="2424"/>
              <a:ext cx="374" cy="374"/>
            </a:xfrm>
            <a:prstGeom prst="ellipse">
              <a:avLst/>
            </a:prstGeom>
            <a:solidFill>
              <a:srgbClr val="000000"/>
            </a:solidFill>
            <a:ln w="9525">
              <a:solidFill>
                <a:srgbClr val="000000"/>
              </a:solidFill>
              <a:round/>
              <a:headEnd/>
              <a:tailEnd/>
            </a:ln>
          </p:spPr>
          <p:txBody>
            <a:bodyPr>
              <a:prstTxWarp prst="textNoShape">
                <a:avLst/>
              </a:prstTxWarp>
            </a:bodyPr>
            <a:lstStyle/>
            <a:p>
              <a:endParaRPr lang="en-US"/>
            </a:p>
          </p:txBody>
        </p:sp>
        <p:sp>
          <p:nvSpPr>
            <p:cNvPr id="31759" name="Line 12"/>
            <p:cNvSpPr>
              <a:spLocks noChangeShapeType="1"/>
            </p:cNvSpPr>
            <p:nvPr/>
          </p:nvSpPr>
          <p:spPr bwMode="auto">
            <a:xfrm>
              <a:off x="5105" y="2424"/>
              <a:ext cx="0" cy="374"/>
            </a:xfrm>
            <a:prstGeom prst="line">
              <a:avLst/>
            </a:prstGeom>
            <a:noFill/>
            <a:ln w="114300">
              <a:solidFill>
                <a:srgbClr val="000000"/>
              </a:solidFill>
              <a:round/>
              <a:headEnd/>
              <a:tailEnd/>
            </a:ln>
          </p:spPr>
          <p:txBody>
            <a:bodyPr>
              <a:prstTxWarp prst="textNoShape">
                <a:avLst/>
              </a:prstTxWarp>
            </a:bodyPr>
            <a:lstStyle/>
            <a:p>
              <a:endParaRPr lang="en-US"/>
            </a:p>
          </p:txBody>
        </p:sp>
      </p:grpSp>
      <p:grpSp>
        <p:nvGrpSpPr>
          <p:cNvPr id="31752" name="Group 13"/>
          <p:cNvGrpSpPr>
            <a:grpSpLocks/>
          </p:cNvGrpSpPr>
          <p:nvPr/>
        </p:nvGrpSpPr>
        <p:grpSpPr bwMode="auto">
          <a:xfrm>
            <a:off x="3614738" y="3505200"/>
            <a:ext cx="1163637" cy="877888"/>
            <a:chOff x="2890" y="2256"/>
            <a:chExt cx="733" cy="553"/>
          </a:xfrm>
        </p:grpSpPr>
        <p:sp>
          <p:nvSpPr>
            <p:cNvPr id="31755" name="Text Box 14"/>
            <p:cNvSpPr txBox="1">
              <a:spLocks noChangeArrowheads="1"/>
            </p:cNvSpPr>
            <p:nvPr/>
          </p:nvSpPr>
          <p:spPr bwMode="auto">
            <a:xfrm>
              <a:off x="3134" y="2521"/>
              <a:ext cx="244" cy="288"/>
            </a:xfrm>
            <a:prstGeom prst="rect">
              <a:avLst/>
            </a:prstGeom>
            <a:noFill/>
            <a:ln w="12700">
              <a:noFill/>
              <a:miter lim="800000"/>
              <a:headEnd/>
              <a:tailEnd/>
            </a:ln>
          </p:spPr>
          <p:txBody>
            <a:bodyPr wrap="none">
              <a:prstTxWarp prst="textNoShape">
                <a:avLst/>
              </a:prstTxWarp>
              <a:spAutoFit/>
            </a:bodyPr>
            <a:lstStyle/>
            <a:p>
              <a:pPr algn="l"/>
              <a:r>
                <a:rPr lang="en-US" sz="2400">
                  <a:latin typeface="Arial" charset="0"/>
                </a:rPr>
                <a:t>X</a:t>
              </a:r>
            </a:p>
          </p:txBody>
        </p:sp>
        <p:sp>
          <p:nvSpPr>
            <p:cNvPr id="31756" name="Text Box 15"/>
            <p:cNvSpPr txBox="1">
              <a:spLocks noChangeArrowheads="1"/>
            </p:cNvSpPr>
            <p:nvPr/>
          </p:nvSpPr>
          <p:spPr bwMode="auto">
            <a:xfrm>
              <a:off x="2890" y="2256"/>
              <a:ext cx="733" cy="250"/>
            </a:xfrm>
            <a:prstGeom prst="rect">
              <a:avLst/>
            </a:prstGeom>
            <a:noFill/>
            <a:ln w="9525">
              <a:noFill/>
              <a:miter lim="800000"/>
              <a:headEnd/>
              <a:tailEnd/>
            </a:ln>
          </p:spPr>
          <p:txBody>
            <a:bodyPr wrap="none">
              <a:prstTxWarp prst="textNoShape">
                <a:avLst/>
              </a:prstTxWarp>
              <a:spAutoFit/>
            </a:bodyPr>
            <a:lstStyle/>
            <a:p>
              <a:r>
                <a:rPr lang="en-US" sz="2000">
                  <a:latin typeface="Times New Roman" charset="0"/>
                </a:rPr>
                <a:t>drive car</a:t>
              </a:r>
            </a:p>
          </p:txBody>
        </p:sp>
      </p:grpSp>
      <p:sp>
        <p:nvSpPr>
          <p:cNvPr id="31753" name="AutoShape 16">
            <a:hlinkClick r:id="rId3" action="ppaction://hlinksldjump" highlightClick="1"/>
          </p:cNvPr>
          <p:cNvSpPr>
            <a:spLocks noChangeArrowheads="1"/>
          </p:cNvSpPr>
          <p:nvPr/>
        </p:nvSpPr>
        <p:spPr bwMode="auto">
          <a:xfrm rot="-5400000">
            <a:off x="7743825" y="1944688"/>
            <a:ext cx="419100" cy="419100"/>
          </a:xfrm>
          <a:prstGeom prst="actionButtonForwardNext">
            <a:avLst/>
          </a:prstGeom>
          <a:solidFill>
            <a:srgbClr val="919191"/>
          </a:solidFill>
          <a:ln w="12700">
            <a:solidFill>
              <a:schemeClr val="tx1"/>
            </a:solidFill>
            <a:miter lim="800000"/>
            <a:headEnd/>
            <a:tailEnd/>
          </a:ln>
        </p:spPr>
        <p:txBody>
          <a:bodyPr vert="eaVert" wrap="none" anchor="ctr">
            <a:prstTxWarp prst="textNoShape">
              <a:avLst/>
            </a:prstTxWarp>
          </a:bodyPr>
          <a:lstStyle/>
          <a:p>
            <a:endParaRPr lang="fr-CA" sz="2400" b="0">
              <a:latin typeface="Book Antiqua" charset="0"/>
            </a:endParaRPr>
          </a:p>
        </p:txBody>
      </p:sp>
      <p:sp>
        <p:nvSpPr>
          <p:cNvPr id="31754" name="AutoShape 17">
            <a:hlinkClick r:id="" action="ppaction://hlinkshowjump?jump=nextslide" highlightClick="1"/>
          </p:cNvPr>
          <p:cNvSpPr>
            <a:spLocks noChangeArrowheads="1"/>
          </p:cNvSpPr>
          <p:nvPr/>
        </p:nvSpPr>
        <p:spPr bwMode="auto">
          <a:xfrm>
            <a:off x="7743825" y="2411413"/>
            <a:ext cx="419100" cy="419100"/>
          </a:xfrm>
          <a:prstGeom prst="actionButtonForwardNext">
            <a:avLst/>
          </a:prstGeom>
          <a:solidFill>
            <a:srgbClr val="919191"/>
          </a:solidFill>
          <a:ln w="12700">
            <a:solidFill>
              <a:schemeClr val="tx1"/>
            </a:solidFill>
            <a:miter lim="800000"/>
            <a:headEnd/>
            <a:tailEnd/>
          </a:ln>
        </p:spPr>
        <p:txBody>
          <a:bodyPr wrap="none" anchor="ctr">
            <a:prstTxWarp prst="textNoShape">
              <a:avLst/>
            </a:prstTxWarp>
          </a:bodyPr>
          <a:lstStyle/>
          <a:p>
            <a:endParaRPr lang="en-US"/>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reeform 2"/>
          <p:cNvSpPr>
            <a:spLocks/>
          </p:cNvSpPr>
          <p:nvPr/>
        </p:nvSpPr>
        <p:spPr bwMode="auto">
          <a:xfrm>
            <a:off x="0" y="471488"/>
            <a:ext cx="8572500" cy="5929312"/>
          </a:xfrm>
          <a:custGeom>
            <a:avLst/>
            <a:gdLst>
              <a:gd name="T0" fmla="*/ 3 w 5400"/>
              <a:gd name="T1" fmla="*/ 0 h 3735"/>
              <a:gd name="T2" fmla="*/ 4851 w 5400"/>
              <a:gd name="T3" fmla="*/ 3 h 3735"/>
              <a:gd name="T4" fmla="*/ 5330 w 5400"/>
              <a:gd name="T5" fmla="*/ 1827 h 3735"/>
              <a:gd name="T6" fmla="*/ 4608 w 5400"/>
              <a:gd name="T7" fmla="*/ 3735 h 3735"/>
              <a:gd name="T8" fmla="*/ 0 w 5400"/>
              <a:gd name="T9" fmla="*/ 3735 h 3735"/>
              <a:gd name="T10" fmla="*/ 3 w 5400"/>
              <a:gd name="T11" fmla="*/ 0 h 3735"/>
              <a:gd name="T12" fmla="*/ 0 60000 65536"/>
              <a:gd name="T13" fmla="*/ 0 60000 65536"/>
              <a:gd name="T14" fmla="*/ 0 60000 65536"/>
              <a:gd name="T15" fmla="*/ 0 60000 65536"/>
              <a:gd name="T16" fmla="*/ 0 60000 65536"/>
              <a:gd name="T17" fmla="*/ 0 60000 65536"/>
              <a:gd name="T18" fmla="*/ 0 w 5400"/>
              <a:gd name="T19" fmla="*/ 0 h 3735"/>
              <a:gd name="T20" fmla="*/ 5400 w 5400"/>
              <a:gd name="T21" fmla="*/ 3735 h 3735"/>
            </a:gdLst>
            <a:ahLst/>
            <a:cxnLst>
              <a:cxn ang="T12">
                <a:pos x="T0" y="T1"/>
              </a:cxn>
              <a:cxn ang="T13">
                <a:pos x="T2" y="T3"/>
              </a:cxn>
              <a:cxn ang="T14">
                <a:pos x="T4" y="T5"/>
              </a:cxn>
              <a:cxn ang="T15">
                <a:pos x="T6" y="T7"/>
              </a:cxn>
              <a:cxn ang="T16">
                <a:pos x="T8" y="T9"/>
              </a:cxn>
              <a:cxn ang="T17">
                <a:pos x="T10" y="T11"/>
              </a:cxn>
            </a:cxnLst>
            <a:rect l="T18" t="T19" r="T20" b="T21"/>
            <a:pathLst>
              <a:path w="5400" h="3735">
                <a:moveTo>
                  <a:pt x="3" y="0"/>
                </a:moveTo>
                <a:cubicBezTo>
                  <a:pt x="792" y="3"/>
                  <a:pt x="3931" y="3"/>
                  <a:pt x="4851" y="3"/>
                </a:cubicBezTo>
                <a:cubicBezTo>
                  <a:pt x="5299" y="458"/>
                  <a:pt x="5400" y="1389"/>
                  <a:pt x="5330" y="1827"/>
                </a:cubicBezTo>
                <a:cubicBezTo>
                  <a:pt x="5282" y="2506"/>
                  <a:pt x="4878" y="3322"/>
                  <a:pt x="4608" y="3735"/>
                </a:cubicBezTo>
                <a:cubicBezTo>
                  <a:pt x="2298" y="3735"/>
                  <a:pt x="0" y="3735"/>
                  <a:pt x="0" y="3735"/>
                </a:cubicBezTo>
                <a:cubicBezTo>
                  <a:pt x="2" y="3031"/>
                  <a:pt x="3" y="546"/>
                  <a:pt x="3" y="0"/>
                </a:cubicBezTo>
                <a:close/>
              </a:path>
            </a:pathLst>
          </a:custGeom>
          <a:solidFill>
            <a:srgbClr val="DADADA"/>
          </a:solidFill>
          <a:ln w="12700">
            <a:noFill/>
            <a:round/>
            <a:headEnd/>
            <a:tailEnd/>
          </a:ln>
        </p:spPr>
        <p:txBody>
          <a:bodyPr wrap="none" anchor="ctr">
            <a:prstTxWarp prst="textNoShape">
              <a:avLst/>
            </a:prstTxWarp>
          </a:bodyPr>
          <a:lstStyle/>
          <a:p>
            <a:endParaRPr lang="en-US"/>
          </a:p>
        </p:txBody>
      </p:sp>
      <p:sp>
        <p:nvSpPr>
          <p:cNvPr id="33795" name="Line 3"/>
          <p:cNvSpPr>
            <a:spLocks noChangeShapeType="1"/>
          </p:cNvSpPr>
          <p:nvPr/>
        </p:nvSpPr>
        <p:spPr bwMode="auto">
          <a:xfrm>
            <a:off x="63500" y="1879600"/>
            <a:ext cx="8264525" cy="0"/>
          </a:xfrm>
          <a:prstGeom prst="line">
            <a:avLst/>
          </a:prstGeom>
          <a:noFill/>
          <a:ln w="12700">
            <a:solidFill>
              <a:srgbClr val="000000"/>
            </a:solidFill>
            <a:round/>
            <a:headEnd/>
            <a:tailEnd/>
          </a:ln>
        </p:spPr>
        <p:txBody>
          <a:bodyPr wrap="none" anchor="ctr">
            <a:prstTxWarp prst="textNoShape">
              <a:avLst/>
            </a:prstTxWarp>
          </a:bodyPr>
          <a:lstStyle/>
          <a:p>
            <a:endParaRPr lang="en-US"/>
          </a:p>
        </p:txBody>
      </p:sp>
      <p:sp>
        <p:nvSpPr>
          <p:cNvPr id="33796" name="Freeform 4"/>
          <p:cNvSpPr>
            <a:spLocks/>
          </p:cNvSpPr>
          <p:nvPr/>
        </p:nvSpPr>
        <p:spPr bwMode="auto">
          <a:xfrm>
            <a:off x="1189038" y="4775200"/>
            <a:ext cx="1719262" cy="149225"/>
          </a:xfrm>
          <a:custGeom>
            <a:avLst/>
            <a:gdLst>
              <a:gd name="T0" fmla="*/ 0 w 1083"/>
              <a:gd name="T1" fmla="*/ 0 h 94"/>
              <a:gd name="T2" fmla="*/ 421 w 1083"/>
              <a:gd name="T3" fmla="*/ 0 h 94"/>
              <a:gd name="T4" fmla="*/ 421 w 1083"/>
              <a:gd name="T5" fmla="*/ 94 h 94"/>
              <a:gd name="T6" fmla="*/ 1083 w 1083"/>
              <a:gd name="T7" fmla="*/ 94 h 94"/>
              <a:gd name="T8" fmla="*/ 0 60000 65536"/>
              <a:gd name="T9" fmla="*/ 0 60000 65536"/>
              <a:gd name="T10" fmla="*/ 0 60000 65536"/>
              <a:gd name="T11" fmla="*/ 0 60000 65536"/>
              <a:gd name="T12" fmla="*/ 0 w 1083"/>
              <a:gd name="T13" fmla="*/ 0 h 94"/>
              <a:gd name="T14" fmla="*/ 1083 w 1083"/>
              <a:gd name="T15" fmla="*/ 94 h 94"/>
            </a:gdLst>
            <a:ahLst/>
            <a:cxnLst>
              <a:cxn ang="T8">
                <a:pos x="T0" y="T1"/>
              </a:cxn>
              <a:cxn ang="T9">
                <a:pos x="T2" y="T3"/>
              </a:cxn>
              <a:cxn ang="T10">
                <a:pos x="T4" y="T5"/>
              </a:cxn>
              <a:cxn ang="T11">
                <a:pos x="T6" y="T7"/>
              </a:cxn>
            </a:cxnLst>
            <a:rect l="T12" t="T13" r="T14" b="T15"/>
            <a:pathLst>
              <a:path w="1083" h="94">
                <a:moveTo>
                  <a:pt x="0" y="0"/>
                </a:moveTo>
                <a:lnTo>
                  <a:pt x="421" y="0"/>
                </a:lnTo>
                <a:lnTo>
                  <a:pt x="421" y="94"/>
                </a:lnTo>
                <a:lnTo>
                  <a:pt x="1083" y="94"/>
                </a:lnTo>
              </a:path>
            </a:pathLst>
          </a:custGeom>
          <a:noFill/>
          <a:ln w="38100">
            <a:solidFill>
              <a:srgbClr val="000000"/>
            </a:solidFill>
            <a:round/>
            <a:headEnd/>
            <a:tailEnd/>
          </a:ln>
        </p:spPr>
        <p:txBody>
          <a:bodyPr wrap="none" anchor="ctr">
            <a:prstTxWarp prst="textNoShape">
              <a:avLst/>
            </a:prstTxWarp>
          </a:bodyPr>
          <a:lstStyle/>
          <a:p>
            <a:endParaRPr lang="en-US"/>
          </a:p>
        </p:txBody>
      </p:sp>
      <p:sp>
        <p:nvSpPr>
          <p:cNvPr id="33797" name="Rectangle 5"/>
          <p:cNvSpPr>
            <a:spLocks noGrp="1" noChangeArrowheads="1"/>
          </p:cNvSpPr>
          <p:nvPr>
            <p:ph type="title"/>
          </p:nvPr>
        </p:nvSpPr>
        <p:spPr/>
        <p:txBody>
          <a:bodyPr/>
          <a:lstStyle/>
          <a:p>
            <a:r>
              <a:rPr lang="en-CA"/>
              <a:t>UCM Notation - AND/OR</a:t>
            </a:r>
          </a:p>
        </p:txBody>
      </p:sp>
      <p:sp>
        <p:nvSpPr>
          <p:cNvPr id="914438" name="Rectangle 6"/>
          <p:cNvSpPr>
            <a:spLocks noChangeArrowheads="1"/>
          </p:cNvSpPr>
          <p:nvPr/>
        </p:nvSpPr>
        <p:spPr bwMode="auto">
          <a:xfrm>
            <a:off x="977900" y="76200"/>
            <a:ext cx="779463" cy="234950"/>
          </a:xfrm>
          <a:prstGeom prst="rect">
            <a:avLst/>
          </a:prstGeom>
          <a:noFill/>
          <a:ln w="12700">
            <a:noFill/>
            <a:miter lim="800000"/>
            <a:headEnd/>
            <a:tailEnd/>
          </a:ln>
        </p:spPr>
        <p:txBody>
          <a:bodyPr wrap="none" anchor="ctr">
            <a:prstTxWarp prst="textNoShape">
              <a:avLst/>
            </a:prstTxWarp>
          </a:bodyPr>
          <a:lstStyle/>
          <a:p>
            <a:endParaRPr lang="en-US"/>
          </a:p>
        </p:txBody>
      </p:sp>
      <p:sp>
        <p:nvSpPr>
          <p:cNvPr id="33799" name="Text Box 7"/>
          <p:cNvSpPr txBox="1">
            <a:spLocks noChangeArrowheads="1"/>
          </p:cNvSpPr>
          <p:nvPr/>
        </p:nvSpPr>
        <p:spPr bwMode="auto">
          <a:xfrm>
            <a:off x="1287463" y="1995488"/>
            <a:ext cx="5578475" cy="457200"/>
          </a:xfrm>
          <a:prstGeom prst="rect">
            <a:avLst/>
          </a:prstGeom>
          <a:noFill/>
          <a:ln w="12700">
            <a:noFill/>
            <a:miter lim="800000"/>
            <a:headEnd/>
            <a:tailEnd/>
          </a:ln>
        </p:spPr>
        <p:txBody>
          <a:bodyPr wrap="none">
            <a:prstTxWarp prst="textNoShape">
              <a:avLst/>
            </a:prstTxWarp>
            <a:spAutoFit/>
          </a:bodyPr>
          <a:lstStyle/>
          <a:p>
            <a:r>
              <a:rPr lang="en-US" sz="2400">
                <a:latin typeface="Times New Roman" charset="0"/>
              </a:rPr>
              <a:t>UCM Example: Commute - Bus (Plug-in)</a:t>
            </a:r>
          </a:p>
        </p:txBody>
      </p:sp>
      <p:grpSp>
        <p:nvGrpSpPr>
          <p:cNvPr id="2" name="Group 8"/>
          <p:cNvGrpSpPr>
            <a:grpSpLocks/>
          </p:cNvGrpSpPr>
          <p:nvPr/>
        </p:nvGrpSpPr>
        <p:grpSpPr bwMode="auto">
          <a:xfrm>
            <a:off x="2144713" y="2562225"/>
            <a:ext cx="3378200" cy="1317625"/>
            <a:chOff x="1352" y="1614"/>
            <a:chExt cx="2128" cy="830"/>
          </a:xfrm>
        </p:grpSpPr>
        <p:sp>
          <p:nvSpPr>
            <p:cNvPr id="33843" name="Rectangle 9"/>
            <p:cNvSpPr>
              <a:spLocks noChangeArrowheads="1"/>
            </p:cNvSpPr>
            <p:nvPr/>
          </p:nvSpPr>
          <p:spPr bwMode="auto">
            <a:xfrm>
              <a:off x="1352" y="1791"/>
              <a:ext cx="2128" cy="653"/>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3844" name="Text Box 10"/>
            <p:cNvSpPr txBox="1">
              <a:spLocks noChangeArrowheads="1"/>
            </p:cNvSpPr>
            <p:nvPr/>
          </p:nvSpPr>
          <p:spPr bwMode="auto">
            <a:xfrm>
              <a:off x="1352" y="1614"/>
              <a:ext cx="486"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person</a:t>
              </a:r>
            </a:p>
          </p:txBody>
        </p:sp>
      </p:grpSp>
      <p:sp>
        <p:nvSpPr>
          <p:cNvPr id="33801" name="Oval 11"/>
          <p:cNvSpPr>
            <a:spLocks noChangeArrowheads="1"/>
          </p:cNvSpPr>
          <p:nvPr/>
        </p:nvSpPr>
        <p:spPr bwMode="auto">
          <a:xfrm>
            <a:off x="822325" y="4483100"/>
            <a:ext cx="593725" cy="593725"/>
          </a:xfrm>
          <a:prstGeom prst="ellipse">
            <a:avLst/>
          </a:prstGeom>
          <a:solidFill>
            <a:srgbClr val="000000"/>
          </a:solidFill>
          <a:ln w="9525">
            <a:solidFill>
              <a:srgbClr val="000000"/>
            </a:solidFill>
            <a:round/>
            <a:headEnd/>
            <a:tailEnd/>
          </a:ln>
        </p:spPr>
        <p:txBody>
          <a:bodyPr>
            <a:prstTxWarp prst="textNoShape">
              <a:avLst/>
            </a:prstTxWarp>
          </a:bodyPr>
          <a:lstStyle/>
          <a:p>
            <a:endParaRPr lang="en-US"/>
          </a:p>
        </p:txBody>
      </p:sp>
      <p:sp>
        <p:nvSpPr>
          <p:cNvPr id="33802" name="Line 12"/>
          <p:cNvSpPr>
            <a:spLocks noChangeShapeType="1"/>
          </p:cNvSpPr>
          <p:nvPr/>
        </p:nvSpPr>
        <p:spPr bwMode="auto">
          <a:xfrm>
            <a:off x="7189788" y="4483100"/>
            <a:ext cx="0" cy="593725"/>
          </a:xfrm>
          <a:prstGeom prst="line">
            <a:avLst/>
          </a:prstGeom>
          <a:noFill/>
          <a:ln w="114300">
            <a:solidFill>
              <a:srgbClr val="000000"/>
            </a:solidFill>
            <a:round/>
            <a:headEnd/>
            <a:tailEnd/>
          </a:ln>
        </p:spPr>
        <p:txBody>
          <a:bodyPr>
            <a:prstTxWarp prst="textNoShape">
              <a:avLst/>
            </a:prstTxWarp>
          </a:bodyPr>
          <a:lstStyle/>
          <a:p>
            <a:endParaRPr lang="en-US"/>
          </a:p>
        </p:txBody>
      </p:sp>
      <p:grpSp>
        <p:nvGrpSpPr>
          <p:cNvPr id="3" name="Group 13"/>
          <p:cNvGrpSpPr>
            <a:grpSpLocks/>
          </p:cNvGrpSpPr>
          <p:nvPr/>
        </p:nvGrpSpPr>
        <p:grpSpPr bwMode="auto">
          <a:xfrm>
            <a:off x="3354388" y="2838450"/>
            <a:ext cx="958850" cy="1039813"/>
            <a:chOff x="1818" y="2160"/>
            <a:chExt cx="604" cy="655"/>
          </a:xfrm>
        </p:grpSpPr>
        <p:sp>
          <p:nvSpPr>
            <p:cNvPr id="33841" name="Text Box 14"/>
            <p:cNvSpPr txBox="1">
              <a:spLocks noChangeArrowheads="1"/>
            </p:cNvSpPr>
            <p:nvPr/>
          </p:nvSpPr>
          <p:spPr bwMode="auto">
            <a:xfrm>
              <a:off x="1818" y="2160"/>
              <a:ext cx="604" cy="442"/>
            </a:xfrm>
            <a:prstGeom prst="rect">
              <a:avLst/>
            </a:prstGeom>
            <a:noFill/>
            <a:ln w="9525">
              <a:noFill/>
              <a:miter lim="800000"/>
              <a:headEnd/>
              <a:tailEnd/>
            </a:ln>
          </p:spPr>
          <p:txBody>
            <a:bodyPr wrap="none">
              <a:prstTxWarp prst="textNoShape">
                <a:avLst/>
              </a:prstTxWarp>
              <a:spAutoFit/>
            </a:bodyPr>
            <a:lstStyle/>
            <a:p>
              <a:r>
                <a:rPr lang="en-US" sz="2000">
                  <a:latin typeface="Times New Roman" charset="0"/>
                </a:rPr>
                <a:t>read</a:t>
              </a:r>
            </a:p>
            <a:p>
              <a:r>
                <a:rPr lang="en-US" sz="2000">
                  <a:latin typeface="Times New Roman" charset="0"/>
                </a:rPr>
                <a:t>Dilbert</a:t>
              </a:r>
            </a:p>
          </p:txBody>
        </p:sp>
        <p:sp>
          <p:nvSpPr>
            <p:cNvPr id="33842" name="Text Box 15"/>
            <p:cNvSpPr txBox="1">
              <a:spLocks noChangeArrowheads="1"/>
            </p:cNvSpPr>
            <p:nvPr/>
          </p:nvSpPr>
          <p:spPr bwMode="auto">
            <a:xfrm>
              <a:off x="1994" y="2527"/>
              <a:ext cx="244" cy="288"/>
            </a:xfrm>
            <a:prstGeom prst="rect">
              <a:avLst/>
            </a:prstGeom>
            <a:noFill/>
            <a:ln w="12700">
              <a:noFill/>
              <a:miter lim="800000"/>
              <a:headEnd/>
              <a:tailEnd/>
            </a:ln>
          </p:spPr>
          <p:txBody>
            <a:bodyPr wrap="none">
              <a:prstTxWarp prst="textNoShape">
                <a:avLst/>
              </a:prstTxWarp>
              <a:spAutoFit/>
            </a:bodyPr>
            <a:lstStyle/>
            <a:p>
              <a:pPr algn="l"/>
              <a:r>
                <a:rPr lang="en-US" sz="2400">
                  <a:latin typeface="Arial" charset="0"/>
                </a:rPr>
                <a:t>X</a:t>
              </a:r>
            </a:p>
          </p:txBody>
        </p:sp>
      </p:grpSp>
      <p:grpSp>
        <p:nvGrpSpPr>
          <p:cNvPr id="33804" name="Group 16"/>
          <p:cNvGrpSpPr>
            <a:grpSpLocks/>
          </p:cNvGrpSpPr>
          <p:nvPr/>
        </p:nvGrpSpPr>
        <p:grpSpPr bwMode="auto">
          <a:xfrm>
            <a:off x="6018213" y="4140200"/>
            <a:ext cx="1093787" cy="877888"/>
            <a:chOff x="4175" y="2208"/>
            <a:chExt cx="689" cy="553"/>
          </a:xfrm>
        </p:grpSpPr>
        <p:sp>
          <p:nvSpPr>
            <p:cNvPr id="33839" name="Text Box 17"/>
            <p:cNvSpPr txBox="1">
              <a:spLocks noChangeArrowheads="1"/>
            </p:cNvSpPr>
            <p:nvPr/>
          </p:nvSpPr>
          <p:spPr bwMode="auto">
            <a:xfrm>
              <a:off x="4397" y="2473"/>
              <a:ext cx="244" cy="288"/>
            </a:xfrm>
            <a:prstGeom prst="rect">
              <a:avLst/>
            </a:prstGeom>
            <a:noFill/>
            <a:ln w="12700">
              <a:noFill/>
              <a:miter lim="800000"/>
              <a:headEnd/>
              <a:tailEnd/>
            </a:ln>
          </p:spPr>
          <p:txBody>
            <a:bodyPr wrap="none">
              <a:prstTxWarp prst="textNoShape">
                <a:avLst/>
              </a:prstTxWarp>
              <a:spAutoFit/>
            </a:bodyPr>
            <a:lstStyle/>
            <a:p>
              <a:pPr algn="l"/>
              <a:r>
                <a:rPr lang="en-US" sz="2400">
                  <a:latin typeface="Arial" charset="0"/>
                </a:rPr>
                <a:t>X</a:t>
              </a:r>
            </a:p>
          </p:txBody>
        </p:sp>
        <p:sp>
          <p:nvSpPr>
            <p:cNvPr id="33840" name="Text Box 18"/>
            <p:cNvSpPr txBox="1">
              <a:spLocks noChangeArrowheads="1"/>
            </p:cNvSpPr>
            <p:nvPr/>
          </p:nvSpPr>
          <p:spPr bwMode="auto">
            <a:xfrm>
              <a:off x="4175" y="2208"/>
              <a:ext cx="689" cy="250"/>
            </a:xfrm>
            <a:prstGeom prst="rect">
              <a:avLst/>
            </a:prstGeom>
            <a:noFill/>
            <a:ln w="9525">
              <a:noFill/>
              <a:miter lim="800000"/>
              <a:headEnd/>
              <a:tailEnd/>
            </a:ln>
          </p:spPr>
          <p:txBody>
            <a:bodyPr wrap="none">
              <a:prstTxWarp prst="textNoShape">
                <a:avLst/>
              </a:prstTxWarp>
              <a:spAutoFit/>
            </a:bodyPr>
            <a:lstStyle/>
            <a:p>
              <a:r>
                <a:rPr lang="en-US" sz="2000">
                  <a:latin typeface="Times New Roman" charset="0"/>
                </a:rPr>
                <a:t>take 182</a:t>
              </a:r>
            </a:p>
          </p:txBody>
        </p:sp>
      </p:grpSp>
      <p:sp>
        <p:nvSpPr>
          <p:cNvPr id="33805" name="AutoShape 19">
            <a:hlinkClick r:id="rId3" action="ppaction://hlinksldjump" highlightClick="1"/>
          </p:cNvPr>
          <p:cNvSpPr>
            <a:spLocks noChangeArrowheads="1"/>
          </p:cNvSpPr>
          <p:nvPr/>
        </p:nvSpPr>
        <p:spPr bwMode="auto">
          <a:xfrm rot="-5400000">
            <a:off x="7743825" y="1944688"/>
            <a:ext cx="419100" cy="419100"/>
          </a:xfrm>
          <a:prstGeom prst="actionButtonForwardNext">
            <a:avLst/>
          </a:prstGeom>
          <a:solidFill>
            <a:srgbClr val="919191"/>
          </a:solidFill>
          <a:ln w="12700">
            <a:solidFill>
              <a:schemeClr val="tx1"/>
            </a:solidFill>
            <a:miter lim="800000"/>
            <a:headEnd/>
            <a:tailEnd/>
          </a:ln>
        </p:spPr>
        <p:txBody>
          <a:bodyPr vert="eaVert" wrap="none" anchor="ctr">
            <a:prstTxWarp prst="textNoShape">
              <a:avLst/>
            </a:prstTxWarp>
          </a:bodyPr>
          <a:lstStyle/>
          <a:p>
            <a:endParaRPr lang="fr-CA" sz="2400" b="0">
              <a:latin typeface="Book Antiqua" charset="0"/>
            </a:endParaRPr>
          </a:p>
        </p:txBody>
      </p:sp>
      <p:sp>
        <p:nvSpPr>
          <p:cNvPr id="914452" name="Text Box 20"/>
          <p:cNvSpPr txBox="1">
            <a:spLocks noChangeArrowheads="1"/>
          </p:cNvSpPr>
          <p:nvPr/>
        </p:nvSpPr>
        <p:spPr bwMode="auto">
          <a:xfrm>
            <a:off x="601663" y="5653088"/>
            <a:ext cx="1565275" cy="457200"/>
          </a:xfrm>
          <a:prstGeom prst="rect">
            <a:avLst/>
          </a:prstGeom>
          <a:noFill/>
          <a:ln w="12700">
            <a:noFill/>
            <a:miter lim="800000"/>
            <a:headEnd/>
            <a:tailEnd/>
          </a:ln>
        </p:spPr>
        <p:txBody>
          <a:bodyPr wrap="none">
            <a:prstTxWarp prst="textNoShape">
              <a:avLst/>
            </a:prstTxWarp>
            <a:spAutoFit/>
          </a:bodyPr>
          <a:lstStyle/>
          <a:p>
            <a:r>
              <a:rPr lang="en-US" sz="2400">
                <a:solidFill>
                  <a:srgbClr val="800000"/>
                </a:solidFill>
                <a:latin typeface="Times New Roman" charset="0"/>
              </a:rPr>
              <a:t>AND Fork</a:t>
            </a:r>
          </a:p>
        </p:txBody>
      </p:sp>
      <p:sp>
        <p:nvSpPr>
          <p:cNvPr id="914453" name="Text Box 21"/>
          <p:cNvSpPr txBox="1">
            <a:spLocks noChangeArrowheads="1"/>
          </p:cNvSpPr>
          <p:nvPr/>
        </p:nvSpPr>
        <p:spPr bwMode="auto">
          <a:xfrm>
            <a:off x="4370388" y="5653088"/>
            <a:ext cx="1276350" cy="457200"/>
          </a:xfrm>
          <a:prstGeom prst="rect">
            <a:avLst/>
          </a:prstGeom>
          <a:noFill/>
          <a:ln w="12700">
            <a:noFill/>
            <a:miter lim="800000"/>
            <a:headEnd/>
            <a:tailEnd/>
          </a:ln>
        </p:spPr>
        <p:txBody>
          <a:bodyPr wrap="none">
            <a:prstTxWarp prst="textNoShape">
              <a:avLst/>
            </a:prstTxWarp>
            <a:spAutoFit/>
          </a:bodyPr>
          <a:lstStyle/>
          <a:p>
            <a:r>
              <a:rPr lang="en-US" sz="2400">
                <a:solidFill>
                  <a:srgbClr val="800000"/>
                </a:solidFill>
                <a:latin typeface="Times New Roman" charset="0"/>
              </a:rPr>
              <a:t>OR Join</a:t>
            </a:r>
          </a:p>
        </p:txBody>
      </p:sp>
      <p:sp>
        <p:nvSpPr>
          <p:cNvPr id="914454" name="Text Box 22"/>
          <p:cNvSpPr txBox="1">
            <a:spLocks noChangeArrowheads="1"/>
          </p:cNvSpPr>
          <p:nvPr/>
        </p:nvSpPr>
        <p:spPr bwMode="auto">
          <a:xfrm>
            <a:off x="2587625" y="5653088"/>
            <a:ext cx="1360488" cy="457200"/>
          </a:xfrm>
          <a:prstGeom prst="rect">
            <a:avLst/>
          </a:prstGeom>
          <a:noFill/>
          <a:ln w="12700">
            <a:noFill/>
            <a:miter lim="800000"/>
            <a:headEnd/>
            <a:tailEnd/>
          </a:ln>
        </p:spPr>
        <p:txBody>
          <a:bodyPr wrap="none">
            <a:prstTxWarp prst="textNoShape">
              <a:avLst/>
            </a:prstTxWarp>
            <a:spAutoFit/>
          </a:bodyPr>
          <a:lstStyle/>
          <a:p>
            <a:r>
              <a:rPr lang="en-US" sz="2400">
                <a:solidFill>
                  <a:srgbClr val="800000"/>
                </a:solidFill>
                <a:latin typeface="Times New Roman" charset="0"/>
              </a:rPr>
              <a:t>OR Fork</a:t>
            </a:r>
          </a:p>
        </p:txBody>
      </p:sp>
      <p:sp>
        <p:nvSpPr>
          <p:cNvPr id="914455" name="Text Box 23"/>
          <p:cNvSpPr txBox="1">
            <a:spLocks noChangeArrowheads="1"/>
          </p:cNvSpPr>
          <p:nvPr/>
        </p:nvSpPr>
        <p:spPr bwMode="auto">
          <a:xfrm>
            <a:off x="6069013" y="5653088"/>
            <a:ext cx="1481137" cy="457200"/>
          </a:xfrm>
          <a:prstGeom prst="rect">
            <a:avLst/>
          </a:prstGeom>
          <a:noFill/>
          <a:ln w="12700">
            <a:noFill/>
            <a:miter lim="800000"/>
            <a:headEnd/>
            <a:tailEnd/>
          </a:ln>
        </p:spPr>
        <p:txBody>
          <a:bodyPr wrap="none">
            <a:prstTxWarp prst="textNoShape">
              <a:avLst/>
            </a:prstTxWarp>
            <a:spAutoFit/>
          </a:bodyPr>
          <a:lstStyle/>
          <a:p>
            <a:r>
              <a:rPr lang="en-US" sz="2400">
                <a:solidFill>
                  <a:srgbClr val="800000"/>
                </a:solidFill>
                <a:latin typeface="Times New Roman" charset="0"/>
              </a:rPr>
              <a:t>AND Join</a:t>
            </a:r>
          </a:p>
        </p:txBody>
      </p:sp>
      <p:grpSp>
        <p:nvGrpSpPr>
          <p:cNvPr id="33810" name="Group 24"/>
          <p:cNvGrpSpPr>
            <a:grpSpLocks/>
          </p:cNvGrpSpPr>
          <p:nvPr/>
        </p:nvGrpSpPr>
        <p:grpSpPr bwMode="auto">
          <a:xfrm>
            <a:off x="671513" y="3687763"/>
            <a:ext cx="6743700" cy="1870075"/>
            <a:chOff x="999" y="2323"/>
            <a:chExt cx="4248" cy="1178"/>
          </a:xfrm>
        </p:grpSpPr>
        <p:sp>
          <p:nvSpPr>
            <p:cNvPr id="33837" name="Rectangle 25"/>
            <p:cNvSpPr>
              <a:spLocks noChangeArrowheads="1"/>
            </p:cNvSpPr>
            <p:nvPr/>
          </p:nvSpPr>
          <p:spPr bwMode="auto">
            <a:xfrm>
              <a:off x="999" y="2510"/>
              <a:ext cx="4248" cy="991"/>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33838" name="Text Box 26"/>
            <p:cNvSpPr txBox="1">
              <a:spLocks noChangeArrowheads="1"/>
            </p:cNvSpPr>
            <p:nvPr/>
          </p:nvSpPr>
          <p:spPr bwMode="auto">
            <a:xfrm>
              <a:off x="999" y="2323"/>
              <a:ext cx="636"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transport</a:t>
              </a:r>
            </a:p>
          </p:txBody>
        </p:sp>
      </p:grpSp>
      <p:grpSp>
        <p:nvGrpSpPr>
          <p:cNvPr id="33811" name="Group 27"/>
          <p:cNvGrpSpPr>
            <a:grpSpLocks/>
          </p:cNvGrpSpPr>
          <p:nvPr/>
        </p:nvGrpSpPr>
        <p:grpSpPr bwMode="auto">
          <a:xfrm>
            <a:off x="3351213" y="4759325"/>
            <a:ext cx="966787" cy="750888"/>
            <a:chOff x="2687" y="3046"/>
            <a:chExt cx="609" cy="473"/>
          </a:xfrm>
        </p:grpSpPr>
        <p:sp>
          <p:nvSpPr>
            <p:cNvPr id="33835" name="Text Box 28"/>
            <p:cNvSpPr txBox="1">
              <a:spLocks noChangeArrowheads="1"/>
            </p:cNvSpPr>
            <p:nvPr/>
          </p:nvSpPr>
          <p:spPr bwMode="auto">
            <a:xfrm>
              <a:off x="2869" y="3231"/>
              <a:ext cx="244" cy="288"/>
            </a:xfrm>
            <a:prstGeom prst="rect">
              <a:avLst/>
            </a:prstGeom>
            <a:noFill/>
            <a:ln w="12700">
              <a:noFill/>
              <a:miter lim="800000"/>
              <a:headEnd/>
              <a:tailEnd/>
            </a:ln>
          </p:spPr>
          <p:txBody>
            <a:bodyPr wrap="none">
              <a:prstTxWarp prst="textNoShape">
                <a:avLst/>
              </a:prstTxWarp>
              <a:spAutoFit/>
            </a:bodyPr>
            <a:lstStyle/>
            <a:p>
              <a:pPr algn="l"/>
              <a:r>
                <a:rPr lang="en-US" sz="2400">
                  <a:latin typeface="Arial" charset="0"/>
                </a:rPr>
                <a:t>X</a:t>
              </a:r>
            </a:p>
          </p:txBody>
        </p:sp>
        <p:sp>
          <p:nvSpPr>
            <p:cNvPr id="33836" name="Text Box 29"/>
            <p:cNvSpPr txBox="1">
              <a:spLocks noChangeArrowheads="1"/>
            </p:cNvSpPr>
            <p:nvPr/>
          </p:nvSpPr>
          <p:spPr bwMode="auto">
            <a:xfrm>
              <a:off x="2687" y="3046"/>
              <a:ext cx="609" cy="250"/>
            </a:xfrm>
            <a:prstGeom prst="rect">
              <a:avLst/>
            </a:prstGeom>
            <a:noFill/>
            <a:ln w="9525">
              <a:noFill/>
              <a:miter lim="800000"/>
              <a:headEnd/>
              <a:tailEnd/>
            </a:ln>
          </p:spPr>
          <p:txBody>
            <a:bodyPr wrap="none">
              <a:prstTxWarp prst="textNoShape">
                <a:avLst/>
              </a:prstTxWarp>
              <a:spAutoFit/>
            </a:bodyPr>
            <a:lstStyle/>
            <a:p>
              <a:r>
                <a:rPr lang="en-US" sz="2000">
                  <a:latin typeface="Times New Roman" charset="0"/>
                </a:rPr>
                <a:t>take 97</a:t>
              </a:r>
            </a:p>
          </p:txBody>
        </p:sp>
      </p:grpSp>
      <p:sp>
        <p:nvSpPr>
          <p:cNvPr id="33812" name="Line 30"/>
          <p:cNvSpPr>
            <a:spLocks noChangeShapeType="1"/>
          </p:cNvSpPr>
          <p:nvPr/>
        </p:nvSpPr>
        <p:spPr bwMode="auto">
          <a:xfrm>
            <a:off x="1187450" y="4781550"/>
            <a:ext cx="685800"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914463" name="Line 31"/>
          <p:cNvSpPr>
            <a:spLocks noChangeShapeType="1"/>
          </p:cNvSpPr>
          <p:nvPr/>
        </p:nvSpPr>
        <p:spPr bwMode="auto">
          <a:xfrm flipV="1">
            <a:off x="1343025" y="4989513"/>
            <a:ext cx="417513" cy="750887"/>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914464" name="Line 32"/>
          <p:cNvSpPr>
            <a:spLocks noChangeShapeType="1"/>
          </p:cNvSpPr>
          <p:nvPr/>
        </p:nvSpPr>
        <p:spPr bwMode="auto">
          <a:xfrm flipH="1" flipV="1">
            <a:off x="5888038" y="4924425"/>
            <a:ext cx="454025" cy="788988"/>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914465" name="Line 33"/>
          <p:cNvSpPr>
            <a:spLocks noChangeShapeType="1"/>
          </p:cNvSpPr>
          <p:nvPr/>
        </p:nvSpPr>
        <p:spPr bwMode="auto">
          <a:xfrm flipV="1">
            <a:off x="2819400" y="5011738"/>
            <a:ext cx="0" cy="712787"/>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914466" name="Line 34"/>
          <p:cNvSpPr>
            <a:spLocks noChangeShapeType="1"/>
          </p:cNvSpPr>
          <p:nvPr/>
        </p:nvSpPr>
        <p:spPr bwMode="auto">
          <a:xfrm flipH="1" flipV="1">
            <a:off x="4700588" y="5026025"/>
            <a:ext cx="481012" cy="72707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914467" name="Line 35"/>
          <p:cNvSpPr>
            <a:spLocks noChangeShapeType="1"/>
          </p:cNvSpPr>
          <p:nvPr/>
        </p:nvSpPr>
        <p:spPr bwMode="auto">
          <a:xfrm>
            <a:off x="5807075" y="4483100"/>
            <a:ext cx="0" cy="593725"/>
          </a:xfrm>
          <a:prstGeom prst="line">
            <a:avLst/>
          </a:prstGeom>
          <a:noFill/>
          <a:ln w="114300">
            <a:solidFill>
              <a:srgbClr val="000000"/>
            </a:solidFill>
            <a:round/>
            <a:headEnd/>
            <a:tailEnd/>
          </a:ln>
        </p:spPr>
        <p:txBody>
          <a:bodyPr>
            <a:prstTxWarp prst="textNoShape">
              <a:avLst/>
            </a:prstTxWarp>
          </a:bodyPr>
          <a:lstStyle/>
          <a:p>
            <a:endParaRPr lang="en-US"/>
          </a:p>
        </p:txBody>
      </p:sp>
      <p:sp>
        <p:nvSpPr>
          <p:cNvPr id="914468" name="Line 36"/>
          <p:cNvSpPr>
            <a:spLocks noChangeShapeType="1"/>
          </p:cNvSpPr>
          <p:nvPr/>
        </p:nvSpPr>
        <p:spPr bwMode="auto">
          <a:xfrm>
            <a:off x="1862138" y="4483100"/>
            <a:ext cx="0" cy="593725"/>
          </a:xfrm>
          <a:prstGeom prst="line">
            <a:avLst/>
          </a:prstGeom>
          <a:noFill/>
          <a:ln w="114300">
            <a:solidFill>
              <a:srgbClr val="000000"/>
            </a:solidFill>
            <a:round/>
            <a:headEnd/>
            <a:tailEnd/>
          </a:ln>
        </p:spPr>
        <p:txBody>
          <a:bodyPr>
            <a:prstTxWarp prst="textNoShape">
              <a:avLst/>
            </a:prstTxWarp>
          </a:bodyPr>
          <a:lstStyle/>
          <a:p>
            <a:endParaRPr lang="en-US"/>
          </a:p>
        </p:txBody>
      </p:sp>
      <p:sp>
        <p:nvSpPr>
          <p:cNvPr id="33819" name="AutoShape 37">
            <a:hlinkClick r:id="" action="ppaction://hlinkshowjump?jump=previousslide" highlightClick="1"/>
          </p:cNvPr>
          <p:cNvSpPr>
            <a:spLocks noChangeArrowheads="1"/>
          </p:cNvSpPr>
          <p:nvPr/>
        </p:nvSpPr>
        <p:spPr bwMode="auto">
          <a:xfrm flipH="1">
            <a:off x="7743825" y="2411413"/>
            <a:ext cx="419100" cy="419100"/>
          </a:xfrm>
          <a:prstGeom prst="actionButtonForwardNext">
            <a:avLst/>
          </a:prstGeom>
          <a:solidFill>
            <a:srgbClr val="919191"/>
          </a:solidFill>
          <a:ln w="12700">
            <a:solidFill>
              <a:schemeClr val="tx1"/>
            </a:solidFill>
            <a:miter lim="800000"/>
            <a:headEnd/>
            <a:tailEnd/>
          </a:ln>
        </p:spPr>
        <p:txBody>
          <a:bodyPr wrap="none" anchor="ctr">
            <a:prstTxWarp prst="textNoShape">
              <a:avLst/>
            </a:prstTxWarp>
          </a:bodyPr>
          <a:lstStyle/>
          <a:p>
            <a:endParaRPr lang="en-US"/>
          </a:p>
        </p:txBody>
      </p:sp>
      <p:grpSp>
        <p:nvGrpSpPr>
          <p:cNvPr id="7" name="Group 38"/>
          <p:cNvGrpSpPr>
            <a:grpSpLocks/>
          </p:cNvGrpSpPr>
          <p:nvPr/>
        </p:nvGrpSpPr>
        <p:grpSpPr bwMode="auto">
          <a:xfrm>
            <a:off x="2762250" y="4075113"/>
            <a:ext cx="2016125" cy="847725"/>
            <a:chOff x="1740" y="2567"/>
            <a:chExt cx="1270" cy="534"/>
          </a:xfrm>
        </p:grpSpPr>
        <p:grpSp>
          <p:nvGrpSpPr>
            <p:cNvPr id="33830" name="Group 39"/>
            <p:cNvGrpSpPr>
              <a:grpSpLocks/>
            </p:cNvGrpSpPr>
            <p:nvPr/>
          </p:nvGrpSpPr>
          <p:grpSpPr bwMode="auto">
            <a:xfrm>
              <a:off x="2111" y="2567"/>
              <a:ext cx="609" cy="473"/>
              <a:chOff x="2687" y="2551"/>
              <a:chExt cx="609" cy="473"/>
            </a:xfrm>
          </p:grpSpPr>
          <p:sp>
            <p:nvSpPr>
              <p:cNvPr id="33833" name="Text Box 40"/>
              <p:cNvSpPr txBox="1">
                <a:spLocks noChangeArrowheads="1"/>
              </p:cNvSpPr>
              <p:nvPr/>
            </p:nvSpPr>
            <p:spPr bwMode="auto">
              <a:xfrm>
                <a:off x="2869" y="2736"/>
                <a:ext cx="244" cy="288"/>
              </a:xfrm>
              <a:prstGeom prst="rect">
                <a:avLst/>
              </a:prstGeom>
              <a:noFill/>
              <a:ln w="12700">
                <a:noFill/>
                <a:miter lim="800000"/>
                <a:headEnd/>
                <a:tailEnd/>
              </a:ln>
            </p:spPr>
            <p:txBody>
              <a:bodyPr wrap="none">
                <a:prstTxWarp prst="textNoShape">
                  <a:avLst/>
                </a:prstTxWarp>
                <a:spAutoFit/>
              </a:bodyPr>
              <a:lstStyle/>
              <a:p>
                <a:pPr algn="l"/>
                <a:r>
                  <a:rPr lang="en-US" sz="2400">
                    <a:latin typeface="Arial" charset="0"/>
                  </a:rPr>
                  <a:t>X</a:t>
                </a:r>
              </a:p>
            </p:txBody>
          </p:sp>
          <p:sp>
            <p:nvSpPr>
              <p:cNvPr id="33834" name="Text Box 41"/>
              <p:cNvSpPr txBox="1">
                <a:spLocks noChangeArrowheads="1"/>
              </p:cNvSpPr>
              <p:nvPr/>
            </p:nvSpPr>
            <p:spPr bwMode="auto">
              <a:xfrm>
                <a:off x="2687" y="2551"/>
                <a:ext cx="609" cy="250"/>
              </a:xfrm>
              <a:prstGeom prst="rect">
                <a:avLst/>
              </a:prstGeom>
              <a:noFill/>
              <a:ln w="9525">
                <a:noFill/>
                <a:miter lim="800000"/>
                <a:headEnd/>
                <a:tailEnd/>
              </a:ln>
            </p:spPr>
            <p:txBody>
              <a:bodyPr wrap="none">
                <a:prstTxWarp prst="textNoShape">
                  <a:avLst/>
                </a:prstTxWarp>
                <a:spAutoFit/>
              </a:bodyPr>
              <a:lstStyle/>
              <a:p>
                <a:r>
                  <a:rPr lang="en-US" sz="2000">
                    <a:latin typeface="Times New Roman" charset="0"/>
                  </a:rPr>
                  <a:t>take 95</a:t>
                </a:r>
              </a:p>
            </p:txBody>
          </p:sp>
        </p:grpSp>
        <p:sp>
          <p:nvSpPr>
            <p:cNvPr id="33831" name="Freeform 42"/>
            <p:cNvSpPr>
              <a:spLocks/>
            </p:cNvSpPr>
            <p:nvPr/>
          </p:nvSpPr>
          <p:spPr bwMode="auto">
            <a:xfrm flipH="1">
              <a:off x="1740" y="2874"/>
              <a:ext cx="644" cy="227"/>
            </a:xfrm>
            <a:custGeom>
              <a:avLst/>
              <a:gdLst>
                <a:gd name="T0" fmla="*/ 0 w 644"/>
                <a:gd name="T1" fmla="*/ 0 h 438"/>
                <a:gd name="T2" fmla="*/ 212 w 644"/>
                <a:gd name="T3" fmla="*/ 57 h 438"/>
                <a:gd name="T4" fmla="*/ 382 w 644"/>
                <a:gd name="T5" fmla="*/ 297 h 438"/>
                <a:gd name="T6" fmla="*/ 506 w 644"/>
                <a:gd name="T7" fmla="*/ 413 h 438"/>
                <a:gd name="T8" fmla="*/ 644 w 644"/>
                <a:gd name="T9" fmla="*/ 438 h 438"/>
                <a:gd name="T10" fmla="*/ 0 60000 65536"/>
                <a:gd name="T11" fmla="*/ 0 60000 65536"/>
                <a:gd name="T12" fmla="*/ 0 60000 65536"/>
                <a:gd name="T13" fmla="*/ 0 60000 65536"/>
                <a:gd name="T14" fmla="*/ 0 60000 65536"/>
                <a:gd name="T15" fmla="*/ 0 w 644"/>
                <a:gd name="T16" fmla="*/ 0 h 438"/>
                <a:gd name="T17" fmla="*/ 644 w 644"/>
                <a:gd name="T18" fmla="*/ 438 h 438"/>
              </a:gdLst>
              <a:ahLst/>
              <a:cxnLst>
                <a:cxn ang="T10">
                  <a:pos x="T0" y="T1"/>
                </a:cxn>
                <a:cxn ang="T11">
                  <a:pos x="T2" y="T3"/>
                </a:cxn>
                <a:cxn ang="T12">
                  <a:pos x="T4" y="T5"/>
                </a:cxn>
                <a:cxn ang="T13">
                  <a:pos x="T6" y="T7"/>
                </a:cxn>
                <a:cxn ang="T14">
                  <a:pos x="T8" y="T9"/>
                </a:cxn>
              </a:cxnLst>
              <a:rect l="T15" t="T16" r="T17" b="T18"/>
              <a:pathLst>
                <a:path w="644" h="438">
                  <a:moveTo>
                    <a:pt x="0" y="0"/>
                  </a:moveTo>
                  <a:cubicBezTo>
                    <a:pt x="35" y="9"/>
                    <a:pt x="148" y="8"/>
                    <a:pt x="212" y="57"/>
                  </a:cubicBezTo>
                  <a:cubicBezTo>
                    <a:pt x="276" y="106"/>
                    <a:pt x="333" y="238"/>
                    <a:pt x="382" y="297"/>
                  </a:cubicBezTo>
                  <a:cubicBezTo>
                    <a:pt x="431" y="356"/>
                    <a:pt x="462" y="390"/>
                    <a:pt x="506" y="413"/>
                  </a:cubicBezTo>
                  <a:cubicBezTo>
                    <a:pt x="550" y="436"/>
                    <a:pt x="615" y="433"/>
                    <a:pt x="644" y="438"/>
                  </a:cubicBezTo>
                </a:path>
              </a:pathLst>
            </a:custGeom>
            <a:noFill/>
            <a:ln w="38100">
              <a:solidFill>
                <a:srgbClr val="000000"/>
              </a:solidFill>
              <a:round/>
              <a:headEnd/>
              <a:tailEnd/>
            </a:ln>
          </p:spPr>
          <p:txBody>
            <a:bodyPr wrap="none" anchor="ctr">
              <a:prstTxWarp prst="textNoShape">
                <a:avLst/>
              </a:prstTxWarp>
            </a:bodyPr>
            <a:lstStyle/>
            <a:p>
              <a:endParaRPr lang="en-US"/>
            </a:p>
          </p:txBody>
        </p:sp>
        <p:sp>
          <p:nvSpPr>
            <p:cNvPr id="33832" name="Freeform 43"/>
            <p:cNvSpPr>
              <a:spLocks/>
            </p:cNvSpPr>
            <p:nvPr/>
          </p:nvSpPr>
          <p:spPr bwMode="auto">
            <a:xfrm>
              <a:off x="2366" y="2874"/>
              <a:ext cx="644" cy="227"/>
            </a:xfrm>
            <a:custGeom>
              <a:avLst/>
              <a:gdLst>
                <a:gd name="T0" fmla="*/ 0 w 644"/>
                <a:gd name="T1" fmla="*/ 0 h 438"/>
                <a:gd name="T2" fmla="*/ 212 w 644"/>
                <a:gd name="T3" fmla="*/ 57 h 438"/>
                <a:gd name="T4" fmla="*/ 382 w 644"/>
                <a:gd name="T5" fmla="*/ 297 h 438"/>
                <a:gd name="T6" fmla="*/ 506 w 644"/>
                <a:gd name="T7" fmla="*/ 413 h 438"/>
                <a:gd name="T8" fmla="*/ 644 w 644"/>
                <a:gd name="T9" fmla="*/ 438 h 438"/>
                <a:gd name="T10" fmla="*/ 0 60000 65536"/>
                <a:gd name="T11" fmla="*/ 0 60000 65536"/>
                <a:gd name="T12" fmla="*/ 0 60000 65536"/>
                <a:gd name="T13" fmla="*/ 0 60000 65536"/>
                <a:gd name="T14" fmla="*/ 0 60000 65536"/>
                <a:gd name="T15" fmla="*/ 0 w 644"/>
                <a:gd name="T16" fmla="*/ 0 h 438"/>
                <a:gd name="T17" fmla="*/ 644 w 644"/>
                <a:gd name="T18" fmla="*/ 438 h 438"/>
              </a:gdLst>
              <a:ahLst/>
              <a:cxnLst>
                <a:cxn ang="T10">
                  <a:pos x="T0" y="T1"/>
                </a:cxn>
                <a:cxn ang="T11">
                  <a:pos x="T2" y="T3"/>
                </a:cxn>
                <a:cxn ang="T12">
                  <a:pos x="T4" y="T5"/>
                </a:cxn>
                <a:cxn ang="T13">
                  <a:pos x="T6" y="T7"/>
                </a:cxn>
                <a:cxn ang="T14">
                  <a:pos x="T8" y="T9"/>
                </a:cxn>
              </a:cxnLst>
              <a:rect l="T15" t="T16" r="T17" b="T18"/>
              <a:pathLst>
                <a:path w="644" h="438">
                  <a:moveTo>
                    <a:pt x="0" y="0"/>
                  </a:moveTo>
                  <a:cubicBezTo>
                    <a:pt x="35" y="9"/>
                    <a:pt x="148" y="8"/>
                    <a:pt x="212" y="57"/>
                  </a:cubicBezTo>
                  <a:cubicBezTo>
                    <a:pt x="276" y="106"/>
                    <a:pt x="333" y="238"/>
                    <a:pt x="382" y="297"/>
                  </a:cubicBezTo>
                  <a:cubicBezTo>
                    <a:pt x="431" y="356"/>
                    <a:pt x="462" y="390"/>
                    <a:pt x="506" y="413"/>
                  </a:cubicBezTo>
                  <a:cubicBezTo>
                    <a:pt x="550" y="436"/>
                    <a:pt x="615" y="433"/>
                    <a:pt x="644" y="438"/>
                  </a:cubicBezTo>
                </a:path>
              </a:pathLst>
            </a:custGeom>
            <a:noFill/>
            <a:ln w="38100">
              <a:solidFill>
                <a:srgbClr val="000000"/>
              </a:solidFill>
              <a:round/>
              <a:headEnd/>
              <a:tailEnd/>
            </a:ln>
          </p:spPr>
          <p:txBody>
            <a:bodyPr wrap="none" anchor="ctr">
              <a:prstTxWarp prst="textNoShape">
                <a:avLst/>
              </a:prstTxWarp>
            </a:bodyPr>
            <a:lstStyle/>
            <a:p>
              <a:endParaRPr lang="en-US"/>
            </a:p>
          </p:txBody>
        </p:sp>
      </p:grpSp>
      <p:sp>
        <p:nvSpPr>
          <p:cNvPr id="33821" name="Freeform 44"/>
          <p:cNvSpPr>
            <a:spLocks/>
          </p:cNvSpPr>
          <p:nvPr/>
        </p:nvSpPr>
        <p:spPr bwMode="auto">
          <a:xfrm flipH="1" flipV="1">
            <a:off x="2762250" y="4918075"/>
            <a:ext cx="1022350" cy="360363"/>
          </a:xfrm>
          <a:custGeom>
            <a:avLst/>
            <a:gdLst>
              <a:gd name="T0" fmla="*/ 0 w 644"/>
              <a:gd name="T1" fmla="*/ 0 h 438"/>
              <a:gd name="T2" fmla="*/ 212 w 644"/>
              <a:gd name="T3" fmla="*/ 57 h 438"/>
              <a:gd name="T4" fmla="*/ 382 w 644"/>
              <a:gd name="T5" fmla="*/ 297 h 438"/>
              <a:gd name="T6" fmla="*/ 506 w 644"/>
              <a:gd name="T7" fmla="*/ 413 h 438"/>
              <a:gd name="T8" fmla="*/ 644 w 644"/>
              <a:gd name="T9" fmla="*/ 438 h 438"/>
              <a:gd name="T10" fmla="*/ 0 60000 65536"/>
              <a:gd name="T11" fmla="*/ 0 60000 65536"/>
              <a:gd name="T12" fmla="*/ 0 60000 65536"/>
              <a:gd name="T13" fmla="*/ 0 60000 65536"/>
              <a:gd name="T14" fmla="*/ 0 60000 65536"/>
              <a:gd name="T15" fmla="*/ 0 w 644"/>
              <a:gd name="T16" fmla="*/ 0 h 438"/>
              <a:gd name="T17" fmla="*/ 644 w 644"/>
              <a:gd name="T18" fmla="*/ 438 h 438"/>
            </a:gdLst>
            <a:ahLst/>
            <a:cxnLst>
              <a:cxn ang="T10">
                <a:pos x="T0" y="T1"/>
              </a:cxn>
              <a:cxn ang="T11">
                <a:pos x="T2" y="T3"/>
              </a:cxn>
              <a:cxn ang="T12">
                <a:pos x="T4" y="T5"/>
              </a:cxn>
              <a:cxn ang="T13">
                <a:pos x="T6" y="T7"/>
              </a:cxn>
              <a:cxn ang="T14">
                <a:pos x="T8" y="T9"/>
              </a:cxn>
            </a:cxnLst>
            <a:rect l="T15" t="T16" r="T17" b="T18"/>
            <a:pathLst>
              <a:path w="644" h="438">
                <a:moveTo>
                  <a:pt x="0" y="0"/>
                </a:moveTo>
                <a:cubicBezTo>
                  <a:pt x="35" y="9"/>
                  <a:pt x="148" y="8"/>
                  <a:pt x="212" y="57"/>
                </a:cubicBezTo>
                <a:cubicBezTo>
                  <a:pt x="276" y="106"/>
                  <a:pt x="333" y="238"/>
                  <a:pt x="382" y="297"/>
                </a:cubicBezTo>
                <a:cubicBezTo>
                  <a:pt x="431" y="356"/>
                  <a:pt x="462" y="390"/>
                  <a:pt x="506" y="413"/>
                </a:cubicBezTo>
                <a:cubicBezTo>
                  <a:pt x="550" y="436"/>
                  <a:pt x="615" y="433"/>
                  <a:pt x="644" y="438"/>
                </a:cubicBezTo>
              </a:path>
            </a:pathLst>
          </a:custGeom>
          <a:noFill/>
          <a:ln w="38100">
            <a:solidFill>
              <a:srgbClr val="000000"/>
            </a:solidFill>
            <a:round/>
            <a:headEnd/>
            <a:tailEnd/>
          </a:ln>
        </p:spPr>
        <p:txBody>
          <a:bodyPr wrap="none" anchor="ctr">
            <a:prstTxWarp prst="textNoShape">
              <a:avLst/>
            </a:prstTxWarp>
          </a:bodyPr>
          <a:lstStyle/>
          <a:p>
            <a:endParaRPr lang="en-US"/>
          </a:p>
        </p:txBody>
      </p:sp>
      <p:sp>
        <p:nvSpPr>
          <p:cNvPr id="33822" name="Freeform 45"/>
          <p:cNvSpPr>
            <a:spLocks/>
          </p:cNvSpPr>
          <p:nvPr/>
        </p:nvSpPr>
        <p:spPr bwMode="auto">
          <a:xfrm flipV="1">
            <a:off x="3756025" y="4918075"/>
            <a:ext cx="1022350" cy="360363"/>
          </a:xfrm>
          <a:custGeom>
            <a:avLst/>
            <a:gdLst>
              <a:gd name="T0" fmla="*/ 0 w 644"/>
              <a:gd name="T1" fmla="*/ 0 h 438"/>
              <a:gd name="T2" fmla="*/ 212 w 644"/>
              <a:gd name="T3" fmla="*/ 57 h 438"/>
              <a:gd name="T4" fmla="*/ 382 w 644"/>
              <a:gd name="T5" fmla="*/ 297 h 438"/>
              <a:gd name="T6" fmla="*/ 506 w 644"/>
              <a:gd name="T7" fmla="*/ 413 h 438"/>
              <a:gd name="T8" fmla="*/ 644 w 644"/>
              <a:gd name="T9" fmla="*/ 438 h 438"/>
              <a:gd name="T10" fmla="*/ 0 60000 65536"/>
              <a:gd name="T11" fmla="*/ 0 60000 65536"/>
              <a:gd name="T12" fmla="*/ 0 60000 65536"/>
              <a:gd name="T13" fmla="*/ 0 60000 65536"/>
              <a:gd name="T14" fmla="*/ 0 60000 65536"/>
              <a:gd name="T15" fmla="*/ 0 w 644"/>
              <a:gd name="T16" fmla="*/ 0 h 438"/>
              <a:gd name="T17" fmla="*/ 644 w 644"/>
              <a:gd name="T18" fmla="*/ 438 h 438"/>
            </a:gdLst>
            <a:ahLst/>
            <a:cxnLst>
              <a:cxn ang="T10">
                <a:pos x="T0" y="T1"/>
              </a:cxn>
              <a:cxn ang="T11">
                <a:pos x="T2" y="T3"/>
              </a:cxn>
              <a:cxn ang="T12">
                <a:pos x="T4" y="T5"/>
              </a:cxn>
              <a:cxn ang="T13">
                <a:pos x="T6" y="T7"/>
              </a:cxn>
              <a:cxn ang="T14">
                <a:pos x="T8" y="T9"/>
              </a:cxn>
            </a:cxnLst>
            <a:rect l="T15" t="T16" r="T17" b="T18"/>
            <a:pathLst>
              <a:path w="644" h="438">
                <a:moveTo>
                  <a:pt x="0" y="0"/>
                </a:moveTo>
                <a:cubicBezTo>
                  <a:pt x="35" y="9"/>
                  <a:pt x="148" y="8"/>
                  <a:pt x="212" y="57"/>
                </a:cubicBezTo>
                <a:cubicBezTo>
                  <a:pt x="276" y="106"/>
                  <a:pt x="333" y="238"/>
                  <a:pt x="382" y="297"/>
                </a:cubicBezTo>
                <a:cubicBezTo>
                  <a:pt x="431" y="356"/>
                  <a:pt x="462" y="390"/>
                  <a:pt x="506" y="413"/>
                </a:cubicBezTo>
                <a:cubicBezTo>
                  <a:pt x="550" y="436"/>
                  <a:pt x="615" y="433"/>
                  <a:pt x="644" y="438"/>
                </a:cubicBezTo>
              </a:path>
            </a:pathLst>
          </a:custGeom>
          <a:noFill/>
          <a:ln w="38100">
            <a:solidFill>
              <a:srgbClr val="000000"/>
            </a:solidFill>
            <a:round/>
            <a:headEnd/>
            <a:tailEnd/>
          </a:ln>
        </p:spPr>
        <p:txBody>
          <a:bodyPr wrap="none" anchor="ctr">
            <a:prstTxWarp prst="textNoShape">
              <a:avLst/>
            </a:prstTxWarp>
          </a:bodyPr>
          <a:lstStyle/>
          <a:p>
            <a:endParaRPr lang="en-US"/>
          </a:p>
        </p:txBody>
      </p:sp>
      <p:sp>
        <p:nvSpPr>
          <p:cNvPr id="33823" name="Freeform 46"/>
          <p:cNvSpPr>
            <a:spLocks/>
          </p:cNvSpPr>
          <p:nvPr/>
        </p:nvSpPr>
        <p:spPr bwMode="auto">
          <a:xfrm>
            <a:off x="4756150" y="4775200"/>
            <a:ext cx="2443163" cy="149225"/>
          </a:xfrm>
          <a:custGeom>
            <a:avLst/>
            <a:gdLst>
              <a:gd name="T0" fmla="*/ 1539 w 1539"/>
              <a:gd name="T1" fmla="*/ 0 h 94"/>
              <a:gd name="T2" fmla="*/ 662 w 1539"/>
              <a:gd name="T3" fmla="*/ 0 h 94"/>
              <a:gd name="T4" fmla="*/ 662 w 1539"/>
              <a:gd name="T5" fmla="*/ 94 h 94"/>
              <a:gd name="T6" fmla="*/ 0 w 1539"/>
              <a:gd name="T7" fmla="*/ 94 h 94"/>
              <a:gd name="T8" fmla="*/ 0 60000 65536"/>
              <a:gd name="T9" fmla="*/ 0 60000 65536"/>
              <a:gd name="T10" fmla="*/ 0 60000 65536"/>
              <a:gd name="T11" fmla="*/ 0 60000 65536"/>
              <a:gd name="T12" fmla="*/ 0 w 1539"/>
              <a:gd name="T13" fmla="*/ 0 h 94"/>
              <a:gd name="T14" fmla="*/ 1539 w 1539"/>
              <a:gd name="T15" fmla="*/ 94 h 94"/>
            </a:gdLst>
            <a:ahLst/>
            <a:cxnLst>
              <a:cxn ang="T8">
                <a:pos x="T0" y="T1"/>
              </a:cxn>
              <a:cxn ang="T9">
                <a:pos x="T2" y="T3"/>
              </a:cxn>
              <a:cxn ang="T10">
                <a:pos x="T4" y="T5"/>
              </a:cxn>
              <a:cxn ang="T11">
                <a:pos x="T6" y="T7"/>
              </a:cxn>
            </a:cxnLst>
            <a:rect l="T12" t="T13" r="T14" b="T15"/>
            <a:pathLst>
              <a:path w="1539" h="94">
                <a:moveTo>
                  <a:pt x="1539" y="0"/>
                </a:moveTo>
                <a:lnTo>
                  <a:pt x="662" y="0"/>
                </a:lnTo>
                <a:lnTo>
                  <a:pt x="662" y="94"/>
                </a:lnTo>
                <a:lnTo>
                  <a:pt x="0" y="94"/>
                </a:lnTo>
              </a:path>
            </a:pathLst>
          </a:custGeom>
          <a:noFill/>
          <a:ln w="38100">
            <a:solidFill>
              <a:srgbClr val="000000"/>
            </a:solidFill>
            <a:round/>
            <a:headEnd/>
            <a:tailEnd/>
          </a:ln>
        </p:spPr>
        <p:txBody>
          <a:bodyPr wrap="none" anchor="ctr">
            <a:prstTxWarp prst="textNoShape">
              <a:avLst/>
            </a:prstTxWarp>
          </a:bodyPr>
          <a:lstStyle/>
          <a:p>
            <a:endParaRPr lang="en-US"/>
          </a:p>
        </p:txBody>
      </p:sp>
      <p:grpSp>
        <p:nvGrpSpPr>
          <p:cNvPr id="9" name="Group 47"/>
          <p:cNvGrpSpPr>
            <a:grpSpLocks/>
          </p:cNvGrpSpPr>
          <p:nvPr/>
        </p:nvGrpSpPr>
        <p:grpSpPr bwMode="auto">
          <a:xfrm>
            <a:off x="1860550" y="3640138"/>
            <a:ext cx="3970338" cy="977900"/>
            <a:chOff x="1172" y="2293"/>
            <a:chExt cx="2501" cy="616"/>
          </a:xfrm>
        </p:grpSpPr>
        <p:sp>
          <p:nvSpPr>
            <p:cNvPr id="33825" name="Freeform 48"/>
            <p:cNvSpPr>
              <a:spLocks/>
            </p:cNvSpPr>
            <p:nvPr/>
          </p:nvSpPr>
          <p:spPr bwMode="auto">
            <a:xfrm>
              <a:off x="2618" y="2293"/>
              <a:ext cx="644" cy="610"/>
            </a:xfrm>
            <a:custGeom>
              <a:avLst/>
              <a:gdLst>
                <a:gd name="T0" fmla="*/ 0 w 644"/>
                <a:gd name="T1" fmla="*/ 0 h 438"/>
                <a:gd name="T2" fmla="*/ 212 w 644"/>
                <a:gd name="T3" fmla="*/ 57 h 438"/>
                <a:gd name="T4" fmla="*/ 382 w 644"/>
                <a:gd name="T5" fmla="*/ 297 h 438"/>
                <a:gd name="T6" fmla="*/ 506 w 644"/>
                <a:gd name="T7" fmla="*/ 413 h 438"/>
                <a:gd name="T8" fmla="*/ 644 w 644"/>
                <a:gd name="T9" fmla="*/ 438 h 438"/>
                <a:gd name="T10" fmla="*/ 0 60000 65536"/>
                <a:gd name="T11" fmla="*/ 0 60000 65536"/>
                <a:gd name="T12" fmla="*/ 0 60000 65536"/>
                <a:gd name="T13" fmla="*/ 0 60000 65536"/>
                <a:gd name="T14" fmla="*/ 0 60000 65536"/>
                <a:gd name="T15" fmla="*/ 0 w 644"/>
                <a:gd name="T16" fmla="*/ 0 h 438"/>
                <a:gd name="T17" fmla="*/ 644 w 644"/>
                <a:gd name="T18" fmla="*/ 438 h 438"/>
              </a:gdLst>
              <a:ahLst/>
              <a:cxnLst>
                <a:cxn ang="T10">
                  <a:pos x="T0" y="T1"/>
                </a:cxn>
                <a:cxn ang="T11">
                  <a:pos x="T2" y="T3"/>
                </a:cxn>
                <a:cxn ang="T12">
                  <a:pos x="T4" y="T5"/>
                </a:cxn>
                <a:cxn ang="T13">
                  <a:pos x="T6" y="T7"/>
                </a:cxn>
                <a:cxn ang="T14">
                  <a:pos x="T8" y="T9"/>
                </a:cxn>
              </a:cxnLst>
              <a:rect l="T15" t="T16" r="T17" b="T18"/>
              <a:pathLst>
                <a:path w="644" h="438">
                  <a:moveTo>
                    <a:pt x="0" y="0"/>
                  </a:moveTo>
                  <a:cubicBezTo>
                    <a:pt x="35" y="9"/>
                    <a:pt x="148" y="8"/>
                    <a:pt x="212" y="57"/>
                  </a:cubicBezTo>
                  <a:cubicBezTo>
                    <a:pt x="276" y="106"/>
                    <a:pt x="333" y="238"/>
                    <a:pt x="382" y="297"/>
                  </a:cubicBezTo>
                  <a:cubicBezTo>
                    <a:pt x="431" y="356"/>
                    <a:pt x="462" y="390"/>
                    <a:pt x="506" y="413"/>
                  </a:cubicBezTo>
                  <a:cubicBezTo>
                    <a:pt x="550" y="436"/>
                    <a:pt x="615" y="433"/>
                    <a:pt x="644" y="438"/>
                  </a:cubicBezTo>
                </a:path>
              </a:pathLst>
            </a:custGeom>
            <a:noFill/>
            <a:ln w="38100">
              <a:solidFill>
                <a:srgbClr val="000000"/>
              </a:solidFill>
              <a:round/>
              <a:headEnd/>
              <a:tailEnd/>
            </a:ln>
          </p:spPr>
          <p:txBody>
            <a:bodyPr wrap="none" anchor="ctr">
              <a:prstTxWarp prst="textNoShape">
                <a:avLst/>
              </a:prstTxWarp>
            </a:bodyPr>
            <a:lstStyle/>
            <a:p>
              <a:endParaRPr lang="en-US"/>
            </a:p>
          </p:txBody>
        </p:sp>
        <p:sp>
          <p:nvSpPr>
            <p:cNvPr id="33826" name="Freeform 49"/>
            <p:cNvSpPr>
              <a:spLocks/>
            </p:cNvSpPr>
            <p:nvPr/>
          </p:nvSpPr>
          <p:spPr bwMode="auto">
            <a:xfrm flipH="1">
              <a:off x="1579" y="2293"/>
              <a:ext cx="644" cy="610"/>
            </a:xfrm>
            <a:custGeom>
              <a:avLst/>
              <a:gdLst>
                <a:gd name="T0" fmla="*/ 0 w 644"/>
                <a:gd name="T1" fmla="*/ 0 h 438"/>
                <a:gd name="T2" fmla="*/ 212 w 644"/>
                <a:gd name="T3" fmla="*/ 57 h 438"/>
                <a:gd name="T4" fmla="*/ 382 w 644"/>
                <a:gd name="T5" fmla="*/ 297 h 438"/>
                <a:gd name="T6" fmla="*/ 506 w 644"/>
                <a:gd name="T7" fmla="*/ 413 h 438"/>
                <a:gd name="T8" fmla="*/ 644 w 644"/>
                <a:gd name="T9" fmla="*/ 438 h 438"/>
                <a:gd name="T10" fmla="*/ 0 60000 65536"/>
                <a:gd name="T11" fmla="*/ 0 60000 65536"/>
                <a:gd name="T12" fmla="*/ 0 60000 65536"/>
                <a:gd name="T13" fmla="*/ 0 60000 65536"/>
                <a:gd name="T14" fmla="*/ 0 60000 65536"/>
                <a:gd name="T15" fmla="*/ 0 w 644"/>
                <a:gd name="T16" fmla="*/ 0 h 438"/>
                <a:gd name="T17" fmla="*/ 644 w 644"/>
                <a:gd name="T18" fmla="*/ 438 h 438"/>
              </a:gdLst>
              <a:ahLst/>
              <a:cxnLst>
                <a:cxn ang="T10">
                  <a:pos x="T0" y="T1"/>
                </a:cxn>
                <a:cxn ang="T11">
                  <a:pos x="T2" y="T3"/>
                </a:cxn>
                <a:cxn ang="T12">
                  <a:pos x="T4" y="T5"/>
                </a:cxn>
                <a:cxn ang="T13">
                  <a:pos x="T6" y="T7"/>
                </a:cxn>
                <a:cxn ang="T14">
                  <a:pos x="T8" y="T9"/>
                </a:cxn>
              </a:cxnLst>
              <a:rect l="T15" t="T16" r="T17" b="T18"/>
              <a:pathLst>
                <a:path w="644" h="438">
                  <a:moveTo>
                    <a:pt x="0" y="0"/>
                  </a:moveTo>
                  <a:cubicBezTo>
                    <a:pt x="35" y="9"/>
                    <a:pt x="148" y="8"/>
                    <a:pt x="212" y="57"/>
                  </a:cubicBezTo>
                  <a:cubicBezTo>
                    <a:pt x="276" y="106"/>
                    <a:pt x="333" y="238"/>
                    <a:pt x="382" y="297"/>
                  </a:cubicBezTo>
                  <a:cubicBezTo>
                    <a:pt x="431" y="356"/>
                    <a:pt x="462" y="390"/>
                    <a:pt x="506" y="413"/>
                  </a:cubicBezTo>
                  <a:cubicBezTo>
                    <a:pt x="550" y="436"/>
                    <a:pt x="615" y="433"/>
                    <a:pt x="644" y="438"/>
                  </a:cubicBezTo>
                </a:path>
              </a:pathLst>
            </a:custGeom>
            <a:noFill/>
            <a:ln w="38100">
              <a:solidFill>
                <a:srgbClr val="000000"/>
              </a:solidFill>
              <a:round/>
              <a:headEnd/>
              <a:tailEnd/>
            </a:ln>
          </p:spPr>
          <p:txBody>
            <a:bodyPr wrap="none" anchor="ctr">
              <a:prstTxWarp prst="textNoShape">
                <a:avLst/>
              </a:prstTxWarp>
            </a:bodyPr>
            <a:lstStyle/>
            <a:p>
              <a:endParaRPr lang="en-US"/>
            </a:p>
          </p:txBody>
        </p:sp>
        <p:sp>
          <p:nvSpPr>
            <p:cNvPr id="33827" name="Line 50"/>
            <p:cNvSpPr>
              <a:spLocks noChangeShapeType="1"/>
            </p:cNvSpPr>
            <p:nvPr/>
          </p:nvSpPr>
          <p:spPr bwMode="auto">
            <a:xfrm>
              <a:off x="1172" y="2909"/>
              <a:ext cx="432"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33828" name="Line 51"/>
            <p:cNvSpPr>
              <a:spLocks noChangeShapeType="1"/>
            </p:cNvSpPr>
            <p:nvPr/>
          </p:nvSpPr>
          <p:spPr bwMode="auto">
            <a:xfrm>
              <a:off x="2199" y="2296"/>
              <a:ext cx="432"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33829" name="Line 52"/>
            <p:cNvSpPr>
              <a:spLocks noChangeShapeType="1"/>
            </p:cNvSpPr>
            <p:nvPr/>
          </p:nvSpPr>
          <p:spPr bwMode="auto">
            <a:xfrm>
              <a:off x="3241" y="2909"/>
              <a:ext cx="432" cy="0"/>
            </a:xfrm>
            <a:prstGeom prst="line">
              <a:avLst/>
            </a:prstGeom>
            <a:noFill/>
            <a:ln w="38100">
              <a:solidFill>
                <a:srgbClr val="000000"/>
              </a:solidFill>
              <a:round/>
              <a:headEnd/>
              <a:tailEnd/>
            </a:ln>
          </p:spPr>
          <p:txBody>
            <a:bodyPr>
              <a:prstTxWarp prst="textNoShape">
                <a:avLst/>
              </a:prstTxWarp>
            </a:bodyPr>
            <a:lstStyle/>
            <a:p>
              <a:endParaRPr lang="en-US"/>
            </a:p>
          </p:txBody>
        </p:sp>
      </p:gr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7" presetClass="entr" presetSubtype="4" fill="hold" grpId="0" nodeType="afterEffect">
                                  <p:stCondLst>
                                    <p:cond delay="0"/>
                                  </p:stCondLst>
                                  <p:childTnLst>
                                    <p:set>
                                      <p:cBhvr>
                                        <p:cTn id="10" dur="1" fill="hold">
                                          <p:stCondLst>
                                            <p:cond delay="0"/>
                                          </p:stCondLst>
                                        </p:cTn>
                                        <p:tgtEl>
                                          <p:spTgt spid="914465"/>
                                        </p:tgtEl>
                                        <p:attrNameLst>
                                          <p:attrName>style.visibility</p:attrName>
                                        </p:attrNameLst>
                                      </p:cBhvr>
                                      <p:to>
                                        <p:strVal val="visible"/>
                                      </p:to>
                                    </p:set>
                                    <p:anim calcmode="lin" valueType="num">
                                      <p:cBhvr>
                                        <p:cTn id="11" dur="500" fill="hold"/>
                                        <p:tgtEl>
                                          <p:spTgt spid="914465"/>
                                        </p:tgtEl>
                                        <p:attrNameLst>
                                          <p:attrName>ppt_x</p:attrName>
                                        </p:attrNameLst>
                                      </p:cBhvr>
                                      <p:tavLst>
                                        <p:tav tm="0">
                                          <p:val>
                                            <p:strVal val="#ppt_x"/>
                                          </p:val>
                                        </p:tav>
                                        <p:tav tm="100000">
                                          <p:val>
                                            <p:strVal val="#ppt_x"/>
                                          </p:val>
                                        </p:tav>
                                      </p:tavLst>
                                    </p:anim>
                                    <p:anim calcmode="lin" valueType="num">
                                      <p:cBhvr>
                                        <p:cTn id="12" dur="500" fill="hold"/>
                                        <p:tgtEl>
                                          <p:spTgt spid="914465"/>
                                        </p:tgtEl>
                                        <p:attrNameLst>
                                          <p:attrName>ppt_y</p:attrName>
                                        </p:attrNameLst>
                                      </p:cBhvr>
                                      <p:tavLst>
                                        <p:tav tm="0">
                                          <p:val>
                                            <p:strVal val="#ppt_y+#ppt_h/2"/>
                                          </p:val>
                                        </p:tav>
                                        <p:tav tm="100000">
                                          <p:val>
                                            <p:strVal val="#ppt_y"/>
                                          </p:val>
                                        </p:tav>
                                      </p:tavLst>
                                    </p:anim>
                                    <p:anim calcmode="lin" valueType="num">
                                      <p:cBhvr>
                                        <p:cTn id="13" dur="500" fill="hold"/>
                                        <p:tgtEl>
                                          <p:spTgt spid="914465"/>
                                        </p:tgtEl>
                                        <p:attrNameLst>
                                          <p:attrName>ppt_w</p:attrName>
                                        </p:attrNameLst>
                                      </p:cBhvr>
                                      <p:tavLst>
                                        <p:tav tm="0">
                                          <p:val>
                                            <p:strVal val="#ppt_w"/>
                                          </p:val>
                                        </p:tav>
                                        <p:tav tm="100000">
                                          <p:val>
                                            <p:strVal val="#ppt_w"/>
                                          </p:val>
                                        </p:tav>
                                      </p:tavLst>
                                    </p:anim>
                                    <p:anim calcmode="lin" valueType="num">
                                      <p:cBhvr>
                                        <p:cTn id="14" dur="500" fill="hold"/>
                                        <p:tgtEl>
                                          <p:spTgt spid="914465"/>
                                        </p:tgtEl>
                                        <p:attrNameLst>
                                          <p:attrName>ppt_h</p:attrName>
                                        </p:attrNameLst>
                                      </p:cBhvr>
                                      <p:tavLst>
                                        <p:tav tm="0">
                                          <p:val>
                                            <p:fltVal val="0"/>
                                          </p:val>
                                        </p:tav>
                                        <p:tav tm="100000">
                                          <p:val>
                                            <p:strVal val="#ppt_h"/>
                                          </p:val>
                                        </p:tav>
                                      </p:tavLst>
                                    </p:anim>
                                  </p:childTnLst>
                                </p:cTn>
                              </p:par>
                            </p:childTnLst>
                          </p:cTn>
                        </p:par>
                        <p:par>
                          <p:cTn id="15" fill="hold">
                            <p:stCondLst>
                              <p:cond delay="1000"/>
                            </p:stCondLst>
                            <p:childTnLst>
                              <p:par>
                                <p:cTn id="16" presetID="2" presetClass="entr" presetSubtype="4" fill="hold" grpId="0" nodeType="afterEffect">
                                  <p:stCondLst>
                                    <p:cond delay="0"/>
                                  </p:stCondLst>
                                  <p:childTnLst>
                                    <p:set>
                                      <p:cBhvr>
                                        <p:cTn id="17" dur="1" fill="hold">
                                          <p:stCondLst>
                                            <p:cond delay="0"/>
                                          </p:stCondLst>
                                        </p:cTn>
                                        <p:tgtEl>
                                          <p:spTgt spid="914454"/>
                                        </p:tgtEl>
                                        <p:attrNameLst>
                                          <p:attrName>style.visibility</p:attrName>
                                        </p:attrNameLst>
                                      </p:cBhvr>
                                      <p:to>
                                        <p:strVal val="visible"/>
                                      </p:to>
                                    </p:set>
                                    <p:anim calcmode="lin" valueType="num">
                                      <p:cBhvr additive="base">
                                        <p:cTn id="18" dur="500" fill="hold"/>
                                        <p:tgtEl>
                                          <p:spTgt spid="914454"/>
                                        </p:tgtEl>
                                        <p:attrNameLst>
                                          <p:attrName>ppt_x</p:attrName>
                                        </p:attrNameLst>
                                      </p:cBhvr>
                                      <p:tavLst>
                                        <p:tav tm="0">
                                          <p:val>
                                            <p:strVal val="#ppt_x"/>
                                          </p:val>
                                        </p:tav>
                                        <p:tav tm="100000">
                                          <p:val>
                                            <p:strVal val="#ppt_x"/>
                                          </p:val>
                                        </p:tav>
                                      </p:tavLst>
                                    </p:anim>
                                    <p:anim calcmode="lin" valueType="num">
                                      <p:cBhvr additive="base">
                                        <p:cTn id="19" dur="500" fill="hold"/>
                                        <p:tgtEl>
                                          <p:spTgt spid="914454"/>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914454"/>
                                        </p:tgtEl>
                                        <p:attrNameLst>
                                          <p:attrName>ppt_c</p:attrName>
                                        </p:attrNameLst>
                                      </p:cBhvr>
                                      <p:to>
                                        <a:srgbClr val="000000"/>
                                      </p:to>
                                    </p:animClr>
                                  </p:subTnLst>
                                </p:cTn>
                              </p:par>
                            </p:childTnLst>
                          </p:cTn>
                        </p:par>
                        <p:par>
                          <p:cTn id="20" fill="hold">
                            <p:stCondLst>
                              <p:cond delay="1500"/>
                            </p:stCondLst>
                            <p:childTnLst>
                              <p:par>
                                <p:cTn id="21" presetID="17" presetClass="entr" presetSubtype="4" fill="hold" grpId="0" nodeType="afterEffect">
                                  <p:stCondLst>
                                    <p:cond delay="0"/>
                                  </p:stCondLst>
                                  <p:childTnLst>
                                    <p:set>
                                      <p:cBhvr>
                                        <p:cTn id="22" dur="1" fill="hold">
                                          <p:stCondLst>
                                            <p:cond delay="0"/>
                                          </p:stCondLst>
                                        </p:cTn>
                                        <p:tgtEl>
                                          <p:spTgt spid="914466"/>
                                        </p:tgtEl>
                                        <p:attrNameLst>
                                          <p:attrName>style.visibility</p:attrName>
                                        </p:attrNameLst>
                                      </p:cBhvr>
                                      <p:to>
                                        <p:strVal val="visible"/>
                                      </p:to>
                                    </p:set>
                                    <p:anim calcmode="lin" valueType="num">
                                      <p:cBhvr>
                                        <p:cTn id="23" dur="500" fill="hold"/>
                                        <p:tgtEl>
                                          <p:spTgt spid="914466"/>
                                        </p:tgtEl>
                                        <p:attrNameLst>
                                          <p:attrName>ppt_x</p:attrName>
                                        </p:attrNameLst>
                                      </p:cBhvr>
                                      <p:tavLst>
                                        <p:tav tm="0">
                                          <p:val>
                                            <p:strVal val="#ppt_x"/>
                                          </p:val>
                                        </p:tav>
                                        <p:tav tm="100000">
                                          <p:val>
                                            <p:strVal val="#ppt_x"/>
                                          </p:val>
                                        </p:tav>
                                      </p:tavLst>
                                    </p:anim>
                                    <p:anim calcmode="lin" valueType="num">
                                      <p:cBhvr>
                                        <p:cTn id="24" dur="500" fill="hold"/>
                                        <p:tgtEl>
                                          <p:spTgt spid="914466"/>
                                        </p:tgtEl>
                                        <p:attrNameLst>
                                          <p:attrName>ppt_y</p:attrName>
                                        </p:attrNameLst>
                                      </p:cBhvr>
                                      <p:tavLst>
                                        <p:tav tm="0">
                                          <p:val>
                                            <p:strVal val="#ppt_y+#ppt_h/2"/>
                                          </p:val>
                                        </p:tav>
                                        <p:tav tm="100000">
                                          <p:val>
                                            <p:strVal val="#ppt_y"/>
                                          </p:val>
                                        </p:tav>
                                      </p:tavLst>
                                    </p:anim>
                                    <p:anim calcmode="lin" valueType="num">
                                      <p:cBhvr>
                                        <p:cTn id="25" dur="500" fill="hold"/>
                                        <p:tgtEl>
                                          <p:spTgt spid="914466"/>
                                        </p:tgtEl>
                                        <p:attrNameLst>
                                          <p:attrName>ppt_w</p:attrName>
                                        </p:attrNameLst>
                                      </p:cBhvr>
                                      <p:tavLst>
                                        <p:tav tm="0">
                                          <p:val>
                                            <p:strVal val="#ppt_w"/>
                                          </p:val>
                                        </p:tav>
                                        <p:tav tm="100000">
                                          <p:val>
                                            <p:strVal val="#ppt_w"/>
                                          </p:val>
                                        </p:tav>
                                      </p:tavLst>
                                    </p:anim>
                                    <p:anim calcmode="lin" valueType="num">
                                      <p:cBhvr>
                                        <p:cTn id="26" dur="500" fill="hold"/>
                                        <p:tgtEl>
                                          <p:spTgt spid="914466"/>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914453"/>
                                        </p:tgtEl>
                                        <p:attrNameLst>
                                          <p:attrName>style.visibility</p:attrName>
                                        </p:attrNameLst>
                                      </p:cBhvr>
                                      <p:to>
                                        <p:strVal val="visible"/>
                                      </p:to>
                                    </p:set>
                                    <p:anim calcmode="lin" valueType="num">
                                      <p:cBhvr additive="base">
                                        <p:cTn id="30" dur="500" fill="hold"/>
                                        <p:tgtEl>
                                          <p:spTgt spid="914453"/>
                                        </p:tgtEl>
                                        <p:attrNameLst>
                                          <p:attrName>ppt_x</p:attrName>
                                        </p:attrNameLst>
                                      </p:cBhvr>
                                      <p:tavLst>
                                        <p:tav tm="0">
                                          <p:val>
                                            <p:strVal val="#ppt_x"/>
                                          </p:val>
                                        </p:tav>
                                        <p:tav tm="100000">
                                          <p:val>
                                            <p:strVal val="#ppt_x"/>
                                          </p:val>
                                        </p:tav>
                                      </p:tavLst>
                                    </p:anim>
                                    <p:anim calcmode="lin" valueType="num">
                                      <p:cBhvr additive="base">
                                        <p:cTn id="31" dur="500" fill="hold"/>
                                        <p:tgtEl>
                                          <p:spTgt spid="914453"/>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914453"/>
                                        </p:tgtEl>
                                        <p:attrNameLst>
                                          <p:attrName>ppt_c</p:attrName>
                                        </p:attrNameLst>
                                      </p:cBhvr>
                                      <p:to>
                                        <a:srgbClr val="000000"/>
                                      </p:to>
                                    </p:animClr>
                                  </p:sub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499"/>
                                          </p:stCondLst>
                                        </p:cTn>
                                        <p:tgtEl>
                                          <p:spTgt spid="2"/>
                                        </p:tgtEl>
                                        <p:attrNameLst>
                                          <p:attrName>style.visibility</p:attrName>
                                        </p:attrNameLst>
                                      </p:cBhvr>
                                      <p:to>
                                        <p:strVal val="visible"/>
                                      </p:to>
                                    </p:set>
                                  </p:childTnLst>
                                </p:cTn>
                              </p:par>
                            </p:childTnLst>
                          </p:cTn>
                        </p:par>
                        <p:par>
                          <p:cTn id="36" fill="hold">
                            <p:stCondLst>
                              <p:cond delay="500"/>
                            </p:stCondLst>
                            <p:childTnLst>
                              <p:par>
                                <p:cTn id="37" presetID="1" presetClass="entr" presetSubtype="0" fill="hold" nodeType="afterEffect">
                                  <p:stCondLst>
                                    <p:cond delay="200"/>
                                  </p:stCondLst>
                                  <p:childTnLst>
                                    <p:set>
                                      <p:cBhvr>
                                        <p:cTn id="38" dur="1" fill="hold">
                                          <p:stCondLst>
                                            <p:cond delay="499"/>
                                          </p:stCondLst>
                                        </p:cTn>
                                        <p:tgtEl>
                                          <p:spTgt spid="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914468"/>
                                        </p:tgtEl>
                                        <p:attrNameLst>
                                          <p:attrName>style.visibility</p:attrName>
                                        </p:attrNameLst>
                                      </p:cBhvr>
                                      <p:to>
                                        <p:strVal val="visible"/>
                                      </p:to>
                                    </p:set>
                                  </p:childTnLst>
                                </p:cTn>
                              </p:par>
                            </p:childTnLst>
                          </p:cTn>
                        </p:par>
                        <p:par>
                          <p:cTn id="43" fill="hold">
                            <p:stCondLst>
                              <p:cond delay="500"/>
                            </p:stCondLst>
                            <p:childTnLst>
                              <p:par>
                                <p:cTn id="44" presetID="17" presetClass="entr" presetSubtype="4" fill="hold" grpId="0" nodeType="afterEffect">
                                  <p:stCondLst>
                                    <p:cond delay="0"/>
                                  </p:stCondLst>
                                  <p:childTnLst>
                                    <p:set>
                                      <p:cBhvr>
                                        <p:cTn id="45" dur="1" fill="hold">
                                          <p:stCondLst>
                                            <p:cond delay="0"/>
                                          </p:stCondLst>
                                        </p:cTn>
                                        <p:tgtEl>
                                          <p:spTgt spid="914463"/>
                                        </p:tgtEl>
                                        <p:attrNameLst>
                                          <p:attrName>style.visibility</p:attrName>
                                        </p:attrNameLst>
                                      </p:cBhvr>
                                      <p:to>
                                        <p:strVal val="visible"/>
                                      </p:to>
                                    </p:set>
                                    <p:anim calcmode="lin" valueType="num">
                                      <p:cBhvr>
                                        <p:cTn id="46" dur="500" fill="hold"/>
                                        <p:tgtEl>
                                          <p:spTgt spid="914463"/>
                                        </p:tgtEl>
                                        <p:attrNameLst>
                                          <p:attrName>ppt_x</p:attrName>
                                        </p:attrNameLst>
                                      </p:cBhvr>
                                      <p:tavLst>
                                        <p:tav tm="0">
                                          <p:val>
                                            <p:strVal val="#ppt_x"/>
                                          </p:val>
                                        </p:tav>
                                        <p:tav tm="100000">
                                          <p:val>
                                            <p:strVal val="#ppt_x"/>
                                          </p:val>
                                        </p:tav>
                                      </p:tavLst>
                                    </p:anim>
                                    <p:anim calcmode="lin" valueType="num">
                                      <p:cBhvr>
                                        <p:cTn id="47" dur="500" fill="hold"/>
                                        <p:tgtEl>
                                          <p:spTgt spid="914463"/>
                                        </p:tgtEl>
                                        <p:attrNameLst>
                                          <p:attrName>ppt_y</p:attrName>
                                        </p:attrNameLst>
                                      </p:cBhvr>
                                      <p:tavLst>
                                        <p:tav tm="0">
                                          <p:val>
                                            <p:strVal val="#ppt_y+#ppt_h/2"/>
                                          </p:val>
                                        </p:tav>
                                        <p:tav tm="100000">
                                          <p:val>
                                            <p:strVal val="#ppt_y"/>
                                          </p:val>
                                        </p:tav>
                                      </p:tavLst>
                                    </p:anim>
                                    <p:anim calcmode="lin" valueType="num">
                                      <p:cBhvr>
                                        <p:cTn id="48" dur="500" fill="hold"/>
                                        <p:tgtEl>
                                          <p:spTgt spid="914463"/>
                                        </p:tgtEl>
                                        <p:attrNameLst>
                                          <p:attrName>ppt_w</p:attrName>
                                        </p:attrNameLst>
                                      </p:cBhvr>
                                      <p:tavLst>
                                        <p:tav tm="0">
                                          <p:val>
                                            <p:strVal val="#ppt_w"/>
                                          </p:val>
                                        </p:tav>
                                        <p:tav tm="100000">
                                          <p:val>
                                            <p:strVal val="#ppt_w"/>
                                          </p:val>
                                        </p:tav>
                                      </p:tavLst>
                                    </p:anim>
                                    <p:anim calcmode="lin" valueType="num">
                                      <p:cBhvr>
                                        <p:cTn id="49" dur="500" fill="hold"/>
                                        <p:tgtEl>
                                          <p:spTgt spid="914463"/>
                                        </p:tgtEl>
                                        <p:attrNameLst>
                                          <p:attrName>ppt_h</p:attrName>
                                        </p:attrNameLst>
                                      </p:cBhvr>
                                      <p:tavLst>
                                        <p:tav tm="0">
                                          <p:val>
                                            <p:fltVal val="0"/>
                                          </p:val>
                                        </p:tav>
                                        <p:tav tm="100000">
                                          <p:val>
                                            <p:strVal val="#ppt_h"/>
                                          </p:val>
                                        </p:tav>
                                      </p:tavLst>
                                    </p:anim>
                                  </p:childTnLst>
                                </p:cTn>
                              </p:par>
                            </p:childTnLst>
                          </p:cTn>
                        </p:par>
                        <p:par>
                          <p:cTn id="50" fill="hold">
                            <p:stCondLst>
                              <p:cond delay="1000"/>
                            </p:stCondLst>
                            <p:childTnLst>
                              <p:par>
                                <p:cTn id="51" presetID="2" presetClass="entr" presetSubtype="4" fill="hold" grpId="0" nodeType="afterEffect">
                                  <p:stCondLst>
                                    <p:cond delay="0"/>
                                  </p:stCondLst>
                                  <p:childTnLst>
                                    <p:set>
                                      <p:cBhvr>
                                        <p:cTn id="52" dur="1" fill="hold">
                                          <p:stCondLst>
                                            <p:cond delay="0"/>
                                          </p:stCondLst>
                                        </p:cTn>
                                        <p:tgtEl>
                                          <p:spTgt spid="914452"/>
                                        </p:tgtEl>
                                        <p:attrNameLst>
                                          <p:attrName>style.visibility</p:attrName>
                                        </p:attrNameLst>
                                      </p:cBhvr>
                                      <p:to>
                                        <p:strVal val="visible"/>
                                      </p:to>
                                    </p:set>
                                    <p:anim calcmode="lin" valueType="num">
                                      <p:cBhvr additive="base">
                                        <p:cTn id="53" dur="500" fill="hold"/>
                                        <p:tgtEl>
                                          <p:spTgt spid="914452"/>
                                        </p:tgtEl>
                                        <p:attrNameLst>
                                          <p:attrName>ppt_x</p:attrName>
                                        </p:attrNameLst>
                                      </p:cBhvr>
                                      <p:tavLst>
                                        <p:tav tm="0">
                                          <p:val>
                                            <p:strVal val="#ppt_x"/>
                                          </p:val>
                                        </p:tav>
                                        <p:tav tm="100000">
                                          <p:val>
                                            <p:strVal val="#ppt_x"/>
                                          </p:val>
                                        </p:tav>
                                      </p:tavLst>
                                    </p:anim>
                                    <p:anim calcmode="lin" valueType="num">
                                      <p:cBhvr additive="base">
                                        <p:cTn id="54" dur="500" fill="hold"/>
                                        <p:tgtEl>
                                          <p:spTgt spid="914452"/>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914452"/>
                                        </p:tgtEl>
                                        <p:attrNameLst>
                                          <p:attrName>ppt_c</p:attrName>
                                        </p:attrNameLst>
                                      </p:cBhvr>
                                      <p:to>
                                        <a:srgbClr val="000000"/>
                                      </p:to>
                                    </p:animClr>
                                  </p:subTnLst>
                                </p:cTn>
                              </p:par>
                            </p:childTnLst>
                          </p:cTn>
                        </p:par>
                        <p:par>
                          <p:cTn id="55" fill="hold">
                            <p:stCondLst>
                              <p:cond delay="1500"/>
                            </p:stCondLst>
                            <p:childTnLst>
                              <p:par>
                                <p:cTn id="56" presetID="22" presetClass="entr" presetSubtype="8" fill="hold" nodeType="after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left)">
                                      <p:cBhvr>
                                        <p:cTn id="58" dur="500"/>
                                        <p:tgtEl>
                                          <p:spTgt spid="9"/>
                                        </p:tgtEl>
                                      </p:cBhvr>
                                    </p:animEffect>
                                  </p:childTnLst>
                                </p:cTn>
                              </p:par>
                            </p:childTnLst>
                          </p:cTn>
                        </p:par>
                        <p:par>
                          <p:cTn id="59" fill="hold">
                            <p:stCondLst>
                              <p:cond delay="2000"/>
                            </p:stCondLst>
                            <p:childTnLst>
                              <p:par>
                                <p:cTn id="60" presetID="1" presetClass="entr" presetSubtype="0" fill="hold" grpId="0" nodeType="afterEffect">
                                  <p:stCondLst>
                                    <p:cond delay="200"/>
                                  </p:stCondLst>
                                  <p:childTnLst>
                                    <p:set>
                                      <p:cBhvr>
                                        <p:cTn id="61" dur="1" fill="hold">
                                          <p:stCondLst>
                                            <p:cond delay="499"/>
                                          </p:stCondLst>
                                        </p:cTn>
                                        <p:tgtEl>
                                          <p:spTgt spid="914467"/>
                                        </p:tgtEl>
                                        <p:attrNameLst>
                                          <p:attrName>style.visibility</p:attrName>
                                        </p:attrNameLst>
                                      </p:cBhvr>
                                      <p:to>
                                        <p:strVal val="visible"/>
                                      </p:to>
                                    </p:set>
                                  </p:childTnLst>
                                </p:cTn>
                              </p:par>
                            </p:childTnLst>
                          </p:cTn>
                        </p:par>
                        <p:par>
                          <p:cTn id="62" fill="hold">
                            <p:stCondLst>
                              <p:cond delay="2700"/>
                            </p:stCondLst>
                            <p:childTnLst>
                              <p:par>
                                <p:cTn id="63" presetID="17" presetClass="entr" presetSubtype="4" fill="hold" grpId="0" nodeType="afterEffect">
                                  <p:stCondLst>
                                    <p:cond delay="0"/>
                                  </p:stCondLst>
                                  <p:childTnLst>
                                    <p:set>
                                      <p:cBhvr>
                                        <p:cTn id="64" dur="1" fill="hold">
                                          <p:stCondLst>
                                            <p:cond delay="0"/>
                                          </p:stCondLst>
                                        </p:cTn>
                                        <p:tgtEl>
                                          <p:spTgt spid="914464"/>
                                        </p:tgtEl>
                                        <p:attrNameLst>
                                          <p:attrName>style.visibility</p:attrName>
                                        </p:attrNameLst>
                                      </p:cBhvr>
                                      <p:to>
                                        <p:strVal val="visible"/>
                                      </p:to>
                                    </p:set>
                                    <p:anim calcmode="lin" valueType="num">
                                      <p:cBhvr>
                                        <p:cTn id="65" dur="500" fill="hold"/>
                                        <p:tgtEl>
                                          <p:spTgt spid="914464"/>
                                        </p:tgtEl>
                                        <p:attrNameLst>
                                          <p:attrName>ppt_x</p:attrName>
                                        </p:attrNameLst>
                                      </p:cBhvr>
                                      <p:tavLst>
                                        <p:tav tm="0">
                                          <p:val>
                                            <p:strVal val="#ppt_x"/>
                                          </p:val>
                                        </p:tav>
                                        <p:tav tm="100000">
                                          <p:val>
                                            <p:strVal val="#ppt_x"/>
                                          </p:val>
                                        </p:tav>
                                      </p:tavLst>
                                    </p:anim>
                                    <p:anim calcmode="lin" valueType="num">
                                      <p:cBhvr>
                                        <p:cTn id="66" dur="500" fill="hold"/>
                                        <p:tgtEl>
                                          <p:spTgt spid="914464"/>
                                        </p:tgtEl>
                                        <p:attrNameLst>
                                          <p:attrName>ppt_y</p:attrName>
                                        </p:attrNameLst>
                                      </p:cBhvr>
                                      <p:tavLst>
                                        <p:tav tm="0">
                                          <p:val>
                                            <p:strVal val="#ppt_y+#ppt_h/2"/>
                                          </p:val>
                                        </p:tav>
                                        <p:tav tm="100000">
                                          <p:val>
                                            <p:strVal val="#ppt_y"/>
                                          </p:val>
                                        </p:tav>
                                      </p:tavLst>
                                    </p:anim>
                                    <p:anim calcmode="lin" valueType="num">
                                      <p:cBhvr>
                                        <p:cTn id="67" dur="500" fill="hold"/>
                                        <p:tgtEl>
                                          <p:spTgt spid="914464"/>
                                        </p:tgtEl>
                                        <p:attrNameLst>
                                          <p:attrName>ppt_w</p:attrName>
                                        </p:attrNameLst>
                                      </p:cBhvr>
                                      <p:tavLst>
                                        <p:tav tm="0">
                                          <p:val>
                                            <p:strVal val="#ppt_w"/>
                                          </p:val>
                                        </p:tav>
                                        <p:tav tm="100000">
                                          <p:val>
                                            <p:strVal val="#ppt_w"/>
                                          </p:val>
                                        </p:tav>
                                      </p:tavLst>
                                    </p:anim>
                                    <p:anim calcmode="lin" valueType="num">
                                      <p:cBhvr>
                                        <p:cTn id="68" dur="500" fill="hold"/>
                                        <p:tgtEl>
                                          <p:spTgt spid="914464"/>
                                        </p:tgtEl>
                                        <p:attrNameLst>
                                          <p:attrName>ppt_h</p:attrName>
                                        </p:attrNameLst>
                                      </p:cBhvr>
                                      <p:tavLst>
                                        <p:tav tm="0">
                                          <p:val>
                                            <p:fltVal val="0"/>
                                          </p:val>
                                        </p:tav>
                                        <p:tav tm="100000">
                                          <p:val>
                                            <p:strVal val="#ppt_h"/>
                                          </p:val>
                                        </p:tav>
                                      </p:tavLst>
                                    </p:anim>
                                  </p:childTnLst>
                                </p:cTn>
                              </p:par>
                            </p:childTnLst>
                          </p:cTn>
                        </p:par>
                        <p:par>
                          <p:cTn id="69" fill="hold">
                            <p:stCondLst>
                              <p:cond delay="3200"/>
                            </p:stCondLst>
                            <p:childTnLst>
                              <p:par>
                                <p:cTn id="70" presetID="2" presetClass="entr" presetSubtype="4" fill="hold" grpId="0" nodeType="afterEffect">
                                  <p:stCondLst>
                                    <p:cond delay="0"/>
                                  </p:stCondLst>
                                  <p:childTnLst>
                                    <p:set>
                                      <p:cBhvr>
                                        <p:cTn id="71" dur="1" fill="hold">
                                          <p:stCondLst>
                                            <p:cond delay="0"/>
                                          </p:stCondLst>
                                        </p:cTn>
                                        <p:tgtEl>
                                          <p:spTgt spid="914455"/>
                                        </p:tgtEl>
                                        <p:attrNameLst>
                                          <p:attrName>style.visibility</p:attrName>
                                        </p:attrNameLst>
                                      </p:cBhvr>
                                      <p:to>
                                        <p:strVal val="visible"/>
                                      </p:to>
                                    </p:set>
                                    <p:anim calcmode="lin" valueType="num">
                                      <p:cBhvr additive="base">
                                        <p:cTn id="72" dur="500" fill="hold"/>
                                        <p:tgtEl>
                                          <p:spTgt spid="914455"/>
                                        </p:tgtEl>
                                        <p:attrNameLst>
                                          <p:attrName>ppt_x</p:attrName>
                                        </p:attrNameLst>
                                      </p:cBhvr>
                                      <p:tavLst>
                                        <p:tav tm="0">
                                          <p:val>
                                            <p:strVal val="#ppt_x"/>
                                          </p:val>
                                        </p:tav>
                                        <p:tav tm="100000">
                                          <p:val>
                                            <p:strVal val="#ppt_x"/>
                                          </p:val>
                                        </p:tav>
                                      </p:tavLst>
                                    </p:anim>
                                    <p:anim calcmode="lin" valueType="num">
                                      <p:cBhvr additive="base">
                                        <p:cTn id="73" dur="500" fill="hold"/>
                                        <p:tgtEl>
                                          <p:spTgt spid="914455"/>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914455"/>
                                        </p:tgtEl>
                                        <p:attrNameLst>
                                          <p:attrName>ppt_c</p:attrName>
                                        </p:attrNameLst>
                                      </p:cBhvr>
                                      <p:to>
                                        <a:srgbClr val="000000"/>
                                      </p:to>
                                    </p:animClr>
                                  </p:subTnLst>
                                </p:cTn>
                              </p:par>
                            </p:childTnLst>
                          </p:cTn>
                        </p:par>
                      </p:childTnLst>
                    </p:cTn>
                  </p:par>
                  <p:par>
                    <p:cTn id="74" fill="hold">
                      <p:stCondLst>
                        <p:cond delay="indefinite"/>
                      </p:stCondLst>
                      <p:childTnLst>
                        <p:par>
                          <p:cTn id="75" fill="hold">
                            <p:stCondLst>
                              <p:cond delay="0"/>
                            </p:stCondLst>
                            <p:childTnLst>
                              <p:par>
                                <p:cTn id="76" presetID="2" presetClass="entr" presetSubtype="8" fill="hold" grpId="0" nodeType="clickEffect" nodePh="1">
                                  <p:stCondLst>
                                    <p:cond delay="0"/>
                                  </p:stCondLst>
                                  <p:endCondLst>
                                    <p:cond evt="begin" delay="0">
                                      <p:tn val="76"/>
                                    </p:cond>
                                  </p:endCondLst>
                                  <p:childTnLst>
                                    <p:set>
                                      <p:cBhvr>
                                        <p:cTn id="77" dur="1" fill="hold">
                                          <p:stCondLst>
                                            <p:cond delay="0"/>
                                          </p:stCondLst>
                                        </p:cTn>
                                        <p:tgtEl>
                                          <p:spTgt spid="914438"/>
                                        </p:tgtEl>
                                        <p:attrNameLst>
                                          <p:attrName>style.visibility</p:attrName>
                                        </p:attrNameLst>
                                      </p:cBhvr>
                                      <p:to>
                                        <p:strVal val="visible"/>
                                      </p:to>
                                    </p:set>
                                    <p:anim calcmode="lin" valueType="num">
                                      <p:cBhvr additive="base">
                                        <p:cTn id="78" dur="500" fill="hold"/>
                                        <p:tgtEl>
                                          <p:spTgt spid="914438"/>
                                        </p:tgtEl>
                                        <p:attrNameLst>
                                          <p:attrName>ppt_x</p:attrName>
                                        </p:attrNameLst>
                                      </p:cBhvr>
                                      <p:tavLst>
                                        <p:tav tm="0">
                                          <p:val>
                                            <p:strVal val="0-#ppt_w/2"/>
                                          </p:val>
                                        </p:tav>
                                        <p:tav tm="100000">
                                          <p:val>
                                            <p:strVal val="#ppt_x"/>
                                          </p:val>
                                        </p:tav>
                                      </p:tavLst>
                                    </p:anim>
                                    <p:anim calcmode="lin" valueType="num">
                                      <p:cBhvr additive="base">
                                        <p:cTn id="79" dur="500" fill="hold"/>
                                        <p:tgtEl>
                                          <p:spTgt spid="9144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4438" grpId="0" animBg="1"/>
      <p:bldP spid="914452" grpId="0" autoUpdateAnimBg="0"/>
      <p:bldP spid="914453" grpId="0" autoUpdateAnimBg="0"/>
      <p:bldP spid="914454" grpId="0" autoUpdateAnimBg="0"/>
      <p:bldP spid="914455" grpId="0" autoUpdateAnimBg="0"/>
      <p:bldP spid="914463" grpId="0" animBg="1"/>
      <p:bldP spid="914464" grpId="0" animBg="1"/>
      <p:bldP spid="914465" grpId="0" animBg="1"/>
      <p:bldP spid="914466" grpId="0" animBg="1"/>
      <p:bldP spid="914467" grpId="0" animBg="1"/>
      <p:bldP spid="91446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reeform 2"/>
          <p:cNvSpPr>
            <a:spLocks/>
          </p:cNvSpPr>
          <p:nvPr/>
        </p:nvSpPr>
        <p:spPr bwMode="auto">
          <a:xfrm>
            <a:off x="0" y="471488"/>
            <a:ext cx="8572500" cy="5929312"/>
          </a:xfrm>
          <a:custGeom>
            <a:avLst/>
            <a:gdLst>
              <a:gd name="T0" fmla="*/ 3 w 5400"/>
              <a:gd name="T1" fmla="*/ 0 h 3735"/>
              <a:gd name="T2" fmla="*/ 4851 w 5400"/>
              <a:gd name="T3" fmla="*/ 3 h 3735"/>
              <a:gd name="T4" fmla="*/ 5330 w 5400"/>
              <a:gd name="T5" fmla="*/ 1827 h 3735"/>
              <a:gd name="T6" fmla="*/ 4608 w 5400"/>
              <a:gd name="T7" fmla="*/ 3735 h 3735"/>
              <a:gd name="T8" fmla="*/ 0 w 5400"/>
              <a:gd name="T9" fmla="*/ 3735 h 3735"/>
              <a:gd name="T10" fmla="*/ 3 w 5400"/>
              <a:gd name="T11" fmla="*/ 0 h 3735"/>
              <a:gd name="T12" fmla="*/ 0 60000 65536"/>
              <a:gd name="T13" fmla="*/ 0 60000 65536"/>
              <a:gd name="T14" fmla="*/ 0 60000 65536"/>
              <a:gd name="T15" fmla="*/ 0 60000 65536"/>
              <a:gd name="T16" fmla="*/ 0 60000 65536"/>
              <a:gd name="T17" fmla="*/ 0 60000 65536"/>
              <a:gd name="T18" fmla="*/ 0 w 5400"/>
              <a:gd name="T19" fmla="*/ 0 h 3735"/>
              <a:gd name="T20" fmla="*/ 5400 w 5400"/>
              <a:gd name="T21" fmla="*/ 3735 h 3735"/>
            </a:gdLst>
            <a:ahLst/>
            <a:cxnLst>
              <a:cxn ang="T12">
                <a:pos x="T0" y="T1"/>
              </a:cxn>
              <a:cxn ang="T13">
                <a:pos x="T2" y="T3"/>
              </a:cxn>
              <a:cxn ang="T14">
                <a:pos x="T4" y="T5"/>
              </a:cxn>
              <a:cxn ang="T15">
                <a:pos x="T6" y="T7"/>
              </a:cxn>
              <a:cxn ang="T16">
                <a:pos x="T8" y="T9"/>
              </a:cxn>
              <a:cxn ang="T17">
                <a:pos x="T10" y="T11"/>
              </a:cxn>
            </a:cxnLst>
            <a:rect l="T18" t="T19" r="T20" b="T21"/>
            <a:pathLst>
              <a:path w="5400" h="3735">
                <a:moveTo>
                  <a:pt x="3" y="0"/>
                </a:moveTo>
                <a:cubicBezTo>
                  <a:pt x="792" y="3"/>
                  <a:pt x="3931" y="3"/>
                  <a:pt x="4851" y="3"/>
                </a:cubicBezTo>
                <a:cubicBezTo>
                  <a:pt x="5299" y="458"/>
                  <a:pt x="5400" y="1389"/>
                  <a:pt x="5330" y="1827"/>
                </a:cubicBezTo>
                <a:cubicBezTo>
                  <a:pt x="5282" y="2506"/>
                  <a:pt x="4878" y="3322"/>
                  <a:pt x="4608" y="3735"/>
                </a:cubicBezTo>
                <a:cubicBezTo>
                  <a:pt x="2298" y="3735"/>
                  <a:pt x="0" y="3735"/>
                  <a:pt x="0" y="3735"/>
                </a:cubicBezTo>
                <a:cubicBezTo>
                  <a:pt x="2" y="3031"/>
                  <a:pt x="3" y="546"/>
                  <a:pt x="3" y="0"/>
                </a:cubicBezTo>
                <a:close/>
              </a:path>
            </a:pathLst>
          </a:custGeom>
          <a:solidFill>
            <a:srgbClr val="DADADA"/>
          </a:solidFill>
          <a:ln w="12700">
            <a:noFill/>
            <a:round/>
            <a:headEnd/>
            <a:tailEnd/>
          </a:ln>
        </p:spPr>
        <p:txBody>
          <a:bodyPr wrap="none" anchor="ctr">
            <a:prstTxWarp prst="textNoShape">
              <a:avLst/>
            </a:prstTxWarp>
          </a:bodyPr>
          <a:lstStyle/>
          <a:p>
            <a:endParaRPr lang="en-US"/>
          </a:p>
        </p:txBody>
      </p:sp>
      <p:grpSp>
        <p:nvGrpSpPr>
          <p:cNvPr id="2" name="Group 3"/>
          <p:cNvGrpSpPr>
            <a:grpSpLocks/>
          </p:cNvGrpSpPr>
          <p:nvPr/>
        </p:nvGrpSpPr>
        <p:grpSpPr bwMode="auto">
          <a:xfrm>
            <a:off x="4157663" y="4945063"/>
            <a:ext cx="252412" cy="442912"/>
            <a:chOff x="2619" y="3115"/>
            <a:chExt cx="159" cy="279"/>
          </a:xfrm>
        </p:grpSpPr>
        <p:sp>
          <p:nvSpPr>
            <p:cNvPr id="35994" name="Line 4"/>
            <p:cNvSpPr>
              <a:spLocks noChangeShapeType="1"/>
            </p:cNvSpPr>
            <p:nvPr/>
          </p:nvSpPr>
          <p:spPr bwMode="auto">
            <a:xfrm>
              <a:off x="2642" y="3115"/>
              <a:ext cx="0" cy="279"/>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35995" name="Text Box 5"/>
            <p:cNvSpPr txBox="1">
              <a:spLocks noChangeArrowheads="1"/>
            </p:cNvSpPr>
            <p:nvPr/>
          </p:nvSpPr>
          <p:spPr bwMode="auto">
            <a:xfrm>
              <a:off x="2619" y="3117"/>
              <a:ext cx="159"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a:t>
              </a:r>
            </a:p>
          </p:txBody>
        </p:sp>
      </p:grpSp>
      <p:sp>
        <p:nvSpPr>
          <p:cNvPr id="35844" name="Line 6"/>
          <p:cNvSpPr>
            <a:spLocks noChangeShapeType="1"/>
          </p:cNvSpPr>
          <p:nvPr/>
        </p:nvSpPr>
        <p:spPr bwMode="auto">
          <a:xfrm>
            <a:off x="63500" y="1879600"/>
            <a:ext cx="8264525" cy="0"/>
          </a:xfrm>
          <a:prstGeom prst="line">
            <a:avLst/>
          </a:prstGeom>
          <a:noFill/>
          <a:ln w="12700">
            <a:solidFill>
              <a:srgbClr val="000000"/>
            </a:solidFill>
            <a:round/>
            <a:headEnd/>
            <a:tailEnd/>
          </a:ln>
        </p:spPr>
        <p:txBody>
          <a:bodyPr wrap="none" anchor="ctr">
            <a:prstTxWarp prst="textNoShape">
              <a:avLst/>
            </a:prstTxWarp>
          </a:bodyPr>
          <a:lstStyle/>
          <a:p>
            <a:endParaRPr lang="en-US"/>
          </a:p>
        </p:txBody>
      </p:sp>
      <p:sp>
        <p:nvSpPr>
          <p:cNvPr id="35845" name="Rectangle 7"/>
          <p:cNvSpPr>
            <a:spLocks noGrp="1" noChangeArrowheads="1"/>
          </p:cNvSpPr>
          <p:nvPr>
            <p:ph type="title"/>
          </p:nvPr>
        </p:nvSpPr>
        <p:spPr/>
        <p:txBody>
          <a:bodyPr/>
          <a:lstStyle/>
          <a:p>
            <a:r>
              <a:rPr lang="en-CA"/>
              <a:t>UCM Notation - </a:t>
            </a:r>
            <a:br>
              <a:rPr lang="en-CA"/>
            </a:br>
            <a:r>
              <a:rPr lang="en-CA"/>
              <a:t>Dynamic Structures</a:t>
            </a:r>
          </a:p>
        </p:txBody>
      </p:sp>
      <p:sp>
        <p:nvSpPr>
          <p:cNvPr id="35846" name="Text Box 8"/>
          <p:cNvSpPr txBox="1">
            <a:spLocks noChangeArrowheads="1"/>
          </p:cNvSpPr>
          <p:nvPr/>
        </p:nvSpPr>
        <p:spPr bwMode="auto">
          <a:xfrm>
            <a:off x="2473325" y="1995488"/>
            <a:ext cx="3246438" cy="457200"/>
          </a:xfrm>
          <a:prstGeom prst="rect">
            <a:avLst/>
          </a:prstGeom>
          <a:noFill/>
          <a:ln w="12700">
            <a:noFill/>
            <a:miter lim="800000"/>
            <a:headEnd/>
            <a:tailEnd/>
          </a:ln>
        </p:spPr>
        <p:txBody>
          <a:bodyPr wrap="none">
            <a:prstTxWarp prst="textNoShape">
              <a:avLst/>
            </a:prstTxWarp>
            <a:spAutoFit/>
          </a:bodyPr>
          <a:lstStyle/>
          <a:p>
            <a:r>
              <a:rPr lang="en-US" sz="2400">
                <a:latin typeface="Times New Roman" charset="0"/>
              </a:rPr>
              <a:t>Generic UCM Example</a:t>
            </a:r>
          </a:p>
        </p:txBody>
      </p:sp>
      <p:sp>
        <p:nvSpPr>
          <p:cNvPr id="35847" name="Text Box 9"/>
          <p:cNvSpPr txBox="1">
            <a:spLocks noChangeArrowheads="1"/>
          </p:cNvSpPr>
          <p:nvPr/>
        </p:nvSpPr>
        <p:spPr bwMode="auto">
          <a:xfrm>
            <a:off x="846138" y="2925763"/>
            <a:ext cx="641350" cy="298450"/>
          </a:xfrm>
          <a:prstGeom prst="rect">
            <a:avLst/>
          </a:prstGeom>
          <a:noFill/>
          <a:ln w="9525">
            <a:noFill/>
            <a:miter lim="800000"/>
            <a:headEnd/>
            <a:tailEnd/>
          </a:ln>
        </p:spPr>
        <p:txBody>
          <a:bodyPr wrap="none">
            <a:prstTxWarp prst="textNoShape">
              <a:avLst/>
            </a:prstTxWarp>
            <a:spAutoFit/>
          </a:bodyPr>
          <a:lstStyle/>
          <a:p>
            <a:pPr>
              <a:lnSpc>
                <a:spcPct val="75000"/>
              </a:lnSpc>
            </a:pPr>
            <a:r>
              <a:rPr lang="en-US" sz="1800">
                <a:latin typeface="Times New Roman" charset="0"/>
              </a:rPr>
              <a:t>start</a:t>
            </a:r>
          </a:p>
        </p:txBody>
      </p:sp>
      <p:sp>
        <p:nvSpPr>
          <p:cNvPr id="35848" name="Text Box 10"/>
          <p:cNvSpPr txBox="1">
            <a:spLocks noChangeArrowheads="1"/>
          </p:cNvSpPr>
          <p:nvPr/>
        </p:nvSpPr>
        <p:spPr bwMode="auto">
          <a:xfrm>
            <a:off x="6351588" y="5238750"/>
            <a:ext cx="539750" cy="298450"/>
          </a:xfrm>
          <a:prstGeom prst="rect">
            <a:avLst/>
          </a:prstGeom>
          <a:noFill/>
          <a:ln w="9525">
            <a:noFill/>
            <a:miter lim="800000"/>
            <a:headEnd/>
            <a:tailEnd/>
          </a:ln>
        </p:spPr>
        <p:txBody>
          <a:bodyPr wrap="none">
            <a:prstTxWarp prst="textNoShape">
              <a:avLst/>
            </a:prstTxWarp>
            <a:spAutoFit/>
          </a:bodyPr>
          <a:lstStyle/>
          <a:p>
            <a:pPr>
              <a:lnSpc>
                <a:spcPct val="75000"/>
              </a:lnSpc>
            </a:pPr>
            <a:r>
              <a:rPr lang="en-US" sz="1800">
                <a:latin typeface="Times New Roman" charset="0"/>
              </a:rPr>
              <a:t>end</a:t>
            </a:r>
          </a:p>
        </p:txBody>
      </p:sp>
      <p:sp>
        <p:nvSpPr>
          <p:cNvPr id="1010699" name="Text Box 11"/>
          <p:cNvSpPr txBox="1">
            <a:spLocks noChangeArrowheads="1"/>
          </p:cNvSpPr>
          <p:nvPr/>
        </p:nvSpPr>
        <p:spPr bwMode="auto">
          <a:xfrm>
            <a:off x="708025" y="5653088"/>
            <a:ext cx="6994525" cy="457200"/>
          </a:xfrm>
          <a:prstGeom prst="rect">
            <a:avLst/>
          </a:prstGeom>
          <a:noFill/>
          <a:ln w="12700">
            <a:noFill/>
            <a:miter lim="800000"/>
            <a:headEnd/>
            <a:tailEnd/>
          </a:ln>
        </p:spPr>
        <p:txBody>
          <a:bodyPr wrap="none">
            <a:prstTxWarp prst="textNoShape">
              <a:avLst/>
            </a:prstTxWarp>
            <a:spAutoFit/>
          </a:bodyPr>
          <a:lstStyle/>
          <a:p>
            <a:r>
              <a:rPr lang="en-US" sz="2400">
                <a:solidFill>
                  <a:srgbClr val="800000"/>
                </a:solidFill>
                <a:latin typeface="Times New Roman" charset="0"/>
              </a:rPr>
              <a:t>Dynamic Responsibilities </a:t>
            </a:r>
            <a:r>
              <a:rPr lang="en-US" sz="2400">
                <a:latin typeface="Times New Roman" charset="0"/>
              </a:rPr>
              <a:t>and</a:t>
            </a:r>
            <a:r>
              <a:rPr lang="en-US" sz="2400">
                <a:solidFill>
                  <a:srgbClr val="800000"/>
                </a:solidFill>
                <a:latin typeface="Times New Roman" charset="0"/>
              </a:rPr>
              <a:t> Dynamic Components</a:t>
            </a:r>
          </a:p>
        </p:txBody>
      </p:sp>
      <p:grpSp>
        <p:nvGrpSpPr>
          <p:cNvPr id="35850" name="Group 12"/>
          <p:cNvGrpSpPr>
            <a:grpSpLocks/>
          </p:cNvGrpSpPr>
          <p:nvPr/>
        </p:nvGrpSpPr>
        <p:grpSpPr bwMode="auto">
          <a:xfrm>
            <a:off x="4689475" y="2511425"/>
            <a:ext cx="1169988" cy="1336675"/>
            <a:chOff x="4061" y="2149"/>
            <a:chExt cx="597" cy="717"/>
          </a:xfrm>
        </p:grpSpPr>
        <p:sp>
          <p:nvSpPr>
            <p:cNvPr id="35992" name="Rectangle 13"/>
            <p:cNvSpPr>
              <a:spLocks noChangeArrowheads="1"/>
            </p:cNvSpPr>
            <p:nvPr/>
          </p:nvSpPr>
          <p:spPr bwMode="auto">
            <a:xfrm>
              <a:off x="4061" y="2330"/>
              <a:ext cx="597" cy="536"/>
            </a:xfrm>
            <a:prstGeom prst="rect">
              <a:avLst/>
            </a:prstGeom>
            <a:noFill/>
            <a:ln w="12700">
              <a:solidFill>
                <a:schemeClr val="tx1"/>
              </a:solidFill>
              <a:prstDash val="dash"/>
              <a:miter lim="800000"/>
              <a:headEnd/>
              <a:tailEnd/>
            </a:ln>
          </p:spPr>
          <p:txBody>
            <a:bodyPr wrap="none" anchor="ctr">
              <a:prstTxWarp prst="textNoShape">
                <a:avLst/>
              </a:prstTxWarp>
            </a:bodyPr>
            <a:lstStyle/>
            <a:p>
              <a:endParaRPr lang="en-US"/>
            </a:p>
          </p:txBody>
        </p:sp>
        <p:sp>
          <p:nvSpPr>
            <p:cNvPr id="35993" name="Text Box 14"/>
            <p:cNvSpPr txBox="1">
              <a:spLocks noChangeArrowheads="1"/>
            </p:cNvSpPr>
            <p:nvPr/>
          </p:nvSpPr>
          <p:spPr bwMode="auto">
            <a:xfrm>
              <a:off x="4061" y="2149"/>
              <a:ext cx="351" cy="181"/>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slot A</a:t>
              </a:r>
            </a:p>
          </p:txBody>
        </p:sp>
      </p:grpSp>
      <p:sp>
        <p:nvSpPr>
          <p:cNvPr id="1010703" name="Line 15"/>
          <p:cNvSpPr>
            <a:spLocks noChangeShapeType="1"/>
          </p:cNvSpPr>
          <p:nvPr/>
        </p:nvSpPr>
        <p:spPr bwMode="auto">
          <a:xfrm flipV="1">
            <a:off x="5421313" y="3298825"/>
            <a:ext cx="0" cy="250825"/>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1010704" name="Line 16"/>
          <p:cNvSpPr>
            <a:spLocks noChangeShapeType="1"/>
          </p:cNvSpPr>
          <p:nvPr/>
        </p:nvSpPr>
        <p:spPr bwMode="auto">
          <a:xfrm>
            <a:off x="2605088" y="4252913"/>
            <a:ext cx="0" cy="25082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grpSp>
        <p:nvGrpSpPr>
          <p:cNvPr id="35853" name="Group 17"/>
          <p:cNvGrpSpPr>
            <a:grpSpLocks/>
          </p:cNvGrpSpPr>
          <p:nvPr/>
        </p:nvGrpSpPr>
        <p:grpSpPr bwMode="auto">
          <a:xfrm>
            <a:off x="3162300" y="3424238"/>
            <a:ext cx="560388" cy="355600"/>
            <a:chOff x="1246" y="13594"/>
            <a:chExt cx="882" cy="560"/>
          </a:xfrm>
        </p:grpSpPr>
        <p:sp>
          <p:nvSpPr>
            <p:cNvPr id="35987" name="Rectangle 18"/>
            <p:cNvSpPr>
              <a:spLocks noChangeArrowheads="1"/>
            </p:cNvSpPr>
            <p:nvPr/>
          </p:nvSpPr>
          <p:spPr bwMode="auto">
            <a:xfrm>
              <a:off x="1246" y="13790"/>
              <a:ext cx="882" cy="364"/>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35988" name="Line 19"/>
            <p:cNvSpPr>
              <a:spLocks noChangeShapeType="1"/>
            </p:cNvSpPr>
            <p:nvPr/>
          </p:nvSpPr>
          <p:spPr bwMode="auto">
            <a:xfrm>
              <a:off x="1246" y="14042"/>
              <a:ext cx="882"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989" name="Line 20"/>
            <p:cNvSpPr>
              <a:spLocks noChangeShapeType="1"/>
            </p:cNvSpPr>
            <p:nvPr/>
          </p:nvSpPr>
          <p:spPr bwMode="auto">
            <a:xfrm>
              <a:off x="1246" y="13902"/>
              <a:ext cx="882" cy="0"/>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990" name="Line 21"/>
            <p:cNvSpPr>
              <a:spLocks noChangeShapeType="1"/>
            </p:cNvSpPr>
            <p:nvPr/>
          </p:nvSpPr>
          <p:spPr bwMode="auto">
            <a:xfrm flipH="1" flipV="1">
              <a:off x="1246" y="13594"/>
              <a:ext cx="0" cy="32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991" name="Line 22"/>
            <p:cNvSpPr>
              <a:spLocks noChangeShapeType="1"/>
            </p:cNvSpPr>
            <p:nvPr/>
          </p:nvSpPr>
          <p:spPr bwMode="auto">
            <a:xfrm flipH="1" flipV="1">
              <a:off x="2128" y="13608"/>
              <a:ext cx="0" cy="322"/>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1010711" name="Line 23"/>
          <p:cNvSpPr>
            <a:spLocks noChangeShapeType="1"/>
          </p:cNvSpPr>
          <p:nvPr/>
        </p:nvSpPr>
        <p:spPr bwMode="auto">
          <a:xfrm>
            <a:off x="4194175" y="4248150"/>
            <a:ext cx="0" cy="442913"/>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grpSp>
        <p:nvGrpSpPr>
          <p:cNvPr id="35855" name="Group 24"/>
          <p:cNvGrpSpPr>
            <a:grpSpLocks/>
          </p:cNvGrpSpPr>
          <p:nvPr/>
        </p:nvGrpSpPr>
        <p:grpSpPr bwMode="auto">
          <a:xfrm>
            <a:off x="3913188" y="4592638"/>
            <a:ext cx="560387" cy="355600"/>
            <a:chOff x="1246" y="13594"/>
            <a:chExt cx="882" cy="560"/>
          </a:xfrm>
        </p:grpSpPr>
        <p:sp>
          <p:nvSpPr>
            <p:cNvPr id="35982" name="Rectangle 25"/>
            <p:cNvSpPr>
              <a:spLocks noChangeArrowheads="1"/>
            </p:cNvSpPr>
            <p:nvPr/>
          </p:nvSpPr>
          <p:spPr bwMode="auto">
            <a:xfrm>
              <a:off x="1246" y="13790"/>
              <a:ext cx="882" cy="364"/>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35983" name="Line 26"/>
            <p:cNvSpPr>
              <a:spLocks noChangeShapeType="1"/>
            </p:cNvSpPr>
            <p:nvPr/>
          </p:nvSpPr>
          <p:spPr bwMode="auto">
            <a:xfrm>
              <a:off x="1246" y="14042"/>
              <a:ext cx="882"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984" name="Line 27"/>
            <p:cNvSpPr>
              <a:spLocks noChangeShapeType="1"/>
            </p:cNvSpPr>
            <p:nvPr/>
          </p:nvSpPr>
          <p:spPr bwMode="auto">
            <a:xfrm>
              <a:off x="1246" y="13902"/>
              <a:ext cx="882" cy="0"/>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985" name="Line 28"/>
            <p:cNvSpPr>
              <a:spLocks noChangeShapeType="1"/>
            </p:cNvSpPr>
            <p:nvPr/>
          </p:nvSpPr>
          <p:spPr bwMode="auto">
            <a:xfrm flipH="1" flipV="1">
              <a:off x="1246" y="13594"/>
              <a:ext cx="0" cy="32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986" name="Line 29"/>
            <p:cNvSpPr>
              <a:spLocks noChangeShapeType="1"/>
            </p:cNvSpPr>
            <p:nvPr/>
          </p:nvSpPr>
          <p:spPr bwMode="auto">
            <a:xfrm flipH="1" flipV="1">
              <a:off x="2128" y="13608"/>
              <a:ext cx="0" cy="322"/>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35856" name="Line 30"/>
          <p:cNvSpPr>
            <a:spLocks noChangeShapeType="1"/>
          </p:cNvSpPr>
          <p:nvPr/>
        </p:nvSpPr>
        <p:spPr bwMode="auto">
          <a:xfrm>
            <a:off x="1674813" y="3074988"/>
            <a:ext cx="4664075"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35857" name="Oval 31"/>
          <p:cNvSpPr>
            <a:spLocks noChangeArrowheads="1"/>
          </p:cNvSpPr>
          <p:nvPr/>
        </p:nvSpPr>
        <p:spPr bwMode="auto">
          <a:xfrm>
            <a:off x="1466850" y="2887663"/>
            <a:ext cx="374650" cy="374650"/>
          </a:xfrm>
          <a:prstGeom prst="ellipse">
            <a:avLst/>
          </a:prstGeom>
          <a:solidFill>
            <a:srgbClr val="000000"/>
          </a:solidFill>
          <a:ln w="9525">
            <a:solidFill>
              <a:srgbClr val="000000"/>
            </a:solidFill>
            <a:round/>
            <a:headEnd/>
            <a:tailEnd/>
          </a:ln>
        </p:spPr>
        <p:txBody>
          <a:bodyPr>
            <a:prstTxWarp prst="textNoShape">
              <a:avLst/>
            </a:prstTxWarp>
          </a:bodyPr>
          <a:lstStyle/>
          <a:p>
            <a:endParaRPr lang="en-US"/>
          </a:p>
        </p:txBody>
      </p:sp>
      <p:sp>
        <p:nvSpPr>
          <p:cNvPr id="35858" name="Line 32"/>
          <p:cNvSpPr>
            <a:spLocks noChangeShapeType="1"/>
          </p:cNvSpPr>
          <p:nvPr/>
        </p:nvSpPr>
        <p:spPr bwMode="auto">
          <a:xfrm>
            <a:off x="6319838" y="5208588"/>
            <a:ext cx="0" cy="374650"/>
          </a:xfrm>
          <a:prstGeom prst="line">
            <a:avLst/>
          </a:prstGeom>
          <a:noFill/>
          <a:ln w="114300">
            <a:solidFill>
              <a:srgbClr val="000000"/>
            </a:solidFill>
            <a:round/>
            <a:headEnd/>
            <a:tailEnd/>
          </a:ln>
        </p:spPr>
        <p:txBody>
          <a:bodyPr>
            <a:prstTxWarp prst="textNoShape">
              <a:avLst/>
            </a:prstTxWarp>
          </a:bodyPr>
          <a:lstStyle/>
          <a:p>
            <a:endParaRPr lang="en-US"/>
          </a:p>
        </p:txBody>
      </p:sp>
      <p:sp>
        <p:nvSpPr>
          <p:cNvPr id="35859" name="Text Box 33"/>
          <p:cNvSpPr txBox="1">
            <a:spLocks noChangeArrowheads="1"/>
          </p:cNvSpPr>
          <p:nvPr/>
        </p:nvSpPr>
        <p:spPr bwMode="auto">
          <a:xfrm>
            <a:off x="3687763" y="3482975"/>
            <a:ext cx="754062" cy="336550"/>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pool A</a:t>
            </a:r>
          </a:p>
        </p:txBody>
      </p:sp>
      <p:sp>
        <p:nvSpPr>
          <p:cNvPr id="35860" name="Text Box 34"/>
          <p:cNvSpPr txBox="1">
            <a:spLocks noChangeArrowheads="1"/>
          </p:cNvSpPr>
          <p:nvPr/>
        </p:nvSpPr>
        <p:spPr bwMode="auto">
          <a:xfrm>
            <a:off x="4451350" y="4637088"/>
            <a:ext cx="742950" cy="336550"/>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pool B</a:t>
            </a:r>
          </a:p>
        </p:txBody>
      </p:sp>
      <p:sp>
        <p:nvSpPr>
          <p:cNvPr id="35861" name="Line 35"/>
          <p:cNvSpPr>
            <a:spLocks noChangeShapeType="1"/>
          </p:cNvSpPr>
          <p:nvPr/>
        </p:nvSpPr>
        <p:spPr bwMode="auto">
          <a:xfrm>
            <a:off x="1674813" y="4229100"/>
            <a:ext cx="2759075"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35862" name="Line 36"/>
          <p:cNvSpPr>
            <a:spLocks noChangeShapeType="1"/>
          </p:cNvSpPr>
          <p:nvPr/>
        </p:nvSpPr>
        <p:spPr bwMode="auto">
          <a:xfrm>
            <a:off x="3840163" y="5395913"/>
            <a:ext cx="2498725"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35863" name="Line 37"/>
          <p:cNvSpPr>
            <a:spLocks noChangeShapeType="1"/>
          </p:cNvSpPr>
          <p:nvPr/>
        </p:nvSpPr>
        <p:spPr bwMode="auto">
          <a:xfrm>
            <a:off x="4816475" y="3551238"/>
            <a:ext cx="1522413" cy="0"/>
          </a:xfrm>
          <a:prstGeom prst="line">
            <a:avLst/>
          </a:prstGeom>
          <a:noFill/>
          <a:ln w="38100">
            <a:solidFill>
              <a:srgbClr val="000000"/>
            </a:solidFill>
            <a:round/>
            <a:headEnd/>
            <a:tailEnd/>
          </a:ln>
        </p:spPr>
        <p:txBody>
          <a:bodyPr>
            <a:prstTxWarp prst="textNoShape">
              <a:avLst/>
            </a:prstTxWarp>
          </a:bodyPr>
          <a:lstStyle/>
          <a:p>
            <a:endParaRPr lang="en-US"/>
          </a:p>
        </p:txBody>
      </p:sp>
      <p:grpSp>
        <p:nvGrpSpPr>
          <p:cNvPr id="6" name="Group 38"/>
          <p:cNvGrpSpPr>
            <a:grpSpLocks/>
          </p:cNvGrpSpPr>
          <p:nvPr/>
        </p:nvGrpSpPr>
        <p:grpSpPr bwMode="auto">
          <a:xfrm>
            <a:off x="4997450" y="2998788"/>
            <a:ext cx="300038" cy="336550"/>
            <a:chOff x="2851" y="1748"/>
            <a:chExt cx="189" cy="212"/>
          </a:xfrm>
        </p:grpSpPr>
        <p:sp>
          <p:nvSpPr>
            <p:cNvPr id="35980" name="Line 39"/>
            <p:cNvSpPr>
              <a:spLocks noChangeShapeType="1"/>
            </p:cNvSpPr>
            <p:nvPr/>
          </p:nvSpPr>
          <p:spPr bwMode="auto">
            <a:xfrm flipV="1">
              <a:off x="2871" y="1802"/>
              <a:ext cx="0" cy="158"/>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35981" name="Text Box 40"/>
            <p:cNvSpPr txBox="1">
              <a:spLocks noChangeArrowheads="1"/>
            </p:cNvSpPr>
            <p:nvPr/>
          </p:nvSpPr>
          <p:spPr bwMode="auto">
            <a:xfrm>
              <a:off x="2851" y="1748"/>
              <a:ext cx="189"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a:t>
              </a:r>
            </a:p>
          </p:txBody>
        </p:sp>
      </p:grpSp>
      <p:grpSp>
        <p:nvGrpSpPr>
          <p:cNvPr id="7" name="Group 41"/>
          <p:cNvGrpSpPr>
            <a:grpSpLocks/>
          </p:cNvGrpSpPr>
          <p:nvPr/>
        </p:nvGrpSpPr>
        <p:grpSpPr bwMode="auto">
          <a:xfrm>
            <a:off x="3424238" y="3079750"/>
            <a:ext cx="300037" cy="442913"/>
            <a:chOff x="1860" y="1799"/>
            <a:chExt cx="189" cy="279"/>
          </a:xfrm>
        </p:grpSpPr>
        <p:sp>
          <p:nvSpPr>
            <p:cNvPr id="35978" name="Line 42"/>
            <p:cNvSpPr>
              <a:spLocks noChangeShapeType="1"/>
            </p:cNvSpPr>
            <p:nvPr/>
          </p:nvSpPr>
          <p:spPr bwMode="auto">
            <a:xfrm>
              <a:off x="1872" y="1799"/>
              <a:ext cx="0" cy="279"/>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35979" name="Text Box 43"/>
            <p:cNvSpPr txBox="1">
              <a:spLocks noChangeArrowheads="1"/>
            </p:cNvSpPr>
            <p:nvPr/>
          </p:nvSpPr>
          <p:spPr bwMode="auto">
            <a:xfrm>
              <a:off x="1860" y="1820"/>
              <a:ext cx="189"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a:t>
              </a:r>
            </a:p>
          </p:txBody>
        </p:sp>
      </p:grpSp>
      <p:sp>
        <p:nvSpPr>
          <p:cNvPr id="1010732" name="Text Box 44"/>
          <p:cNvSpPr txBox="1">
            <a:spLocks noChangeArrowheads="1"/>
          </p:cNvSpPr>
          <p:nvPr/>
        </p:nvSpPr>
        <p:spPr bwMode="auto">
          <a:xfrm>
            <a:off x="3081338" y="2781300"/>
            <a:ext cx="715962" cy="336550"/>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create</a:t>
            </a:r>
          </a:p>
        </p:txBody>
      </p:sp>
      <p:sp>
        <p:nvSpPr>
          <p:cNvPr id="1010733" name="Text Box 45"/>
          <p:cNvSpPr txBox="1">
            <a:spLocks noChangeArrowheads="1"/>
          </p:cNvSpPr>
          <p:nvPr/>
        </p:nvSpPr>
        <p:spPr bwMode="auto">
          <a:xfrm>
            <a:off x="4668838" y="2781300"/>
            <a:ext cx="715962" cy="336550"/>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create</a:t>
            </a:r>
          </a:p>
        </p:txBody>
      </p:sp>
      <p:grpSp>
        <p:nvGrpSpPr>
          <p:cNvPr id="35868" name="Group 46"/>
          <p:cNvGrpSpPr>
            <a:grpSpLocks/>
          </p:cNvGrpSpPr>
          <p:nvPr/>
        </p:nvGrpSpPr>
        <p:grpSpPr bwMode="auto">
          <a:xfrm>
            <a:off x="1922463" y="3652838"/>
            <a:ext cx="1169987" cy="1336675"/>
            <a:chOff x="4061" y="2149"/>
            <a:chExt cx="597" cy="717"/>
          </a:xfrm>
        </p:grpSpPr>
        <p:sp>
          <p:nvSpPr>
            <p:cNvPr id="35976" name="Rectangle 47"/>
            <p:cNvSpPr>
              <a:spLocks noChangeArrowheads="1"/>
            </p:cNvSpPr>
            <p:nvPr/>
          </p:nvSpPr>
          <p:spPr bwMode="auto">
            <a:xfrm>
              <a:off x="4061" y="2330"/>
              <a:ext cx="597" cy="536"/>
            </a:xfrm>
            <a:prstGeom prst="rect">
              <a:avLst/>
            </a:prstGeom>
            <a:noFill/>
            <a:ln w="12700">
              <a:solidFill>
                <a:schemeClr val="tx1"/>
              </a:solidFill>
              <a:prstDash val="dash"/>
              <a:miter lim="800000"/>
              <a:headEnd/>
              <a:tailEnd/>
            </a:ln>
          </p:spPr>
          <p:txBody>
            <a:bodyPr wrap="none" anchor="ctr">
              <a:prstTxWarp prst="textNoShape">
                <a:avLst/>
              </a:prstTxWarp>
            </a:bodyPr>
            <a:lstStyle/>
            <a:p>
              <a:endParaRPr lang="en-US"/>
            </a:p>
          </p:txBody>
        </p:sp>
        <p:sp>
          <p:nvSpPr>
            <p:cNvPr id="35977" name="Text Box 48"/>
            <p:cNvSpPr txBox="1">
              <a:spLocks noChangeArrowheads="1"/>
            </p:cNvSpPr>
            <p:nvPr/>
          </p:nvSpPr>
          <p:spPr bwMode="auto">
            <a:xfrm>
              <a:off x="4061" y="2149"/>
              <a:ext cx="345" cy="181"/>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slot B</a:t>
              </a:r>
            </a:p>
          </p:txBody>
        </p:sp>
      </p:grpSp>
      <p:sp>
        <p:nvSpPr>
          <p:cNvPr id="1010737" name="Text Box 49"/>
          <p:cNvSpPr txBox="1">
            <a:spLocks noChangeArrowheads="1"/>
          </p:cNvSpPr>
          <p:nvPr/>
        </p:nvSpPr>
        <p:spPr bwMode="auto">
          <a:xfrm>
            <a:off x="3213100" y="4154488"/>
            <a:ext cx="590550" cy="336550"/>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copy</a:t>
            </a:r>
          </a:p>
        </p:txBody>
      </p:sp>
      <p:sp>
        <p:nvSpPr>
          <p:cNvPr id="35870" name="Line 50"/>
          <p:cNvSpPr>
            <a:spLocks noChangeShapeType="1"/>
          </p:cNvSpPr>
          <p:nvPr/>
        </p:nvSpPr>
        <p:spPr bwMode="auto">
          <a:xfrm>
            <a:off x="1674813" y="4705350"/>
            <a:ext cx="1163637"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1010739" name="Text Box 51"/>
          <p:cNvSpPr txBox="1">
            <a:spLocks noChangeArrowheads="1"/>
          </p:cNvSpPr>
          <p:nvPr/>
        </p:nvSpPr>
        <p:spPr bwMode="auto">
          <a:xfrm>
            <a:off x="1919288" y="4654550"/>
            <a:ext cx="828675" cy="336550"/>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destroy</a:t>
            </a:r>
          </a:p>
        </p:txBody>
      </p:sp>
      <p:sp>
        <p:nvSpPr>
          <p:cNvPr id="35872" name="Freeform 52"/>
          <p:cNvSpPr>
            <a:spLocks/>
          </p:cNvSpPr>
          <p:nvPr/>
        </p:nvSpPr>
        <p:spPr bwMode="auto">
          <a:xfrm>
            <a:off x="6321425" y="3073400"/>
            <a:ext cx="201613" cy="477838"/>
          </a:xfrm>
          <a:custGeom>
            <a:avLst/>
            <a:gdLst>
              <a:gd name="T0" fmla="*/ 0 w 127"/>
              <a:gd name="T1" fmla="*/ 0 h 297"/>
              <a:gd name="T2" fmla="*/ 101 w 127"/>
              <a:gd name="T3" fmla="*/ 39 h 297"/>
              <a:gd name="T4" fmla="*/ 125 w 127"/>
              <a:gd name="T5" fmla="*/ 164 h 297"/>
              <a:gd name="T6" fmla="*/ 86 w 127"/>
              <a:gd name="T7" fmla="*/ 258 h 297"/>
              <a:gd name="T8" fmla="*/ 0 w 127"/>
              <a:gd name="T9" fmla="*/ 297 h 297"/>
              <a:gd name="T10" fmla="*/ 0 60000 65536"/>
              <a:gd name="T11" fmla="*/ 0 60000 65536"/>
              <a:gd name="T12" fmla="*/ 0 60000 65536"/>
              <a:gd name="T13" fmla="*/ 0 60000 65536"/>
              <a:gd name="T14" fmla="*/ 0 60000 65536"/>
              <a:gd name="T15" fmla="*/ 0 w 127"/>
              <a:gd name="T16" fmla="*/ 0 h 297"/>
              <a:gd name="T17" fmla="*/ 127 w 127"/>
              <a:gd name="T18" fmla="*/ 297 h 297"/>
            </a:gdLst>
            <a:ahLst/>
            <a:cxnLst>
              <a:cxn ang="T10">
                <a:pos x="T0" y="T1"/>
              </a:cxn>
              <a:cxn ang="T11">
                <a:pos x="T2" y="T3"/>
              </a:cxn>
              <a:cxn ang="T12">
                <a:pos x="T4" y="T5"/>
              </a:cxn>
              <a:cxn ang="T13">
                <a:pos x="T6" y="T7"/>
              </a:cxn>
              <a:cxn ang="T14">
                <a:pos x="T8" y="T9"/>
              </a:cxn>
            </a:cxnLst>
            <a:rect l="T15" t="T16" r="T17" b="T18"/>
            <a:pathLst>
              <a:path w="127" h="297">
                <a:moveTo>
                  <a:pt x="0" y="0"/>
                </a:moveTo>
                <a:cubicBezTo>
                  <a:pt x="17" y="6"/>
                  <a:pt x="80" y="12"/>
                  <a:pt x="101" y="39"/>
                </a:cubicBezTo>
                <a:cubicBezTo>
                  <a:pt x="122" y="66"/>
                  <a:pt x="127" y="128"/>
                  <a:pt x="125" y="164"/>
                </a:cubicBezTo>
                <a:cubicBezTo>
                  <a:pt x="123" y="200"/>
                  <a:pt x="107" y="236"/>
                  <a:pt x="86" y="258"/>
                </a:cubicBezTo>
                <a:cubicBezTo>
                  <a:pt x="65" y="280"/>
                  <a:pt x="18" y="289"/>
                  <a:pt x="0" y="297"/>
                </a:cubicBezTo>
              </a:path>
            </a:pathLst>
          </a:custGeom>
          <a:noFill/>
          <a:ln w="38100">
            <a:solidFill>
              <a:srgbClr val="000000"/>
            </a:solidFill>
            <a:round/>
            <a:headEnd/>
            <a:tailEnd/>
          </a:ln>
        </p:spPr>
        <p:txBody>
          <a:bodyPr wrap="none" anchor="ctr">
            <a:prstTxWarp prst="textNoShape">
              <a:avLst/>
            </a:prstTxWarp>
          </a:bodyPr>
          <a:lstStyle/>
          <a:p>
            <a:endParaRPr lang="en-US"/>
          </a:p>
        </p:txBody>
      </p:sp>
      <p:sp>
        <p:nvSpPr>
          <p:cNvPr id="35873" name="Freeform 53"/>
          <p:cNvSpPr>
            <a:spLocks/>
          </p:cNvSpPr>
          <p:nvPr/>
        </p:nvSpPr>
        <p:spPr bwMode="auto">
          <a:xfrm flipH="1">
            <a:off x="1477963" y="4235450"/>
            <a:ext cx="201612" cy="471488"/>
          </a:xfrm>
          <a:custGeom>
            <a:avLst/>
            <a:gdLst>
              <a:gd name="T0" fmla="*/ 0 w 127"/>
              <a:gd name="T1" fmla="*/ 0 h 297"/>
              <a:gd name="T2" fmla="*/ 101 w 127"/>
              <a:gd name="T3" fmla="*/ 39 h 297"/>
              <a:gd name="T4" fmla="*/ 125 w 127"/>
              <a:gd name="T5" fmla="*/ 164 h 297"/>
              <a:gd name="T6" fmla="*/ 86 w 127"/>
              <a:gd name="T7" fmla="*/ 258 h 297"/>
              <a:gd name="T8" fmla="*/ 0 w 127"/>
              <a:gd name="T9" fmla="*/ 297 h 297"/>
              <a:gd name="T10" fmla="*/ 0 60000 65536"/>
              <a:gd name="T11" fmla="*/ 0 60000 65536"/>
              <a:gd name="T12" fmla="*/ 0 60000 65536"/>
              <a:gd name="T13" fmla="*/ 0 60000 65536"/>
              <a:gd name="T14" fmla="*/ 0 60000 65536"/>
              <a:gd name="T15" fmla="*/ 0 w 127"/>
              <a:gd name="T16" fmla="*/ 0 h 297"/>
              <a:gd name="T17" fmla="*/ 127 w 127"/>
              <a:gd name="T18" fmla="*/ 297 h 297"/>
            </a:gdLst>
            <a:ahLst/>
            <a:cxnLst>
              <a:cxn ang="T10">
                <a:pos x="T0" y="T1"/>
              </a:cxn>
              <a:cxn ang="T11">
                <a:pos x="T2" y="T3"/>
              </a:cxn>
              <a:cxn ang="T12">
                <a:pos x="T4" y="T5"/>
              </a:cxn>
              <a:cxn ang="T13">
                <a:pos x="T6" y="T7"/>
              </a:cxn>
              <a:cxn ang="T14">
                <a:pos x="T8" y="T9"/>
              </a:cxn>
            </a:cxnLst>
            <a:rect l="T15" t="T16" r="T17" b="T18"/>
            <a:pathLst>
              <a:path w="127" h="297">
                <a:moveTo>
                  <a:pt x="0" y="0"/>
                </a:moveTo>
                <a:cubicBezTo>
                  <a:pt x="17" y="6"/>
                  <a:pt x="80" y="12"/>
                  <a:pt x="101" y="39"/>
                </a:cubicBezTo>
                <a:cubicBezTo>
                  <a:pt x="122" y="66"/>
                  <a:pt x="127" y="128"/>
                  <a:pt x="125" y="164"/>
                </a:cubicBezTo>
                <a:cubicBezTo>
                  <a:pt x="123" y="200"/>
                  <a:pt x="107" y="236"/>
                  <a:pt x="86" y="258"/>
                </a:cubicBezTo>
                <a:cubicBezTo>
                  <a:pt x="65" y="280"/>
                  <a:pt x="18" y="289"/>
                  <a:pt x="0" y="297"/>
                </a:cubicBezTo>
              </a:path>
            </a:pathLst>
          </a:custGeom>
          <a:noFill/>
          <a:ln w="38100">
            <a:solidFill>
              <a:srgbClr val="000000"/>
            </a:solidFill>
            <a:round/>
            <a:headEnd/>
            <a:tailEnd/>
          </a:ln>
        </p:spPr>
        <p:txBody>
          <a:bodyPr wrap="none" anchor="ctr">
            <a:prstTxWarp prst="textNoShape">
              <a:avLst/>
            </a:prstTxWarp>
          </a:bodyPr>
          <a:lstStyle/>
          <a:p>
            <a:endParaRPr lang="en-US"/>
          </a:p>
        </p:txBody>
      </p:sp>
      <p:sp>
        <p:nvSpPr>
          <p:cNvPr id="35874" name="Freeform 54"/>
          <p:cNvSpPr>
            <a:spLocks/>
          </p:cNvSpPr>
          <p:nvPr/>
        </p:nvSpPr>
        <p:spPr bwMode="auto">
          <a:xfrm>
            <a:off x="4410075" y="3548063"/>
            <a:ext cx="404813" cy="676275"/>
          </a:xfrm>
          <a:custGeom>
            <a:avLst/>
            <a:gdLst>
              <a:gd name="T0" fmla="*/ 255 w 255"/>
              <a:gd name="T1" fmla="*/ 0 h 426"/>
              <a:gd name="T2" fmla="*/ 192 w 255"/>
              <a:gd name="T3" fmla="*/ 18 h 426"/>
              <a:gd name="T4" fmla="*/ 153 w 255"/>
              <a:gd name="T5" fmla="*/ 81 h 426"/>
              <a:gd name="T6" fmla="*/ 144 w 255"/>
              <a:gd name="T7" fmla="*/ 235 h 426"/>
              <a:gd name="T8" fmla="*/ 102 w 255"/>
              <a:gd name="T9" fmla="*/ 393 h 426"/>
              <a:gd name="T10" fmla="*/ 0 w 255"/>
              <a:gd name="T11" fmla="*/ 426 h 426"/>
              <a:gd name="T12" fmla="*/ 0 60000 65536"/>
              <a:gd name="T13" fmla="*/ 0 60000 65536"/>
              <a:gd name="T14" fmla="*/ 0 60000 65536"/>
              <a:gd name="T15" fmla="*/ 0 60000 65536"/>
              <a:gd name="T16" fmla="*/ 0 60000 65536"/>
              <a:gd name="T17" fmla="*/ 0 60000 65536"/>
              <a:gd name="T18" fmla="*/ 0 w 255"/>
              <a:gd name="T19" fmla="*/ 0 h 426"/>
              <a:gd name="T20" fmla="*/ 255 w 255"/>
              <a:gd name="T21" fmla="*/ 426 h 426"/>
            </a:gdLst>
            <a:ahLst/>
            <a:cxnLst>
              <a:cxn ang="T12">
                <a:pos x="T0" y="T1"/>
              </a:cxn>
              <a:cxn ang="T13">
                <a:pos x="T2" y="T3"/>
              </a:cxn>
              <a:cxn ang="T14">
                <a:pos x="T4" y="T5"/>
              </a:cxn>
              <a:cxn ang="T15">
                <a:pos x="T6" y="T7"/>
              </a:cxn>
              <a:cxn ang="T16">
                <a:pos x="T8" y="T9"/>
              </a:cxn>
              <a:cxn ang="T17">
                <a:pos x="T10" y="T11"/>
              </a:cxn>
            </a:cxnLst>
            <a:rect l="T18" t="T19" r="T20" b="T21"/>
            <a:pathLst>
              <a:path w="255" h="426">
                <a:moveTo>
                  <a:pt x="255" y="0"/>
                </a:moveTo>
                <a:cubicBezTo>
                  <a:pt x="245" y="3"/>
                  <a:pt x="209" y="5"/>
                  <a:pt x="192" y="18"/>
                </a:cubicBezTo>
                <a:cubicBezTo>
                  <a:pt x="175" y="31"/>
                  <a:pt x="161" y="45"/>
                  <a:pt x="153" y="81"/>
                </a:cubicBezTo>
                <a:cubicBezTo>
                  <a:pt x="145" y="117"/>
                  <a:pt x="152" y="183"/>
                  <a:pt x="144" y="235"/>
                </a:cubicBezTo>
                <a:cubicBezTo>
                  <a:pt x="136" y="287"/>
                  <a:pt x="126" y="361"/>
                  <a:pt x="102" y="393"/>
                </a:cubicBezTo>
                <a:cubicBezTo>
                  <a:pt x="78" y="425"/>
                  <a:pt x="21" y="419"/>
                  <a:pt x="0" y="426"/>
                </a:cubicBezTo>
              </a:path>
            </a:pathLst>
          </a:custGeom>
          <a:noFill/>
          <a:ln w="38100">
            <a:solidFill>
              <a:srgbClr val="000000"/>
            </a:solidFill>
            <a:round/>
            <a:headEnd/>
            <a:tailEnd/>
          </a:ln>
        </p:spPr>
        <p:txBody>
          <a:bodyPr wrap="none" anchor="ctr">
            <a:prstTxWarp prst="textNoShape">
              <a:avLst/>
            </a:prstTxWarp>
          </a:bodyPr>
          <a:lstStyle/>
          <a:p>
            <a:endParaRPr lang="en-US"/>
          </a:p>
        </p:txBody>
      </p:sp>
      <p:sp>
        <p:nvSpPr>
          <p:cNvPr id="35875" name="Freeform 55"/>
          <p:cNvSpPr>
            <a:spLocks/>
          </p:cNvSpPr>
          <p:nvPr/>
        </p:nvSpPr>
        <p:spPr bwMode="auto">
          <a:xfrm>
            <a:off x="2820988" y="4700588"/>
            <a:ext cx="1022350" cy="695325"/>
          </a:xfrm>
          <a:custGeom>
            <a:avLst/>
            <a:gdLst>
              <a:gd name="T0" fmla="*/ 0 w 644"/>
              <a:gd name="T1" fmla="*/ 0 h 438"/>
              <a:gd name="T2" fmla="*/ 212 w 644"/>
              <a:gd name="T3" fmla="*/ 57 h 438"/>
              <a:gd name="T4" fmla="*/ 382 w 644"/>
              <a:gd name="T5" fmla="*/ 297 h 438"/>
              <a:gd name="T6" fmla="*/ 506 w 644"/>
              <a:gd name="T7" fmla="*/ 413 h 438"/>
              <a:gd name="T8" fmla="*/ 644 w 644"/>
              <a:gd name="T9" fmla="*/ 438 h 438"/>
              <a:gd name="T10" fmla="*/ 0 60000 65536"/>
              <a:gd name="T11" fmla="*/ 0 60000 65536"/>
              <a:gd name="T12" fmla="*/ 0 60000 65536"/>
              <a:gd name="T13" fmla="*/ 0 60000 65536"/>
              <a:gd name="T14" fmla="*/ 0 60000 65536"/>
              <a:gd name="T15" fmla="*/ 0 w 644"/>
              <a:gd name="T16" fmla="*/ 0 h 438"/>
              <a:gd name="T17" fmla="*/ 644 w 644"/>
              <a:gd name="T18" fmla="*/ 438 h 438"/>
            </a:gdLst>
            <a:ahLst/>
            <a:cxnLst>
              <a:cxn ang="T10">
                <a:pos x="T0" y="T1"/>
              </a:cxn>
              <a:cxn ang="T11">
                <a:pos x="T2" y="T3"/>
              </a:cxn>
              <a:cxn ang="T12">
                <a:pos x="T4" y="T5"/>
              </a:cxn>
              <a:cxn ang="T13">
                <a:pos x="T6" y="T7"/>
              </a:cxn>
              <a:cxn ang="T14">
                <a:pos x="T8" y="T9"/>
              </a:cxn>
            </a:cxnLst>
            <a:rect l="T15" t="T16" r="T17" b="T18"/>
            <a:pathLst>
              <a:path w="644" h="438">
                <a:moveTo>
                  <a:pt x="0" y="0"/>
                </a:moveTo>
                <a:cubicBezTo>
                  <a:pt x="35" y="9"/>
                  <a:pt x="148" y="8"/>
                  <a:pt x="212" y="57"/>
                </a:cubicBezTo>
                <a:cubicBezTo>
                  <a:pt x="276" y="106"/>
                  <a:pt x="333" y="238"/>
                  <a:pt x="382" y="297"/>
                </a:cubicBezTo>
                <a:cubicBezTo>
                  <a:pt x="431" y="356"/>
                  <a:pt x="462" y="390"/>
                  <a:pt x="506" y="413"/>
                </a:cubicBezTo>
                <a:cubicBezTo>
                  <a:pt x="550" y="436"/>
                  <a:pt x="615" y="433"/>
                  <a:pt x="644" y="438"/>
                </a:cubicBezTo>
              </a:path>
            </a:pathLst>
          </a:custGeom>
          <a:noFill/>
          <a:ln w="38100">
            <a:solidFill>
              <a:srgbClr val="000000"/>
            </a:solidFill>
            <a:round/>
            <a:headEnd/>
            <a:tailEnd/>
          </a:ln>
        </p:spPr>
        <p:txBody>
          <a:bodyPr wrap="none" anchor="ctr">
            <a:prstTxWarp prst="textNoShape">
              <a:avLst/>
            </a:prstTxWarp>
          </a:bodyPr>
          <a:lstStyle/>
          <a:p>
            <a:endParaRPr lang="en-US"/>
          </a:p>
        </p:txBody>
      </p:sp>
      <p:grpSp>
        <p:nvGrpSpPr>
          <p:cNvPr id="9" name="Group 56"/>
          <p:cNvGrpSpPr>
            <a:grpSpLocks/>
          </p:cNvGrpSpPr>
          <p:nvPr/>
        </p:nvGrpSpPr>
        <p:grpSpPr bwMode="auto">
          <a:xfrm>
            <a:off x="2230438" y="4332288"/>
            <a:ext cx="252412" cy="368300"/>
            <a:chOff x="1405" y="2729"/>
            <a:chExt cx="159" cy="232"/>
          </a:xfrm>
        </p:grpSpPr>
        <p:sp>
          <p:nvSpPr>
            <p:cNvPr id="35974" name="Line 57"/>
            <p:cNvSpPr>
              <a:spLocks noChangeShapeType="1"/>
            </p:cNvSpPr>
            <p:nvPr/>
          </p:nvSpPr>
          <p:spPr bwMode="auto">
            <a:xfrm>
              <a:off x="1427" y="2803"/>
              <a:ext cx="0" cy="158"/>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35975" name="Text Box 58"/>
            <p:cNvSpPr txBox="1">
              <a:spLocks noChangeArrowheads="1"/>
            </p:cNvSpPr>
            <p:nvPr/>
          </p:nvSpPr>
          <p:spPr bwMode="auto">
            <a:xfrm>
              <a:off x="1405" y="2729"/>
              <a:ext cx="159"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a:t>
              </a:r>
            </a:p>
          </p:txBody>
        </p:sp>
      </p:grpSp>
      <p:sp>
        <p:nvSpPr>
          <p:cNvPr id="1010747" name="Oval 59"/>
          <p:cNvSpPr>
            <a:spLocks noChangeAspect="1" noChangeArrowheads="1"/>
          </p:cNvSpPr>
          <p:nvPr/>
        </p:nvSpPr>
        <p:spPr bwMode="auto">
          <a:xfrm>
            <a:off x="3338513" y="3571875"/>
            <a:ext cx="182562" cy="182563"/>
          </a:xfrm>
          <a:prstGeom prst="ellipse">
            <a:avLst/>
          </a:prstGeom>
          <a:solidFill>
            <a:srgbClr val="800000"/>
          </a:solidFill>
          <a:ln w="9525">
            <a:solidFill>
              <a:srgbClr val="FFFF00"/>
            </a:solidFill>
            <a:round/>
            <a:headEnd/>
            <a:tailEnd/>
          </a:ln>
        </p:spPr>
        <p:txBody>
          <a:bodyPr wrap="none" anchor="ctr">
            <a:prstTxWarp prst="textNoShape">
              <a:avLst/>
            </a:prstTxWarp>
          </a:bodyPr>
          <a:lstStyle/>
          <a:p>
            <a:endParaRPr lang="en-US"/>
          </a:p>
        </p:txBody>
      </p:sp>
      <p:sp>
        <p:nvSpPr>
          <p:cNvPr id="1010748" name="Oval 60"/>
          <p:cNvSpPr>
            <a:spLocks noChangeAspect="1" noChangeArrowheads="1"/>
          </p:cNvSpPr>
          <p:nvPr/>
        </p:nvSpPr>
        <p:spPr bwMode="auto">
          <a:xfrm>
            <a:off x="4789488" y="3267075"/>
            <a:ext cx="182562" cy="182563"/>
          </a:xfrm>
          <a:prstGeom prst="ellipse">
            <a:avLst/>
          </a:prstGeom>
          <a:solidFill>
            <a:srgbClr val="4062C7"/>
          </a:solidFill>
          <a:ln w="9525">
            <a:solidFill>
              <a:srgbClr val="FFFF00"/>
            </a:solidFill>
            <a:round/>
            <a:headEnd/>
            <a:tailEnd/>
          </a:ln>
        </p:spPr>
        <p:txBody>
          <a:bodyPr wrap="none" anchor="ctr">
            <a:prstTxWarp prst="textNoShape">
              <a:avLst/>
            </a:prstTxWarp>
          </a:bodyPr>
          <a:lstStyle/>
          <a:p>
            <a:endParaRPr lang="en-US"/>
          </a:p>
        </p:txBody>
      </p:sp>
      <p:sp>
        <p:nvSpPr>
          <p:cNvPr id="1010749" name="Oval 61"/>
          <p:cNvSpPr>
            <a:spLocks noChangeAspect="1" noChangeArrowheads="1"/>
          </p:cNvSpPr>
          <p:nvPr/>
        </p:nvSpPr>
        <p:spPr bwMode="auto">
          <a:xfrm>
            <a:off x="5159375" y="3457575"/>
            <a:ext cx="182563" cy="182563"/>
          </a:xfrm>
          <a:prstGeom prst="ellipse">
            <a:avLst/>
          </a:prstGeom>
          <a:solidFill>
            <a:srgbClr val="4062C7"/>
          </a:solidFill>
          <a:ln w="9525">
            <a:solidFill>
              <a:srgbClr val="FFFF00"/>
            </a:solidFill>
            <a:round/>
            <a:headEnd/>
            <a:tailEnd/>
          </a:ln>
        </p:spPr>
        <p:txBody>
          <a:bodyPr wrap="none" anchor="ctr">
            <a:prstTxWarp prst="textNoShape">
              <a:avLst/>
            </a:prstTxWarp>
          </a:bodyPr>
          <a:lstStyle/>
          <a:p>
            <a:endParaRPr lang="en-US"/>
          </a:p>
        </p:txBody>
      </p:sp>
      <p:sp>
        <p:nvSpPr>
          <p:cNvPr id="1010750" name="Oval 62"/>
          <p:cNvSpPr>
            <a:spLocks noChangeAspect="1" noChangeArrowheads="1"/>
          </p:cNvSpPr>
          <p:nvPr/>
        </p:nvSpPr>
        <p:spPr bwMode="auto">
          <a:xfrm>
            <a:off x="4543425" y="3794125"/>
            <a:ext cx="182563" cy="182563"/>
          </a:xfrm>
          <a:prstGeom prst="ellipse">
            <a:avLst/>
          </a:prstGeom>
          <a:solidFill>
            <a:srgbClr val="4062C7"/>
          </a:solidFill>
          <a:ln w="9525">
            <a:solidFill>
              <a:srgbClr val="FFFF00"/>
            </a:solidFill>
            <a:round/>
            <a:headEnd/>
            <a:tailEnd/>
          </a:ln>
        </p:spPr>
        <p:txBody>
          <a:bodyPr wrap="none" anchor="ctr">
            <a:prstTxWarp prst="textNoShape">
              <a:avLst/>
            </a:prstTxWarp>
          </a:bodyPr>
          <a:lstStyle/>
          <a:p>
            <a:endParaRPr lang="en-US"/>
          </a:p>
        </p:txBody>
      </p:sp>
      <p:sp>
        <p:nvSpPr>
          <p:cNvPr id="1010751" name="Oval 63"/>
          <p:cNvSpPr>
            <a:spLocks noChangeAspect="1" noChangeArrowheads="1"/>
          </p:cNvSpPr>
          <p:nvPr/>
        </p:nvSpPr>
        <p:spPr bwMode="auto">
          <a:xfrm>
            <a:off x="4103688" y="4738688"/>
            <a:ext cx="182562" cy="182562"/>
          </a:xfrm>
          <a:prstGeom prst="ellipse">
            <a:avLst/>
          </a:prstGeom>
          <a:solidFill>
            <a:srgbClr val="4062C7"/>
          </a:solidFill>
          <a:ln w="9525">
            <a:solidFill>
              <a:srgbClr val="FFFF00"/>
            </a:solidFill>
            <a:round/>
            <a:headEnd/>
            <a:tailEnd/>
          </a:ln>
        </p:spPr>
        <p:txBody>
          <a:bodyPr wrap="none" anchor="ctr">
            <a:prstTxWarp prst="textNoShape">
              <a:avLst/>
            </a:prstTxWarp>
          </a:bodyPr>
          <a:lstStyle/>
          <a:p>
            <a:endParaRPr lang="en-US"/>
          </a:p>
        </p:txBody>
      </p:sp>
      <p:sp>
        <p:nvSpPr>
          <p:cNvPr id="1010752" name="Oval 64"/>
          <p:cNvSpPr>
            <a:spLocks noChangeAspect="1" noChangeArrowheads="1"/>
          </p:cNvSpPr>
          <p:nvPr/>
        </p:nvSpPr>
        <p:spPr bwMode="auto">
          <a:xfrm>
            <a:off x="4103688" y="4318000"/>
            <a:ext cx="182562" cy="182563"/>
          </a:xfrm>
          <a:prstGeom prst="ellipse">
            <a:avLst/>
          </a:prstGeom>
          <a:solidFill>
            <a:srgbClr val="4062C7"/>
          </a:solidFill>
          <a:ln w="9525">
            <a:solidFill>
              <a:srgbClr val="FFFF00"/>
            </a:solidFill>
            <a:round/>
            <a:headEnd/>
            <a:tailEnd/>
          </a:ln>
        </p:spPr>
        <p:txBody>
          <a:bodyPr wrap="none" anchor="ctr">
            <a:prstTxWarp prst="textNoShape">
              <a:avLst/>
            </a:prstTxWarp>
          </a:bodyPr>
          <a:lstStyle/>
          <a:p>
            <a:endParaRPr lang="en-US"/>
          </a:p>
        </p:txBody>
      </p:sp>
      <p:sp>
        <p:nvSpPr>
          <p:cNvPr id="1010753" name="Oval 65"/>
          <p:cNvSpPr>
            <a:spLocks noChangeAspect="1" noChangeArrowheads="1"/>
          </p:cNvSpPr>
          <p:nvPr/>
        </p:nvSpPr>
        <p:spPr bwMode="auto">
          <a:xfrm>
            <a:off x="3181350" y="4121150"/>
            <a:ext cx="182563" cy="182563"/>
          </a:xfrm>
          <a:prstGeom prst="ellipse">
            <a:avLst/>
          </a:prstGeom>
          <a:solidFill>
            <a:srgbClr val="800000"/>
          </a:solidFill>
          <a:ln w="9525">
            <a:solidFill>
              <a:srgbClr val="FFFF00"/>
            </a:solidFill>
            <a:round/>
            <a:headEnd/>
            <a:tailEnd/>
          </a:ln>
        </p:spPr>
        <p:txBody>
          <a:bodyPr wrap="none" anchor="ctr">
            <a:prstTxWarp prst="textNoShape">
              <a:avLst/>
            </a:prstTxWarp>
          </a:bodyPr>
          <a:lstStyle/>
          <a:p>
            <a:endParaRPr lang="en-US"/>
          </a:p>
        </p:txBody>
      </p:sp>
      <p:sp>
        <p:nvSpPr>
          <p:cNvPr id="1010754" name="Oval 66"/>
          <p:cNvSpPr>
            <a:spLocks noChangeAspect="1" noChangeArrowheads="1"/>
          </p:cNvSpPr>
          <p:nvPr/>
        </p:nvSpPr>
        <p:spPr bwMode="auto">
          <a:xfrm>
            <a:off x="2517775" y="4195763"/>
            <a:ext cx="182563" cy="182562"/>
          </a:xfrm>
          <a:prstGeom prst="ellipse">
            <a:avLst/>
          </a:prstGeom>
          <a:solidFill>
            <a:srgbClr val="800000"/>
          </a:solidFill>
          <a:ln w="9525">
            <a:solidFill>
              <a:srgbClr val="FFFF00"/>
            </a:solidFill>
            <a:round/>
            <a:headEnd/>
            <a:tailEnd/>
          </a:ln>
        </p:spPr>
        <p:txBody>
          <a:bodyPr wrap="none" anchor="ctr">
            <a:prstTxWarp prst="textNoShape">
              <a:avLst/>
            </a:prstTxWarp>
          </a:bodyPr>
          <a:lstStyle/>
          <a:p>
            <a:endParaRPr lang="en-US"/>
          </a:p>
        </p:txBody>
      </p:sp>
      <p:sp>
        <p:nvSpPr>
          <p:cNvPr id="1010755" name="Oval 67"/>
          <p:cNvSpPr>
            <a:spLocks noChangeAspect="1" noChangeArrowheads="1"/>
          </p:cNvSpPr>
          <p:nvPr/>
        </p:nvSpPr>
        <p:spPr bwMode="auto">
          <a:xfrm>
            <a:off x="2770188" y="4375150"/>
            <a:ext cx="182562" cy="182563"/>
          </a:xfrm>
          <a:prstGeom prst="ellipse">
            <a:avLst/>
          </a:prstGeom>
          <a:solidFill>
            <a:srgbClr val="800000"/>
          </a:solidFill>
          <a:ln w="9525">
            <a:solidFill>
              <a:srgbClr val="FFFF00"/>
            </a:solidFill>
            <a:round/>
            <a:headEnd/>
            <a:tailEnd/>
          </a:ln>
        </p:spPr>
        <p:txBody>
          <a:bodyPr wrap="none" anchor="ctr">
            <a:prstTxWarp prst="textNoShape">
              <a:avLst/>
            </a:prstTxWarp>
          </a:bodyPr>
          <a:lstStyle/>
          <a:p>
            <a:endParaRPr lang="en-US"/>
          </a:p>
        </p:txBody>
      </p:sp>
      <p:grpSp>
        <p:nvGrpSpPr>
          <p:cNvPr id="10" name="Group 68"/>
          <p:cNvGrpSpPr>
            <a:grpSpLocks/>
          </p:cNvGrpSpPr>
          <p:nvPr/>
        </p:nvGrpSpPr>
        <p:grpSpPr bwMode="auto">
          <a:xfrm>
            <a:off x="3913188" y="4592638"/>
            <a:ext cx="560387" cy="355600"/>
            <a:chOff x="1246" y="13594"/>
            <a:chExt cx="882" cy="560"/>
          </a:xfrm>
        </p:grpSpPr>
        <p:sp>
          <p:nvSpPr>
            <p:cNvPr id="35969" name="Rectangle 69"/>
            <p:cNvSpPr>
              <a:spLocks noChangeArrowheads="1"/>
            </p:cNvSpPr>
            <p:nvPr/>
          </p:nvSpPr>
          <p:spPr bwMode="auto">
            <a:xfrm>
              <a:off x="1246" y="13790"/>
              <a:ext cx="882" cy="364"/>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35970" name="Line 70"/>
            <p:cNvSpPr>
              <a:spLocks noChangeShapeType="1"/>
            </p:cNvSpPr>
            <p:nvPr/>
          </p:nvSpPr>
          <p:spPr bwMode="auto">
            <a:xfrm>
              <a:off x="1246" y="14042"/>
              <a:ext cx="882"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971" name="Line 71"/>
            <p:cNvSpPr>
              <a:spLocks noChangeShapeType="1"/>
            </p:cNvSpPr>
            <p:nvPr/>
          </p:nvSpPr>
          <p:spPr bwMode="auto">
            <a:xfrm>
              <a:off x="1246" y="13902"/>
              <a:ext cx="882" cy="0"/>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972" name="Line 72"/>
            <p:cNvSpPr>
              <a:spLocks noChangeShapeType="1"/>
            </p:cNvSpPr>
            <p:nvPr/>
          </p:nvSpPr>
          <p:spPr bwMode="auto">
            <a:xfrm flipH="1" flipV="1">
              <a:off x="1246" y="13594"/>
              <a:ext cx="0" cy="32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973" name="Line 73"/>
            <p:cNvSpPr>
              <a:spLocks noChangeShapeType="1"/>
            </p:cNvSpPr>
            <p:nvPr/>
          </p:nvSpPr>
          <p:spPr bwMode="auto">
            <a:xfrm flipH="1" flipV="1">
              <a:off x="2128" y="13608"/>
              <a:ext cx="0" cy="322"/>
            </a:xfrm>
            <a:prstGeom prst="line">
              <a:avLst/>
            </a:prstGeom>
            <a:noFill/>
            <a:ln w="9525">
              <a:solidFill>
                <a:srgbClr val="000000"/>
              </a:solidFill>
              <a:round/>
              <a:headEnd/>
              <a:tailEnd/>
            </a:ln>
          </p:spPr>
          <p:txBody>
            <a:bodyPr>
              <a:prstTxWarp prst="textNoShape">
                <a:avLst/>
              </a:prstTxWarp>
            </a:bodyPr>
            <a:lstStyle/>
            <a:p>
              <a:endParaRPr lang="en-US"/>
            </a:p>
          </p:txBody>
        </p:sp>
      </p:grpSp>
      <p:sp>
        <p:nvSpPr>
          <p:cNvPr id="1010762" name="Text Box 74"/>
          <p:cNvSpPr txBox="1">
            <a:spLocks noChangeArrowheads="1"/>
          </p:cNvSpPr>
          <p:nvPr/>
        </p:nvSpPr>
        <p:spPr bwMode="auto">
          <a:xfrm>
            <a:off x="3841750" y="5349875"/>
            <a:ext cx="828675" cy="336550"/>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destroy</a:t>
            </a:r>
          </a:p>
        </p:txBody>
      </p:sp>
      <p:sp>
        <p:nvSpPr>
          <p:cNvPr id="1010763" name="Oval 75"/>
          <p:cNvSpPr>
            <a:spLocks noChangeAspect="1" noChangeArrowheads="1"/>
          </p:cNvSpPr>
          <p:nvPr/>
        </p:nvSpPr>
        <p:spPr bwMode="auto">
          <a:xfrm>
            <a:off x="4789488" y="3267075"/>
            <a:ext cx="182562" cy="182563"/>
          </a:xfrm>
          <a:prstGeom prst="ellipse">
            <a:avLst/>
          </a:prstGeom>
          <a:solidFill>
            <a:srgbClr val="DADADA"/>
          </a:solidFill>
          <a:ln w="12700">
            <a:solidFill>
              <a:srgbClr val="DADADA"/>
            </a:solidFill>
            <a:round/>
            <a:headEnd/>
            <a:tailEnd/>
          </a:ln>
        </p:spPr>
        <p:txBody>
          <a:bodyPr wrap="none" anchor="ctr">
            <a:prstTxWarp prst="textNoShape">
              <a:avLst/>
            </a:prstTxWarp>
          </a:bodyPr>
          <a:lstStyle/>
          <a:p>
            <a:endParaRPr lang="en-US"/>
          </a:p>
        </p:txBody>
      </p:sp>
      <p:sp>
        <p:nvSpPr>
          <p:cNvPr id="1010764" name="Oval 76"/>
          <p:cNvSpPr>
            <a:spLocks noChangeAspect="1" noChangeArrowheads="1"/>
          </p:cNvSpPr>
          <p:nvPr/>
        </p:nvSpPr>
        <p:spPr bwMode="auto">
          <a:xfrm>
            <a:off x="4708525" y="3478213"/>
            <a:ext cx="182563" cy="182562"/>
          </a:xfrm>
          <a:prstGeom prst="ellipse">
            <a:avLst/>
          </a:prstGeom>
          <a:solidFill>
            <a:srgbClr val="4062C7"/>
          </a:solidFill>
          <a:ln w="9525">
            <a:solidFill>
              <a:srgbClr val="FFFF00"/>
            </a:solidFill>
            <a:round/>
            <a:headEnd/>
            <a:tailEnd/>
          </a:ln>
        </p:spPr>
        <p:txBody>
          <a:bodyPr wrap="none" anchor="ctr">
            <a:prstTxWarp prst="textNoShape">
              <a:avLst/>
            </a:prstTxWarp>
          </a:bodyPr>
          <a:lstStyle/>
          <a:p>
            <a:endParaRPr lang="en-US"/>
          </a:p>
        </p:txBody>
      </p:sp>
      <p:sp>
        <p:nvSpPr>
          <p:cNvPr id="1010765" name="Oval 77"/>
          <p:cNvSpPr>
            <a:spLocks noChangeAspect="1" noChangeArrowheads="1"/>
          </p:cNvSpPr>
          <p:nvPr/>
        </p:nvSpPr>
        <p:spPr bwMode="auto">
          <a:xfrm>
            <a:off x="2851150" y="4121150"/>
            <a:ext cx="182563" cy="182563"/>
          </a:xfrm>
          <a:prstGeom prst="ellipse">
            <a:avLst/>
          </a:prstGeom>
          <a:solidFill>
            <a:srgbClr val="800000"/>
          </a:solidFill>
          <a:ln w="9525">
            <a:solidFill>
              <a:srgbClr val="FFFF00"/>
            </a:solidFill>
            <a:round/>
            <a:headEnd/>
            <a:tailEnd/>
          </a:ln>
        </p:spPr>
        <p:txBody>
          <a:bodyPr wrap="none" anchor="ctr">
            <a:prstTxWarp prst="textNoShape">
              <a:avLst/>
            </a:prstTxWarp>
          </a:bodyPr>
          <a:lstStyle/>
          <a:p>
            <a:endParaRPr lang="en-US"/>
          </a:p>
        </p:txBody>
      </p:sp>
      <p:sp>
        <p:nvSpPr>
          <p:cNvPr id="1010766" name="Oval 78"/>
          <p:cNvSpPr>
            <a:spLocks noChangeAspect="1" noChangeArrowheads="1"/>
          </p:cNvSpPr>
          <p:nvPr/>
        </p:nvSpPr>
        <p:spPr bwMode="auto">
          <a:xfrm>
            <a:off x="2770188" y="4375150"/>
            <a:ext cx="182562" cy="182563"/>
          </a:xfrm>
          <a:prstGeom prst="ellipse">
            <a:avLst/>
          </a:prstGeom>
          <a:solidFill>
            <a:srgbClr val="DADADA"/>
          </a:solidFill>
          <a:ln w="12700">
            <a:solidFill>
              <a:srgbClr val="DADADA"/>
            </a:solidFill>
            <a:round/>
            <a:headEnd/>
            <a:tailEnd/>
          </a:ln>
        </p:spPr>
        <p:txBody>
          <a:bodyPr wrap="none" anchor="ctr">
            <a:prstTxWarp prst="textNoShape">
              <a:avLst/>
            </a:prstTxWarp>
          </a:bodyPr>
          <a:lstStyle/>
          <a:p>
            <a:endParaRPr lang="en-US"/>
          </a:p>
        </p:txBody>
      </p:sp>
      <p:grpSp>
        <p:nvGrpSpPr>
          <p:cNvPr id="11" name="Group 79"/>
          <p:cNvGrpSpPr>
            <a:grpSpLocks/>
          </p:cNvGrpSpPr>
          <p:nvPr/>
        </p:nvGrpSpPr>
        <p:grpSpPr bwMode="auto">
          <a:xfrm>
            <a:off x="3378200" y="3810000"/>
            <a:ext cx="346075" cy="409575"/>
            <a:chOff x="2128" y="2400"/>
            <a:chExt cx="218" cy="258"/>
          </a:xfrm>
        </p:grpSpPr>
        <p:sp>
          <p:nvSpPr>
            <p:cNvPr id="35965" name="Text Box 80"/>
            <p:cNvSpPr txBox="1">
              <a:spLocks noChangeArrowheads="1"/>
            </p:cNvSpPr>
            <p:nvPr/>
          </p:nvSpPr>
          <p:spPr bwMode="auto">
            <a:xfrm>
              <a:off x="2157" y="2400"/>
              <a:ext cx="189"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a:t>
              </a:r>
            </a:p>
          </p:txBody>
        </p:sp>
        <p:grpSp>
          <p:nvGrpSpPr>
            <p:cNvPr id="35966" name="Group 81"/>
            <p:cNvGrpSpPr>
              <a:grpSpLocks/>
            </p:cNvGrpSpPr>
            <p:nvPr/>
          </p:nvGrpSpPr>
          <p:grpSpPr bwMode="auto">
            <a:xfrm>
              <a:off x="2128" y="2415"/>
              <a:ext cx="81" cy="243"/>
              <a:chOff x="2133" y="2415"/>
              <a:chExt cx="81" cy="243"/>
            </a:xfrm>
          </p:grpSpPr>
          <p:sp>
            <p:nvSpPr>
              <p:cNvPr id="35967" name="Line 82"/>
              <p:cNvSpPr>
                <a:spLocks noChangeShapeType="1"/>
              </p:cNvSpPr>
              <p:nvPr/>
            </p:nvSpPr>
            <p:spPr bwMode="auto">
              <a:xfrm>
                <a:off x="2173" y="2415"/>
                <a:ext cx="0" cy="243"/>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35968" name="Line 83"/>
              <p:cNvSpPr>
                <a:spLocks noChangeShapeType="1"/>
              </p:cNvSpPr>
              <p:nvPr/>
            </p:nvSpPr>
            <p:spPr bwMode="auto">
              <a:xfrm>
                <a:off x="2133" y="2415"/>
                <a:ext cx="81"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sp>
        <p:nvSpPr>
          <p:cNvPr id="1010772" name="Oval 84"/>
          <p:cNvSpPr>
            <a:spLocks noChangeAspect="1" noChangeArrowheads="1"/>
          </p:cNvSpPr>
          <p:nvPr/>
        </p:nvSpPr>
        <p:spPr bwMode="auto">
          <a:xfrm>
            <a:off x="3338513" y="3876675"/>
            <a:ext cx="182562" cy="182563"/>
          </a:xfrm>
          <a:prstGeom prst="ellipse">
            <a:avLst/>
          </a:prstGeom>
          <a:solidFill>
            <a:srgbClr val="800000"/>
          </a:solidFill>
          <a:ln w="9525">
            <a:solidFill>
              <a:srgbClr val="FFFF00"/>
            </a:solidFill>
            <a:round/>
            <a:headEnd/>
            <a:tailEnd/>
          </a:ln>
        </p:spPr>
        <p:txBody>
          <a:bodyPr wrap="none" anchor="ctr">
            <a:prstTxWarp prst="textNoShape">
              <a:avLst/>
            </a:prstTxWarp>
          </a:bodyPr>
          <a:lstStyle/>
          <a:p>
            <a:endParaRPr lang="en-US"/>
          </a:p>
        </p:txBody>
      </p:sp>
      <p:sp>
        <p:nvSpPr>
          <p:cNvPr id="1010773" name="Oval 85"/>
          <p:cNvSpPr>
            <a:spLocks noChangeAspect="1" noChangeArrowheads="1"/>
          </p:cNvSpPr>
          <p:nvPr/>
        </p:nvSpPr>
        <p:spPr bwMode="auto">
          <a:xfrm>
            <a:off x="4365625" y="4124325"/>
            <a:ext cx="182563" cy="182563"/>
          </a:xfrm>
          <a:prstGeom prst="ellipse">
            <a:avLst/>
          </a:prstGeom>
          <a:solidFill>
            <a:srgbClr val="4062C7"/>
          </a:solidFill>
          <a:ln w="9525">
            <a:solidFill>
              <a:srgbClr val="FFFF00"/>
            </a:solidFill>
            <a:round/>
            <a:headEnd/>
            <a:tailEnd/>
          </a:ln>
        </p:spPr>
        <p:txBody>
          <a:bodyPr wrap="none" anchor="ctr">
            <a:prstTxWarp prst="textNoShape">
              <a:avLst/>
            </a:prstTxWarp>
          </a:bodyPr>
          <a:lstStyle/>
          <a:p>
            <a:endParaRPr lang="en-US"/>
          </a:p>
        </p:txBody>
      </p:sp>
      <p:sp>
        <p:nvSpPr>
          <p:cNvPr id="1010774" name="Text Box 86"/>
          <p:cNvSpPr txBox="1">
            <a:spLocks noChangeArrowheads="1"/>
          </p:cNvSpPr>
          <p:nvPr/>
        </p:nvSpPr>
        <p:spPr bwMode="auto">
          <a:xfrm>
            <a:off x="4929188" y="3476625"/>
            <a:ext cx="981075" cy="336550"/>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move out</a:t>
            </a:r>
          </a:p>
        </p:txBody>
      </p:sp>
      <p:sp>
        <p:nvSpPr>
          <p:cNvPr id="1010775" name="Text Box 87"/>
          <p:cNvSpPr txBox="1">
            <a:spLocks noChangeArrowheads="1"/>
          </p:cNvSpPr>
          <p:nvPr/>
        </p:nvSpPr>
        <p:spPr bwMode="auto">
          <a:xfrm>
            <a:off x="3575050" y="3925888"/>
            <a:ext cx="1038225" cy="336550"/>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move into</a:t>
            </a:r>
          </a:p>
        </p:txBody>
      </p:sp>
      <p:sp>
        <p:nvSpPr>
          <p:cNvPr id="1010776" name="Text Box 88"/>
          <p:cNvSpPr txBox="1">
            <a:spLocks noChangeArrowheads="1"/>
          </p:cNvSpPr>
          <p:nvPr/>
        </p:nvSpPr>
        <p:spPr bwMode="auto">
          <a:xfrm>
            <a:off x="2092325" y="3938588"/>
            <a:ext cx="1038225" cy="336550"/>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move into</a:t>
            </a:r>
          </a:p>
        </p:txBody>
      </p:sp>
      <p:grpSp>
        <p:nvGrpSpPr>
          <p:cNvPr id="13" name="Group 89"/>
          <p:cNvGrpSpPr>
            <a:grpSpLocks/>
          </p:cNvGrpSpPr>
          <p:nvPr/>
        </p:nvGrpSpPr>
        <p:grpSpPr bwMode="auto">
          <a:xfrm>
            <a:off x="593725" y="1966913"/>
            <a:ext cx="6754813" cy="3736975"/>
            <a:chOff x="374" y="1239"/>
            <a:chExt cx="4255" cy="2354"/>
          </a:xfrm>
        </p:grpSpPr>
        <p:sp>
          <p:nvSpPr>
            <p:cNvPr id="35903" name="Rectangle 90"/>
            <p:cNvSpPr>
              <a:spLocks noChangeArrowheads="1"/>
            </p:cNvSpPr>
            <p:nvPr/>
          </p:nvSpPr>
          <p:spPr bwMode="auto">
            <a:xfrm>
              <a:off x="374" y="1239"/>
              <a:ext cx="4255" cy="2354"/>
            </a:xfrm>
            <a:prstGeom prst="rect">
              <a:avLst/>
            </a:prstGeom>
            <a:solidFill>
              <a:srgbClr val="DADADA"/>
            </a:solidFill>
            <a:ln w="12700">
              <a:noFill/>
              <a:miter lim="800000"/>
              <a:headEnd/>
              <a:tailEnd/>
            </a:ln>
          </p:spPr>
          <p:txBody>
            <a:bodyPr wrap="none" anchor="ctr">
              <a:prstTxWarp prst="textNoShape">
                <a:avLst/>
              </a:prstTxWarp>
            </a:bodyPr>
            <a:lstStyle/>
            <a:p>
              <a:endParaRPr lang="en-US"/>
            </a:p>
          </p:txBody>
        </p:sp>
        <p:sp>
          <p:nvSpPr>
            <p:cNvPr id="35904" name="Text Box 91"/>
            <p:cNvSpPr txBox="1">
              <a:spLocks noChangeArrowheads="1"/>
            </p:cNvSpPr>
            <p:nvPr/>
          </p:nvSpPr>
          <p:spPr bwMode="auto">
            <a:xfrm>
              <a:off x="1558" y="1257"/>
              <a:ext cx="2045" cy="288"/>
            </a:xfrm>
            <a:prstGeom prst="rect">
              <a:avLst/>
            </a:prstGeom>
            <a:noFill/>
            <a:ln w="12700">
              <a:noFill/>
              <a:miter lim="800000"/>
              <a:headEnd/>
              <a:tailEnd/>
            </a:ln>
          </p:spPr>
          <p:txBody>
            <a:bodyPr wrap="none">
              <a:prstTxWarp prst="textNoShape">
                <a:avLst/>
              </a:prstTxWarp>
              <a:spAutoFit/>
            </a:bodyPr>
            <a:lstStyle/>
            <a:p>
              <a:r>
                <a:rPr lang="en-US" sz="2400">
                  <a:latin typeface="Times New Roman" charset="0"/>
                </a:rPr>
                <a:t>Generic UCM Example</a:t>
              </a:r>
            </a:p>
          </p:txBody>
        </p:sp>
        <p:sp>
          <p:nvSpPr>
            <p:cNvPr id="35905" name="Text Box 92"/>
            <p:cNvSpPr txBox="1">
              <a:spLocks noChangeArrowheads="1"/>
            </p:cNvSpPr>
            <p:nvPr/>
          </p:nvSpPr>
          <p:spPr bwMode="auto">
            <a:xfrm>
              <a:off x="533" y="1843"/>
              <a:ext cx="404" cy="188"/>
            </a:xfrm>
            <a:prstGeom prst="rect">
              <a:avLst/>
            </a:prstGeom>
            <a:noFill/>
            <a:ln w="9525">
              <a:noFill/>
              <a:miter lim="800000"/>
              <a:headEnd/>
              <a:tailEnd/>
            </a:ln>
          </p:spPr>
          <p:txBody>
            <a:bodyPr wrap="none">
              <a:prstTxWarp prst="textNoShape">
                <a:avLst/>
              </a:prstTxWarp>
              <a:spAutoFit/>
            </a:bodyPr>
            <a:lstStyle/>
            <a:p>
              <a:pPr>
                <a:lnSpc>
                  <a:spcPct val="75000"/>
                </a:lnSpc>
              </a:pPr>
              <a:r>
                <a:rPr lang="en-US" sz="1800">
                  <a:latin typeface="Times New Roman" charset="0"/>
                </a:rPr>
                <a:t>start</a:t>
              </a:r>
            </a:p>
          </p:txBody>
        </p:sp>
        <p:sp>
          <p:nvSpPr>
            <p:cNvPr id="35906" name="Text Box 93"/>
            <p:cNvSpPr txBox="1">
              <a:spLocks noChangeArrowheads="1"/>
            </p:cNvSpPr>
            <p:nvPr/>
          </p:nvSpPr>
          <p:spPr bwMode="auto">
            <a:xfrm>
              <a:off x="4001" y="3300"/>
              <a:ext cx="340" cy="188"/>
            </a:xfrm>
            <a:prstGeom prst="rect">
              <a:avLst/>
            </a:prstGeom>
            <a:noFill/>
            <a:ln w="9525">
              <a:noFill/>
              <a:miter lim="800000"/>
              <a:headEnd/>
              <a:tailEnd/>
            </a:ln>
          </p:spPr>
          <p:txBody>
            <a:bodyPr wrap="none">
              <a:prstTxWarp prst="textNoShape">
                <a:avLst/>
              </a:prstTxWarp>
              <a:spAutoFit/>
            </a:bodyPr>
            <a:lstStyle/>
            <a:p>
              <a:pPr>
                <a:lnSpc>
                  <a:spcPct val="75000"/>
                </a:lnSpc>
              </a:pPr>
              <a:r>
                <a:rPr lang="en-US" sz="1800">
                  <a:latin typeface="Times New Roman" charset="0"/>
                </a:rPr>
                <a:t>end</a:t>
              </a:r>
            </a:p>
          </p:txBody>
        </p:sp>
        <p:grpSp>
          <p:nvGrpSpPr>
            <p:cNvPr id="35907" name="Group 94"/>
            <p:cNvGrpSpPr>
              <a:grpSpLocks/>
            </p:cNvGrpSpPr>
            <p:nvPr/>
          </p:nvGrpSpPr>
          <p:grpSpPr bwMode="auto">
            <a:xfrm>
              <a:off x="2954" y="1582"/>
              <a:ext cx="737" cy="842"/>
              <a:chOff x="4061" y="2149"/>
              <a:chExt cx="597" cy="717"/>
            </a:xfrm>
          </p:grpSpPr>
          <p:sp>
            <p:nvSpPr>
              <p:cNvPr id="35963" name="Rectangle 95"/>
              <p:cNvSpPr>
                <a:spLocks noChangeArrowheads="1"/>
              </p:cNvSpPr>
              <p:nvPr/>
            </p:nvSpPr>
            <p:spPr bwMode="auto">
              <a:xfrm>
                <a:off x="4061" y="2330"/>
                <a:ext cx="597" cy="536"/>
              </a:xfrm>
              <a:prstGeom prst="rect">
                <a:avLst/>
              </a:prstGeom>
              <a:noFill/>
              <a:ln w="12700">
                <a:solidFill>
                  <a:schemeClr val="tx1"/>
                </a:solidFill>
                <a:prstDash val="dash"/>
                <a:miter lim="800000"/>
                <a:headEnd/>
                <a:tailEnd/>
              </a:ln>
            </p:spPr>
            <p:txBody>
              <a:bodyPr wrap="none" anchor="ctr">
                <a:prstTxWarp prst="textNoShape">
                  <a:avLst/>
                </a:prstTxWarp>
              </a:bodyPr>
              <a:lstStyle/>
              <a:p>
                <a:endParaRPr lang="en-US"/>
              </a:p>
            </p:txBody>
          </p:sp>
          <p:sp>
            <p:nvSpPr>
              <p:cNvPr id="35964" name="Text Box 96"/>
              <p:cNvSpPr txBox="1">
                <a:spLocks noChangeArrowheads="1"/>
              </p:cNvSpPr>
              <p:nvPr/>
            </p:nvSpPr>
            <p:spPr bwMode="auto">
              <a:xfrm>
                <a:off x="4061" y="2149"/>
                <a:ext cx="351" cy="181"/>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slot A</a:t>
                </a:r>
              </a:p>
            </p:txBody>
          </p:sp>
        </p:grpSp>
        <p:sp>
          <p:nvSpPr>
            <p:cNvPr id="35908" name="Line 97"/>
            <p:cNvSpPr>
              <a:spLocks noChangeShapeType="1"/>
            </p:cNvSpPr>
            <p:nvPr/>
          </p:nvSpPr>
          <p:spPr bwMode="auto">
            <a:xfrm flipV="1">
              <a:off x="3415" y="2078"/>
              <a:ext cx="0" cy="158"/>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35909" name="Line 98"/>
            <p:cNvSpPr>
              <a:spLocks noChangeShapeType="1"/>
            </p:cNvSpPr>
            <p:nvPr/>
          </p:nvSpPr>
          <p:spPr bwMode="auto">
            <a:xfrm>
              <a:off x="1641" y="2679"/>
              <a:ext cx="0" cy="158"/>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35910" name="Line 99"/>
            <p:cNvSpPr>
              <a:spLocks noChangeShapeType="1"/>
            </p:cNvSpPr>
            <p:nvPr/>
          </p:nvSpPr>
          <p:spPr bwMode="auto">
            <a:xfrm>
              <a:off x="2642" y="2676"/>
              <a:ext cx="0" cy="279"/>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35911" name="Line 100"/>
            <p:cNvSpPr>
              <a:spLocks noChangeShapeType="1"/>
            </p:cNvSpPr>
            <p:nvPr/>
          </p:nvSpPr>
          <p:spPr bwMode="auto">
            <a:xfrm>
              <a:off x="1055" y="1937"/>
              <a:ext cx="2938"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35912" name="Oval 101"/>
            <p:cNvSpPr>
              <a:spLocks noChangeArrowheads="1"/>
            </p:cNvSpPr>
            <p:nvPr/>
          </p:nvSpPr>
          <p:spPr bwMode="auto">
            <a:xfrm>
              <a:off x="924" y="1819"/>
              <a:ext cx="236" cy="236"/>
            </a:xfrm>
            <a:prstGeom prst="ellipse">
              <a:avLst/>
            </a:prstGeom>
            <a:solidFill>
              <a:srgbClr val="000000"/>
            </a:solidFill>
            <a:ln w="9525">
              <a:solidFill>
                <a:srgbClr val="000000"/>
              </a:solidFill>
              <a:round/>
              <a:headEnd/>
              <a:tailEnd/>
            </a:ln>
          </p:spPr>
          <p:txBody>
            <a:bodyPr>
              <a:prstTxWarp prst="textNoShape">
                <a:avLst/>
              </a:prstTxWarp>
            </a:bodyPr>
            <a:lstStyle/>
            <a:p>
              <a:endParaRPr lang="en-US"/>
            </a:p>
          </p:txBody>
        </p:sp>
        <p:sp>
          <p:nvSpPr>
            <p:cNvPr id="35913" name="Line 102"/>
            <p:cNvSpPr>
              <a:spLocks noChangeShapeType="1"/>
            </p:cNvSpPr>
            <p:nvPr/>
          </p:nvSpPr>
          <p:spPr bwMode="auto">
            <a:xfrm>
              <a:off x="3981" y="3281"/>
              <a:ext cx="0" cy="236"/>
            </a:xfrm>
            <a:prstGeom prst="line">
              <a:avLst/>
            </a:prstGeom>
            <a:noFill/>
            <a:ln w="114300">
              <a:solidFill>
                <a:srgbClr val="000000"/>
              </a:solidFill>
              <a:round/>
              <a:headEnd/>
              <a:tailEnd/>
            </a:ln>
          </p:spPr>
          <p:txBody>
            <a:bodyPr>
              <a:prstTxWarp prst="textNoShape">
                <a:avLst/>
              </a:prstTxWarp>
            </a:bodyPr>
            <a:lstStyle/>
            <a:p>
              <a:endParaRPr lang="en-US"/>
            </a:p>
          </p:txBody>
        </p:sp>
        <p:sp>
          <p:nvSpPr>
            <p:cNvPr id="35914" name="Text Box 103"/>
            <p:cNvSpPr txBox="1">
              <a:spLocks noChangeArrowheads="1"/>
            </p:cNvSpPr>
            <p:nvPr/>
          </p:nvSpPr>
          <p:spPr bwMode="auto">
            <a:xfrm>
              <a:off x="2323" y="2194"/>
              <a:ext cx="475"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pool A</a:t>
              </a:r>
            </a:p>
          </p:txBody>
        </p:sp>
        <p:sp>
          <p:nvSpPr>
            <p:cNvPr id="35915" name="Text Box 104"/>
            <p:cNvSpPr txBox="1">
              <a:spLocks noChangeArrowheads="1"/>
            </p:cNvSpPr>
            <p:nvPr/>
          </p:nvSpPr>
          <p:spPr bwMode="auto">
            <a:xfrm>
              <a:off x="2804" y="2921"/>
              <a:ext cx="468"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pool B</a:t>
              </a:r>
            </a:p>
          </p:txBody>
        </p:sp>
        <p:sp>
          <p:nvSpPr>
            <p:cNvPr id="35916" name="Line 105"/>
            <p:cNvSpPr>
              <a:spLocks noChangeShapeType="1"/>
            </p:cNvSpPr>
            <p:nvPr/>
          </p:nvSpPr>
          <p:spPr bwMode="auto">
            <a:xfrm>
              <a:off x="1055" y="2664"/>
              <a:ext cx="1738"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35917" name="Line 106"/>
            <p:cNvSpPr>
              <a:spLocks noChangeShapeType="1"/>
            </p:cNvSpPr>
            <p:nvPr/>
          </p:nvSpPr>
          <p:spPr bwMode="auto">
            <a:xfrm>
              <a:off x="2419" y="3399"/>
              <a:ext cx="1574"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35918" name="Line 107"/>
            <p:cNvSpPr>
              <a:spLocks noChangeShapeType="1"/>
            </p:cNvSpPr>
            <p:nvPr/>
          </p:nvSpPr>
          <p:spPr bwMode="auto">
            <a:xfrm>
              <a:off x="3034" y="2237"/>
              <a:ext cx="959" cy="0"/>
            </a:xfrm>
            <a:prstGeom prst="line">
              <a:avLst/>
            </a:prstGeom>
            <a:noFill/>
            <a:ln w="38100">
              <a:solidFill>
                <a:srgbClr val="000000"/>
              </a:solidFill>
              <a:round/>
              <a:headEnd/>
              <a:tailEnd/>
            </a:ln>
          </p:spPr>
          <p:txBody>
            <a:bodyPr>
              <a:prstTxWarp prst="textNoShape">
                <a:avLst/>
              </a:prstTxWarp>
            </a:bodyPr>
            <a:lstStyle/>
            <a:p>
              <a:endParaRPr lang="en-US"/>
            </a:p>
          </p:txBody>
        </p:sp>
        <p:grpSp>
          <p:nvGrpSpPr>
            <p:cNvPr id="35919" name="Group 108"/>
            <p:cNvGrpSpPr>
              <a:grpSpLocks/>
            </p:cNvGrpSpPr>
            <p:nvPr/>
          </p:nvGrpSpPr>
          <p:grpSpPr bwMode="auto">
            <a:xfrm>
              <a:off x="3148" y="1889"/>
              <a:ext cx="189" cy="212"/>
              <a:chOff x="2851" y="1748"/>
              <a:chExt cx="189" cy="212"/>
            </a:xfrm>
          </p:grpSpPr>
          <p:sp>
            <p:nvSpPr>
              <p:cNvPr id="35961" name="Line 109"/>
              <p:cNvSpPr>
                <a:spLocks noChangeShapeType="1"/>
              </p:cNvSpPr>
              <p:nvPr/>
            </p:nvSpPr>
            <p:spPr bwMode="auto">
              <a:xfrm flipV="1">
                <a:off x="2871" y="1802"/>
                <a:ext cx="0" cy="158"/>
              </a:xfrm>
              <a:prstGeom prst="line">
                <a:avLst/>
              </a:prstGeom>
              <a:noFill/>
              <a:ln w="12700">
                <a:solidFill>
                  <a:schemeClr val="tx1"/>
                </a:solidFill>
                <a:round/>
                <a:headEnd type="triangle" w="med" len="med"/>
                <a:tailEnd/>
              </a:ln>
            </p:spPr>
            <p:txBody>
              <a:bodyPr wrap="none" anchor="ctr">
                <a:prstTxWarp prst="textNoShape">
                  <a:avLst/>
                </a:prstTxWarp>
              </a:bodyPr>
              <a:lstStyle/>
              <a:p>
                <a:endParaRPr lang="en-US"/>
              </a:p>
            </p:txBody>
          </p:sp>
          <p:sp>
            <p:nvSpPr>
              <p:cNvPr id="35962" name="Text Box 110"/>
              <p:cNvSpPr txBox="1">
                <a:spLocks noChangeArrowheads="1"/>
              </p:cNvSpPr>
              <p:nvPr/>
            </p:nvSpPr>
            <p:spPr bwMode="auto">
              <a:xfrm>
                <a:off x="2851" y="1748"/>
                <a:ext cx="189"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a:t>
                </a:r>
              </a:p>
            </p:txBody>
          </p:sp>
        </p:grpSp>
        <p:grpSp>
          <p:nvGrpSpPr>
            <p:cNvPr id="35920" name="Group 111"/>
            <p:cNvGrpSpPr>
              <a:grpSpLocks/>
            </p:cNvGrpSpPr>
            <p:nvPr/>
          </p:nvGrpSpPr>
          <p:grpSpPr bwMode="auto">
            <a:xfrm>
              <a:off x="2157" y="1940"/>
              <a:ext cx="189" cy="279"/>
              <a:chOff x="1860" y="1799"/>
              <a:chExt cx="189" cy="279"/>
            </a:xfrm>
          </p:grpSpPr>
          <p:sp>
            <p:nvSpPr>
              <p:cNvPr id="35959" name="Line 112"/>
              <p:cNvSpPr>
                <a:spLocks noChangeShapeType="1"/>
              </p:cNvSpPr>
              <p:nvPr/>
            </p:nvSpPr>
            <p:spPr bwMode="auto">
              <a:xfrm>
                <a:off x="1872" y="1799"/>
                <a:ext cx="0" cy="279"/>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35960" name="Text Box 113"/>
              <p:cNvSpPr txBox="1">
                <a:spLocks noChangeArrowheads="1"/>
              </p:cNvSpPr>
              <p:nvPr/>
            </p:nvSpPr>
            <p:spPr bwMode="auto">
              <a:xfrm>
                <a:off x="1860" y="1820"/>
                <a:ext cx="189"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a:t>
                </a:r>
              </a:p>
            </p:txBody>
          </p:sp>
        </p:grpSp>
        <p:sp>
          <p:nvSpPr>
            <p:cNvPr id="35921" name="Line 114"/>
            <p:cNvSpPr>
              <a:spLocks noChangeShapeType="1"/>
            </p:cNvSpPr>
            <p:nvPr/>
          </p:nvSpPr>
          <p:spPr bwMode="auto">
            <a:xfrm>
              <a:off x="2642" y="3115"/>
              <a:ext cx="0" cy="279"/>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35922" name="Text Box 115"/>
            <p:cNvSpPr txBox="1">
              <a:spLocks noChangeArrowheads="1"/>
            </p:cNvSpPr>
            <p:nvPr/>
          </p:nvSpPr>
          <p:spPr bwMode="auto">
            <a:xfrm>
              <a:off x="1941" y="1752"/>
              <a:ext cx="451"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create</a:t>
              </a:r>
            </a:p>
          </p:txBody>
        </p:sp>
        <p:sp>
          <p:nvSpPr>
            <p:cNvPr id="35923" name="Text Box 116"/>
            <p:cNvSpPr txBox="1">
              <a:spLocks noChangeArrowheads="1"/>
            </p:cNvSpPr>
            <p:nvPr/>
          </p:nvSpPr>
          <p:spPr bwMode="auto">
            <a:xfrm>
              <a:off x="2941" y="1752"/>
              <a:ext cx="451"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create</a:t>
              </a:r>
            </a:p>
          </p:txBody>
        </p:sp>
        <p:sp>
          <p:nvSpPr>
            <p:cNvPr id="35924" name="Text Box 117"/>
            <p:cNvSpPr txBox="1">
              <a:spLocks noChangeArrowheads="1"/>
            </p:cNvSpPr>
            <p:nvPr/>
          </p:nvSpPr>
          <p:spPr bwMode="auto">
            <a:xfrm>
              <a:off x="3105" y="2190"/>
              <a:ext cx="618"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move out</a:t>
              </a:r>
            </a:p>
          </p:txBody>
        </p:sp>
        <p:grpSp>
          <p:nvGrpSpPr>
            <p:cNvPr id="35925" name="Group 118"/>
            <p:cNvGrpSpPr>
              <a:grpSpLocks/>
            </p:cNvGrpSpPr>
            <p:nvPr/>
          </p:nvGrpSpPr>
          <p:grpSpPr bwMode="auto">
            <a:xfrm>
              <a:off x="1211" y="2301"/>
              <a:ext cx="737" cy="842"/>
              <a:chOff x="4061" y="2149"/>
              <a:chExt cx="597" cy="717"/>
            </a:xfrm>
          </p:grpSpPr>
          <p:sp>
            <p:nvSpPr>
              <p:cNvPr id="35957" name="Rectangle 119"/>
              <p:cNvSpPr>
                <a:spLocks noChangeArrowheads="1"/>
              </p:cNvSpPr>
              <p:nvPr/>
            </p:nvSpPr>
            <p:spPr bwMode="auto">
              <a:xfrm>
                <a:off x="4061" y="2330"/>
                <a:ext cx="597" cy="536"/>
              </a:xfrm>
              <a:prstGeom prst="rect">
                <a:avLst/>
              </a:prstGeom>
              <a:noFill/>
              <a:ln w="12700">
                <a:solidFill>
                  <a:schemeClr val="tx1"/>
                </a:solidFill>
                <a:prstDash val="dash"/>
                <a:miter lim="800000"/>
                <a:headEnd/>
                <a:tailEnd/>
              </a:ln>
            </p:spPr>
            <p:txBody>
              <a:bodyPr wrap="none" anchor="ctr">
                <a:prstTxWarp prst="textNoShape">
                  <a:avLst/>
                </a:prstTxWarp>
              </a:bodyPr>
              <a:lstStyle/>
              <a:p>
                <a:endParaRPr lang="en-US"/>
              </a:p>
            </p:txBody>
          </p:sp>
          <p:sp>
            <p:nvSpPr>
              <p:cNvPr id="35958" name="Text Box 120"/>
              <p:cNvSpPr txBox="1">
                <a:spLocks noChangeArrowheads="1"/>
              </p:cNvSpPr>
              <p:nvPr/>
            </p:nvSpPr>
            <p:spPr bwMode="auto">
              <a:xfrm>
                <a:off x="4061" y="2149"/>
                <a:ext cx="345" cy="181"/>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slot B</a:t>
                </a:r>
              </a:p>
            </p:txBody>
          </p:sp>
        </p:grpSp>
        <p:sp>
          <p:nvSpPr>
            <p:cNvPr id="35926" name="Text Box 121"/>
            <p:cNvSpPr txBox="1">
              <a:spLocks noChangeArrowheads="1"/>
            </p:cNvSpPr>
            <p:nvPr/>
          </p:nvSpPr>
          <p:spPr bwMode="auto">
            <a:xfrm>
              <a:off x="2252" y="2473"/>
              <a:ext cx="654"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move into</a:t>
              </a:r>
            </a:p>
          </p:txBody>
        </p:sp>
        <p:sp>
          <p:nvSpPr>
            <p:cNvPr id="35927" name="Text Box 122"/>
            <p:cNvSpPr txBox="1">
              <a:spLocks noChangeArrowheads="1"/>
            </p:cNvSpPr>
            <p:nvPr/>
          </p:nvSpPr>
          <p:spPr bwMode="auto">
            <a:xfrm>
              <a:off x="2024" y="2617"/>
              <a:ext cx="372"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copy</a:t>
              </a:r>
            </a:p>
          </p:txBody>
        </p:sp>
        <p:sp>
          <p:nvSpPr>
            <p:cNvPr id="35928" name="Text Box 123"/>
            <p:cNvSpPr txBox="1">
              <a:spLocks noChangeArrowheads="1"/>
            </p:cNvSpPr>
            <p:nvPr/>
          </p:nvSpPr>
          <p:spPr bwMode="auto">
            <a:xfrm>
              <a:off x="1318" y="2481"/>
              <a:ext cx="654"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move into</a:t>
              </a:r>
            </a:p>
          </p:txBody>
        </p:sp>
        <p:sp>
          <p:nvSpPr>
            <p:cNvPr id="35929" name="Line 124"/>
            <p:cNvSpPr>
              <a:spLocks noChangeShapeType="1"/>
            </p:cNvSpPr>
            <p:nvPr/>
          </p:nvSpPr>
          <p:spPr bwMode="auto">
            <a:xfrm>
              <a:off x="1055" y="2964"/>
              <a:ext cx="733" cy="0"/>
            </a:xfrm>
            <a:prstGeom prst="line">
              <a:avLst/>
            </a:prstGeom>
            <a:noFill/>
            <a:ln w="38100">
              <a:solidFill>
                <a:srgbClr val="000000"/>
              </a:solidFill>
              <a:round/>
              <a:headEnd/>
              <a:tailEnd/>
            </a:ln>
          </p:spPr>
          <p:txBody>
            <a:bodyPr>
              <a:prstTxWarp prst="textNoShape">
                <a:avLst/>
              </a:prstTxWarp>
            </a:bodyPr>
            <a:lstStyle/>
            <a:p>
              <a:endParaRPr lang="en-US"/>
            </a:p>
          </p:txBody>
        </p:sp>
        <p:sp>
          <p:nvSpPr>
            <p:cNvPr id="35930" name="Text Box 125"/>
            <p:cNvSpPr txBox="1">
              <a:spLocks noChangeArrowheads="1"/>
            </p:cNvSpPr>
            <p:nvPr/>
          </p:nvSpPr>
          <p:spPr bwMode="auto">
            <a:xfrm>
              <a:off x="1209" y="2932"/>
              <a:ext cx="522"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destroy</a:t>
              </a:r>
            </a:p>
          </p:txBody>
        </p:sp>
        <p:sp>
          <p:nvSpPr>
            <p:cNvPr id="35931" name="Freeform 126"/>
            <p:cNvSpPr>
              <a:spLocks/>
            </p:cNvSpPr>
            <p:nvPr/>
          </p:nvSpPr>
          <p:spPr bwMode="auto">
            <a:xfrm>
              <a:off x="3982" y="1936"/>
              <a:ext cx="127" cy="301"/>
            </a:xfrm>
            <a:custGeom>
              <a:avLst/>
              <a:gdLst>
                <a:gd name="T0" fmla="*/ 0 w 127"/>
                <a:gd name="T1" fmla="*/ 0 h 297"/>
                <a:gd name="T2" fmla="*/ 101 w 127"/>
                <a:gd name="T3" fmla="*/ 39 h 297"/>
                <a:gd name="T4" fmla="*/ 125 w 127"/>
                <a:gd name="T5" fmla="*/ 164 h 297"/>
                <a:gd name="T6" fmla="*/ 86 w 127"/>
                <a:gd name="T7" fmla="*/ 258 h 297"/>
                <a:gd name="T8" fmla="*/ 0 w 127"/>
                <a:gd name="T9" fmla="*/ 297 h 297"/>
                <a:gd name="T10" fmla="*/ 0 60000 65536"/>
                <a:gd name="T11" fmla="*/ 0 60000 65536"/>
                <a:gd name="T12" fmla="*/ 0 60000 65536"/>
                <a:gd name="T13" fmla="*/ 0 60000 65536"/>
                <a:gd name="T14" fmla="*/ 0 60000 65536"/>
                <a:gd name="T15" fmla="*/ 0 w 127"/>
                <a:gd name="T16" fmla="*/ 0 h 297"/>
                <a:gd name="T17" fmla="*/ 127 w 127"/>
                <a:gd name="T18" fmla="*/ 297 h 297"/>
              </a:gdLst>
              <a:ahLst/>
              <a:cxnLst>
                <a:cxn ang="T10">
                  <a:pos x="T0" y="T1"/>
                </a:cxn>
                <a:cxn ang="T11">
                  <a:pos x="T2" y="T3"/>
                </a:cxn>
                <a:cxn ang="T12">
                  <a:pos x="T4" y="T5"/>
                </a:cxn>
                <a:cxn ang="T13">
                  <a:pos x="T6" y="T7"/>
                </a:cxn>
                <a:cxn ang="T14">
                  <a:pos x="T8" y="T9"/>
                </a:cxn>
              </a:cxnLst>
              <a:rect l="T15" t="T16" r="T17" b="T18"/>
              <a:pathLst>
                <a:path w="127" h="297">
                  <a:moveTo>
                    <a:pt x="0" y="0"/>
                  </a:moveTo>
                  <a:cubicBezTo>
                    <a:pt x="17" y="6"/>
                    <a:pt x="80" y="12"/>
                    <a:pt x="101" y="39"/>
                  </a:cubicBezTo>
                  <a:cubicBezTo>
                    <a:pt x="122" y="66"/>
                    <a:pt x="127" y="128"/>
                    <a:pt x="125" y="164"/>
                  </a:cubicBezTo>
                  <a:cubicBezTo>
                    <a:pt x="123" y="200"/>
                    <a:pt x="107" y="236"/>
                    <a:pt x="86" y="258"/>
                  </a:cubicBezTo>
                  <a:cubicBezTo>
                    <a:pt x="65" y="280"/>
                    <a:pt x="18" y="289"/>
                    <a:pt x="0" y="297"/>
                  </a:cubicBezTo>
                </a:path>
              </a:pathLst>
            </a:custGeom>
            <a:noFill/>
            <a:ln w="38100">
              <a:solidFill>
                <a:srgbClr val="000000"/>
              </a:solidFill>
              <a:round/>
              <a:headEnd/>
              <a:tailEnd/>
            </a:ln>
          </p:spPr>
          <p:txBody>
            <a:bodyPr wrap="none" anchor="ctr">
              <a:prstTxWarp prst="textNoShape">
                <a:avLst/>
              </a:prstTxWarp>
            </a:bodyPr>
            <a:lstStyle/>
            <a:p>
              <a:endParaRPr lang="en-US"/>
            </a:p>
          </p:txBody>
        </p:sp>
        <p:sp>
          <p:nvSpPr>
            <p:cNvPr id="35932" name="Freeform 127"/>
            <p:cNvSpPr>
              <a:spLocks/>
            </p:cNvSpPr>
            <p:nvPr/>
          </p:nvSpPr>
          <p:spPr bwMode="auto">
            <a:xfrm flipH="1">
              <a:off x="931" y="2668"/>
              <a:ext cx="127" cy="297"/>
            </a:xfrm>
            <a:custGeom>
              <a:avLst/>
              <a:gdLst>
                <a:gd name="T0" fmla="*/ 0 w 127"/>
                <a:gd name="T1" fmla="*/ 0 h 297"/>
                <a:gd name="T2" fmla="*/ 101 w 127"/>
                <a:gd name="T3" fmla="*/ 39 h 297"/>
                <a:gd name="T4" fmla="*/ 125 w 127"/>
                <a:gd name="T5" fmla="*/ 164 h 297"/>
                <a:gd name="T6" fmla="*/ 86 w 127"/>
                <a:gd name="T7" fmla="*/ 258 h 297"/>
                <a:gd name="T8" fmla="*/ 0 w 127"/>
                <a:gd name="T9" fmla="*/ 297 h 297"/>
                <a:gd name="T10" fmla="*/ 0 60000 65536"/>
                <a:gd name="T11" fmla="*/ 0 60000 65536"/>
                <a:gd name="T12" fmla="*/ 0 60000 65536"/>
                <a:gd name="T13" fmla="*/ 0 60000 65536"/>
                <a:gd name="T14" fmla="*/ 0 60000 65536"/>
                <a:gd name="T15" fmla="*/ 0 w 127"/>
                <a:gd name="T16" fmla="*/ 0 h 297"/>
                <a:gd name="T17" fmla="*/ 127 w 127"/>
                <a:gd name="T18" fmla="*/ 297 h 297"/>
              </a:gdLst>
              <a:ahLst/>
              <a:cxnLst>
                <a:cxn ang="T10">
                  <a:pos x="T0" y="T1"/>
                </a:cxn>
                <a:cxn ang="T11">
                  <a:pos x="T2" y="T3"/>
                </a:cxn>
                <a:cxn ang="T12">
                  <a:pos x="T4" y="T5"/>
                </a:cxn>
                <a:cxn ang="T13">
                  <a:pos x="T6" y="T7"/>
                </a:cxn>
                <a:cxn ang="T14">
                  <a:pos x="T8" y="T9"/>
                </a:cxn>
              </a:cxnLst>
              <a:rect l="T15" t="T16" r="T17" b="T18"/>
              <a:pathLst>
                <a:path w="127" h="297">
                  <a:moveTo>
                    <a:pt x="0" y="0"/>
                  </a:moveTo>
                  <a:cubicBezTo>
                    <a:pt x="17" y="6"/>
                    <a:pt x="80" y="12"/>
                    <a:pt x="101" y="39"/>
                  </a:cubicBezTo>
                  <a:cubicBezTo>
                    <a:pt x="122" y="66"/>
                    <a:pt x="127" y="128"/>
                    <a:pt x="125" y="164"/>
                  </a:cubicBezTo>
                  <a:cubicBezTo>
                    <a:pt x="123" y="200"/>
                    <a:pt x="107" y="236"/>
                    <a:pt x="86" y="258"/>
                  </a:cubicBezTo>
                  <a:cubicBezTo>
                    <a:pt x="65" y="280"/>
                    <a:pt x="18" y="289"/>
                    <a:pt x="0" y="297"/>
                  </a:cubicBezTo>
                </a:path>
              </a:pathLst>
            </a:custGeom>
            <a:noFill/>
            <a:ln w="38100">
              <a:solidFill>
                <a:srgbClr val="000000"/>
              </a:solidFill>
              <a:round/>
              <a:headEnd/>
              <a:tailEnd/>
            </a:ln>
          </p:spPr>
          <p:txBody>
            <a:bodyPr wrap="none" anchor="ctr">
              <a:prstTxWarp prst="textNoShape">
                <a:avLst/>
              </a:prstTxWarp>
            </a:bodyPr>
            <a:lstStyle/>
            <a:p>
              <a:endParaRPr lang="en-US"/>
            </a:p>
          </p:txBody>
        </p:sp>
        <p:sp>
          <p:nvSpPr>
            <p:cNvPr id="35933" name="Freeform 128"/>
            <p:cNvSpPr>
              <a:spLocks/>
            </p:cNvSpPr>
            <p:nvPr/>
          </p:nvSpPr>
          <p:spPr bwMode="auto">
            <a:xfrm>
              <a:off x="2778" y="2235"/>
              <a:ext cx="255" cy="426"/>
            </a:xfrm>
            <a:custGeom>
              <a:avLst/>
              <a:gdLst>
                <a:gd name="T0" fmla="*/ 255 w 255"/>
                <a:gd name="T1" fmla="*/ 0 h 426"/>
                <a:gd name="T2" fmla="*/ 192 w 255"/>
                <a:gd name="T3" fmla="*/ 18 h 426"/>
                <a:gd name="T4" fmla="*/ 153 w 255"/>
                <a:gd name="T5" fmla="*/ 81 h 426"/>
                <a:gd name="T6" fmla="*/ 144 w 255"/>
                <a:gd name="T7" fmla="*/ 235 h 426"/>
                <a:gd name="T8" fmla="*/ 102 w 255"/>
                <a:gd name="T9" fmla="*/ 393 h 426"/>
                <a:gd name="T10" fmla="*/ 0 w 255"/>
                <a:gd name="T11" fmla="*/ 426 h 426"/>
                <a:gd name="T12" fmla="*/ 0 60000 65536"/>
                <a:gd name="T13" fmla="*/ 0 60000 65536"/>
                <a:gd name="T14" fmla="*/ 0 60000 65536"/>
                <a:gd name="T15" fmla="*/ 0 60000 65536"/>
                <a:gd name="T16" fmla="*/ 0 60000 65536"/>
                <a:gd name="T17" fmla="*/ 0 60000 65536"/>
                <a:gd name="T18" fmla="*/ 0 w 255"/>
                <a:gd name="T19" fmla="*/ 0 h 426"/>
                <a:gd name="T20" fmla="*/ 255 w 255"/>
                <a:gd name="T21" fmla="*/ 426 h 426"/>
              </a:gdLst>
              <a:ahLst/>
              <a:cxnLst>
                <a:cxn ang="T12">
                  <a:pos x="T0" y="T1"/>
                </a:cxn>
                <a:cxn ang="T13">
                  <a:pos x="T2" y="T3"/>
                </a:cxn>
                <a:cxn ang="T14">
                  <a:pos x="T4" y="T5"/>
                </a:cxn>
                <a:cxn ang="T15">
                  <a:pos x="T6" y="T7"/>
                </a:cxn>
                <a:cxn ang="T16">
                  <a:pos x="T8" y="T9"/>
                </a:cxn>
                <a:cxn ang="T17">
                  <a:pos x="T10" y="T11"/>
                </a:cxn>
              </a:cxnLst>
              <a:rect l="T18" t="T19" r="T20" b="T21"/>
              <a:pathLst>
                <a:path w="255" h="426">
                  <a:moveTo>
                    <a:pt x="255" y="0"/>
                  </a:moveTo>
                  <a:cubicBezTo>
                    <a:pt x="245" y="3"/>
                    <a:pt x="209" y="5"/>
                    <a:pt x="192" y="18"/>
                  </a:cubicBezTo>
                  <a:cubicBezTo>
                    <a:pt x="175" y="31"/>
                    <a:pt x="161" y="45"/>
                    <a:pt x="153" y="81"/>
                  </a:cubicBezTo>
                  <a:cubicBezTo>
                    <a:pt x="145" y="117"/>
                    <a:pt x="152" y="183"/>
                    <a:pt x="144" y="235"/>
                  </a:cubicBezTo>
                  <a:cubicBezTo>
                    <a:pt x="136" y="287"/>
                    <a:pt x="126" y="361"/>
                    <a:pt x="102" y="393"/>
                  </a:cubicBezTo>
                  <a:cubicBezTo>
                    <a:pt x="78" y="425"/>
                    <a:pt x="21" y="419"/>
                    <a:pt x="0" y="426"/>
                  </a:cubicBezTo>
                </a:path>
              </a:pathLst>
            </a:custGeom>
            <a:noFill/>
            <a:ln w="38100">
              <a:solidFill>
                <a:srgbClr val="000000"/>
              </a:solidFill>
              <a:round/>
              <a:headEnd/>
              <a:tailEnd/>
            </a:ln>
          </p:spPr>
          <p:txBody>
            <a:bodyPr wrap="none" anchor="ctr">
              <a:prstTxWarp prst="textNoShape">
                <a:avLst/>
              </a:prstTxWarp>
            </a:bodyPr>
            <a:lstStyle/>
            <a:p>
              <a:endParaRPr lang="en-US"/>
            </a:p>
          </p:txBody>
        </p:sp>
        <p:sp>
          <p:nvSpPr>
            <p:cNvPr id="35934" name="Freeform 129"/>
            <p:cNvSpPr>
              <a:spLocks/>
            </p:cNvSpPr>
            <p:nvPr/>
          </p:nvSpPr>
          <p:spPr bwMode="auto">
            <a:xfrm>
              <a:off x="1777" y="2961"/>
              <a:ext cx="644" cy="438"/>
            </a:xfrm>
            <a:custGeom>
              <a:avLst/>
              <a:gdLst>
                <a:gd name="T0" fmla="*/ 0 w 644"/>
                <a:gd name="T1" fmla="*/ 0 h 438"/>
                <a:gd name="T2" fmla="*/ 212 w 644"/>
                <a:gd name="T3" fmla="*/ 57 h 438"/>
                <a:gd name="T4" fmla="*/ 382 w 644"/>
                <a:gd name="T5" fmla="*/ 297 h 438"/>
                <a:gd name="T6" fmla="*/ 506 w 644"/>
                <a:gd name="T7" fmla="*/ 413 h 438"/>
                <a:gd name="T8" fmla="*/ 644 w 644"/>
                <a:gd name="T9" fmla="*/ 438 h 438"/>
                <a:gd name="T10" fmla="*/ 0 60000 65536"/>
                <a:gd name="T11" fmla="*/ 0 60000 65536"/>
                <a:gd name="T12" fmla="*/ 0 60000 65536"/>
                <a:gd name="T13" fmla="*/ 0 60000 65536"/>
                <a:gd name="T14" fmla="*/ 0 60000 65536"/>
                <a:gd name="T15" fmla="*/ 0 w 644"/>
                <a:gd name="T16" fmla="*/ 0 h 438"/>
                <a:gd name="T17" fmla="*/ 644 w 644"/>
                <a:gd name="T18" fmla="*/ 438 h 438"/>
              </a:gdLst>
              <a:ahLst/>
              <a:cxnLst>
                <a:cxn ang="T10">
                  <a:pos x="T0" y="T1"/>
                </a:cxn>
                <a:cxn ang="T11">
                  <a:pos x="T2" y="T3"/>
                </a:cxn>
                <a:cxn ang="T12">
                  <a:pos x="T4" y="T5"/>
                </a:cxn>
                <a:cxn ang="T13">
                  <a:pos x="T6" y="T7"/>
                </a:cxn>
                <a:cxn ang="T14">
                  <a:pos x="T8" y="T9"/>
                </a:cxn>
              </a:cxnLst>
              <a:rect l="T15" t="T16" r="T17" b="T18"/>
              <a:pathLst>
                <a:path w="644" h="438">
                  <a:moveTo>
                    <a:pt x="0" y="0"/>
                  </a:moveTo>
                  <a:cubicBezTo>
                    <a:pt x="35" y="9"/>
                    <a:pt x="148" y="8"/>
                    <a:pt x="212" y="57"/>
                  </a:cubicBezTo>
                  <a:cubicBezTo>
                    <a:pt x="276" y="106"/>
                    <a:pt x="333" y="238"/>
                    <a:pt x="382" y="297"/>
                  </a:cubicBezTo>
                  <a:cubicBezTo>
                    <a:pt x="431" y="356"/>
                    <a:pt x="462" y="390"/>
                    <a:pt x="506" y="413"/>
                  </a:cubicBezTo>
                  <a:cubicBezTo>
                    <a:pt x="550" y="436"/>
                    <a:pt x="615" y="433"/>
                    <a:pt x="644" y="438"/>
                  </a:cubicBezTo>
                </a:path>
              </a:pathLst>
            </a:custGeom>
            <a:noFill/>
            <a:ln w="38100">
              <a:solidFill>
                <a:srgbClr val="000000"/>
              </a:solidFill>
              <a:round/>
              <a:headEnd/>
              <a:tailEnd/>
            </a:ln>
          </p:spPr>
          <p:txBody>
            <a:bodyPr wrap="none" anchor="ctr">
              <a:prstTxWarp prst="textNoShape">
                <a:avLst/>
              </a:prstTxWarp>
            </a:bodyPr>
            <a:lstStyle/>
            <a:p>
              <a:endParaRPr lang="en-US"/>
            </a:p>
          </p:txBody>
        </p:sp>
        <p:sp>
          <p:nvSpPr>
            <p:cNvPr id="35935" name="Text Box 130"/>
            <p:cNvSpPr txBox="1">
              <a:spLocks noChangeArrowheads="1"/>
            </p:cNvSpPr>
            <p:nvPr/>
          </p:nvSpPr>
          <p:spPr bwMode="auto">
            <a:xfrm>
              <a:off x="2619" y="3117"/>
              <a:ext cx="159"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a:t>
              </a:r>
            </a:p>
          </p:txBody>
        </p:sp>
        <p:grpSp>
          <p:nvGrpSpPr>
            <p:cNvPr id="35936" name="Group 131"/>
            <p:cNvGrpSpPr>
              <a:grpSpLocks/>
            </p:cNvGrpSpPr>
            <p:nvPr/>
          </p:nvGrpSpPr>
          <p:grpSpPr bwMode="auto">
            <a:xfrm>
              <a:off x="2465" y="2893"/>
              <a:ext cx="353" cy="224"/>
              <a:chOff x="1246" y="13594"/>
              <a:chExt cx="882" cy="560"/>
            </a:xfrm>
          </p:grpSpPr>
          <p:sp>
            <p:nvSpPr>
              <p:cNvPr id="35952" name="Rectangle 132"/>
              <p:cNvSpPr>
                <a:spLocks noChangeArrowheads="1"/>
              </p:cNvSpPr>
              <p:nvPr/>
            </p:nvSpPr>
            <p:spPr bwMode="auto">
              <a:xfrm>
                <a:off x="1246" y="13790"/>
                <a:ext cx="882" cy="364"/>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35953" name="Line 133"/>
              <p:cNvSpPr>
                <a:spLocks noChangeShapeType="1"/>
              </p:cNvSpPr>
              <p:nvPr/>
            </p:nvSpPr>
            <p:spPr bwMode="auto">
              <a:xfrm>
                <a:off x="1246" y="14042"/>
                <a:ext cx="882"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954" name="Line 134"/>
              <p:cNvSpPr>
                <a:spLocks noChangeShapeType="1"/>
              </p:cNvSpPr>
              <p:nvPr/>
            </p:nvSpPr>
            <p:spPr bwMode="auto">
              <a:xfrm>
                <a:off x="1246" y="13902"/>
                <a:ext cx="882" cy="0"/>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955" name="Line 135"/>
              <p:cNvSpPr>
                <a:spLocks noChangeShapeType="1"/>
              </p:cNvSpPr>
              <p:nvPr/>
            </p:nvSpPr>
            <p:spPr bwMode="auto">
              <a:xfrm flipH="1" flipV="1">
                <a:off x="1246" y="13594"/>
                <a:ext cx="0" cy="32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956" name="Line 136"/>
              <p:cNvSpPr>
                <a:spLocks noChangeShapeType="1"/>
              </p:cNvSpPr>
              <p:nvPr/>
            </p:nvSpPr>
            <p:spPr bwMode="auto">
              <a:xfrm flipH="1" flipV="1">
                <a:off x="2128" y="13608"/>
                <a:ext cx="0" cy="322"/>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5937" name="Group 137"/>
            <p:cNvGrpSpPr>
              <a:grpSpLocks/>
            </p:cNvGrpSpPr>
            <p:nvPr/>
          </p:nvGrpSpPr>
          <p:grpSpPr bwMode="auto">
            <a:xfrm>
              <a:off x="1405" y="2729"/>
              <a:ext cx="159" cy="232"/>
              <a:chOff x="1405" y="2729"/>
              <a:chExt cx="159" cy="232"/>
            </a:xfrm>
          </p:grpSpPr>
          <p:sp>
            <p:nvSpPr>
              <p:cNvPr id="35950" name="Line 138"/>
              <p:cNvSpPr>
                <a:spLocks noChangeShapeType="1"/>
              </p:cNvSpPr>
              <p:nvPr/>
            </p:nvSpPr>
            <p:spPr bwMode="auto">
              <a:xfrm>
                <a:off x="1427" y="2803"/>
                <a:ext cx="0" cy="158"/>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35951" name="Text Box 139"/>
              <p:cNvSpPr txBox="1">
                <a:spLocks noChangeArrowheads="1"/>
              </p:cNvSpPr>
              <p:nvPr/>
            </p:nvSpPr>
            <p:spPr bwMode="auto">
              <a:xfrm>
                <a:off x="1405" y="2729"/>
                <a:ext cx="159"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a:t>
                </a:r>
              </a:p>
            </p:txBody>
          </p:sp>
        </p:grpSp>
        <p:sp>
          <p:nvSpPr>
            <p:cNvPr id="35938" name="Text Box 140"/>
            <p:cNvSpPr txBox="1">
              <a:spLocks noChangeArrowheads="1"/>
            </p:cNvSpPr>
            <p:nvPr/>
          </p:nvSpPr>
          <p:spPr bwMode="auto">
            <a:xfrm>
              <a:off x="2420" y="3370"/>
              <a:ext cx="522"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destroy</a:t>
              </a:r>
            </a:p>
          </p:txBody>
        </p:sp>
        <p:grpSp>
          <p:nvGrpSpPr>
            <p:cNvPr id="35939" name="Group 141"/>
            <p:cNvGrpSpPr>
              <a:grpSpLocks/>
            </p:cNvGrpSpPr>
            <p:nvPr/>
          </p:nvGrpSpPr>
          <p:grpSpPr bwMode="auto">
            <a:xfrm>
              <a:off x="1992" y="2157"/>
              <a:ext cx="353" cy="224"/>
              <a:chOff x="1246" y="13594"/>
              <a:chExt cx="882" cy="560"/>
            </a:xfrm>
          </p:grpSpPr>
          <p:sp>
            <p:nvSpPr>
              <p:cNvPr id="35945" name="Rectangle 142"/>
              <p:cNvSpPr>
                <a:spLocks noChangeArrowheads="1"/>
              </p:cNvSpPr>
              <p:nvPr/>
            </p:nvSpPr>
            <p:spPr bwMode="auto">
              <a:xfrm>
                <a:off x="1246" y="13790"/>
                <a:ext cx="882" cy="364"/>
              </a:xfrm>
              <a:prstGeom prst="rect">
                <a:avLst/>
              </a:prstGeom>
              <a:solidFill>
                <a:srgbClr val="FFFFFF"/>
              </a:solidFill>
              <a:ln w="9525">
                <a:solidFill>
                  <a:srgbClr val="000000"/>
                </a:solidFill>
                <a:miter lim="800000"/>
                <a:headEnd/>
                <a:tailEnd/>
              </a:ln>
            </p:spPr>
            <p:txBody>
              <a:bodyPr>
                <a:prstTxWarp prst="textNoShape">
                  <a:avLst/>
                </a:prstTxWarp>
              </a:bodyPr>
              <a:lstStyle/>
              <a:p>
                <a:endParaRPr lang="en-US"/>
              </a:p>
            </p:txBody>
          </p:sp>
          <p:sp>
            <p:nvSpPr>
              <p:cNvPr id="35946" name="Line 143"/>
              <p:cNvSpPr>
                <a:spLocks noChangeShapeType="1"/>
              </p:cNvSpPr>
              <p:nvPr/>
            </p:nvSpPr>
            <p:spPr bwMode="auto">
              <a:xfrm>
                <a:off x="1246" y="14042"/>
                <a:ext cx="882" cy="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947" name="Line 144"/>
              <p:cNvSpPr>
                <a:spLocks noChangeShapeType="1"/>
              </p:cNvSpPr>
              <p:nvPr/>
            </p:nvSpPr>
            <p:spPr bwMode="auto">
              <a:xfrm>
                <a:off x="1246" y="13902"/>
                <a:ext cx="882" cy="0"/>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948" name="Line 145"/>
              <p:cNvSpPr>
                <a:spLocks noChangeShapeType="1"/>
              </p:cNvSpPr>
              <p:nvPr/>
            </p:nvSpPr>
            <p:spPr bwMode="auto">
              <a:xfrm flipH="1" flipV="1">
                <a:off x="1246" y="13594"/>
                <a:ext cx="0" cy="322"/>
              </a:xfrm>
              <a:prstGeom prst="line">
                <a:avLst/>
              </a:prstGeom>
              <a:noFill/>
              <a:ln w="9525">
                <a:solidFill>
                  <a:srgbClr val="000000"/>
                </a:solidFill>
                <a:round/>
                <a:headEnd/>
                <a:tailEnd/>
              </a:ln>
            </p:spPr>
            <p:txBody>
              <a:bodyPr>
                <a:prstTxWarp prst="textNoShape">
                  <a:avLst/>
                </a:prstTxWarp>
              </a:bodyPr>
              <a:lstStyle/>
              <a:p>
                <a:endParaRPr lang="en-US"/>
              </a:p>
            </p:txBody>
          </p:sp>
          <p:sp>
            <p:nvSpPr>
              <p:cNvPr id="35949" name="Line 146"/>
              <p:cNvSpPr>
                <a:spLocks noChangeShapeType="1"/>
              </p:cNvSpPr>
              <p:nvPr/>
            </p:nvSpPr>
            <p:spPr bwMode="auto">
              <a:xfrm flipH="1" flipV="1">
                <a:off x="2128" y="13608"/>
                <a:ext cx="0" cy="322"/>
              </a:xfrm>
              <a:prstGeom prst="line">
                <a:avLst/>
              </a:prstGeom>
              <a:noFill/>
              <a:ln w="9525">
                <a:solidFill>
                  <a:srgbClr val="000000"/>
                </a:solidFill>
                <a:round/>
                <a:headEnd/>
                <a:tailEnd/>
              </a:ln>
            </p:spPr>
            <p:txBody>
              <a:bodyPr>
                <a:prstTxWarp prst="textNoShape">
                  <a:avLst/>
                </a:prstTxWarp>
              </a:bodyPr>
              <a:lstStyle/>
              <a:p>
                <a:endParaRPr lang="en-US"/>
              </a:p>
            </p:txBody>
          </p:sp>
        </p:grpSp>
        <p:grpSp>
          <p:nvGrpSpPr>
            <p:cNvPr id="35940" name="Group 147"/>
            <p:cNvGrpSpPr>
              <a:grpSpLocks/>
            </p:cNvGrpSpPr>
            <p:nvPr/>
          </p:nvGrpSpPr>
          <p:grpSpPr bwMode="auto">
            <a:xfrm>
              <a:off x="2128" y="2400"/>
              <a:ext cx="218" cy="258"/>
              <a:chOff x="2128" y="2400"/>
              <a:chExt cx="218" cy="258"/>
            </a:xfrm>
          </p:grpSpPr>
          <p:sp>
            <p:nvSpPr>
              <p:cNvPr id="35941" name="Text Box 148"/>
              <p:cNvSpPr txBox="1">
                <a:spLocks noChangeArrowheads="1"/>
              </p:cNvSpPr>
              <p:nvPr/>
            </p:nvSpPr>
            <p:spPr bwMode="auto">
              <a:xfrm>
                <a:off x="2157" y="2400"/>
                <a:ext cx="189" cy="212"/>
              </a:xfrm>
              <a:prstGeom prst="rect">
                <a:avLst/>
              </a:prstGeom>
              <a:noFill/>
              <a:ln w="12700">
                <a:noFill/>
                <a:miter lim="800000"/>
                <a:headEnd/>
                <a:tailEnd/>
              </a:ln>
            </p:spPr>
            <p:txBody>
              <a:bodyPr wrap="none">
                <a:prstTxWarp prst="textNoShape">
                  <a:avLst/>
                </a:prstTxWarp>
                <a:spAutoFit/>
              </a:bodyPr>
              <a:lstStyle/>
              <a:p>
                <a:pPr algn="l"/>
                <a:r>
                  <a:rPr lang="en-US">
                    <a:latin typeface="Times New Roman" charset="0"/>
                  </a:rPr>
                  <a:t>+</a:t>
                </a:r>
              </a:p>
            </p:txBody>
          </p:sp>
          <p:grpSp>
            <p:nvGrpSpPr>
              <p:cNvPr id="35942" name="Group 149"/>
              <p:cNvGrpSpPr>
                <a:grpSpLocks/>
              </p:cNvGrpSpPr>
              <p:nvPr/>
            </p:nvGrpSpPr>
            <p:grpSpPr bwMode="auto">
              <a:xfrm>
                <a:off x="2128" y="2415"/>
                <a:ext cx="81" cy="243"/>
                <a:chOff x="2133" y="2415"/>
                <a:chExt cx="81" cy="243"/>
              </a:xfrm>
            </p:grpSpPr>
            <p:sp>
              <p:nvSpPr>
                <p:cNvPr id="35943" name="Line 150"/>
                <p:cNvSpPr>
                  <a:spLocks noChangeShapeType="1"/>
                </p:cNvSpPr>
                <p:nvPr/>
              </p:nvSpPr>
              <p:spPr bwMode="auto">
                <a:xfrm>
                  <a:off x="2173" y="2415"/>
                  <a:ext cx="0" cy="243"/>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35944" name="Line 151"/>
                <p:cNvSpPr>
                  <a:spLocks noChangeShapeType="1"/>
                </p:cNvSpPr>
                <p:nvPr/>
              </p:nvSpPr>
              <p:spPr bwMode="auto">
                <a:xfrm>
                  <a:off x="2133" y="2415"/>
                  <a:ext cx="81" cy="0"/>
                </a:xfrm>
                <a:prstGeom prst="line">
                  <a:avLst/>
                </a:prstGeom>
                <a:noFill/>
                <a:ln w="12700">
                  <a:solidFill>
                    <a:schemeClr val="tx1"/>
                  </a:solidFill>
                  <a:round/>
                  <a:headEnd/>
                  <a:tailEnd/>
                </a:ln>
              </p:spPr>
              <p:txBody>
                <a:bodyPr wrap="none" anchor="ctr">
                  <a:prstTxWarp prst="textNoShape">
                    <a:avLst/>
                  </a:prstTxWarp>
                </a:bodyPr>
                <a:lstStyle/>
                <a:p>
                  <a:endParaRPr lang="en-US"/>
                </a:p>
              </p:txBody>
            </p:sp>
          </p:grpSp>
        </p:grpSp>
      </p:grpSp>
      <p:sp>
        <p:nvSpPr>
          <p:cNvPr id="1010840" name="Line 152"/>
          <p:cNvSpPr>
            <a:spLocks noChangeShapeType="1"/>
          </p:cNvSpPr>
          <p:nvPr/>
        </p:nvSpPr>
        <p:spPr bwMode="auto">
          <a:xfrm flipH="1">
            <a:off x="5940425" y="2732088"/>
            <a:ext cx="985838" cy="200025"/>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
        <p:nvSpPr>
          <p:cNvPr id="1010841" name="Text Box 153"/>
          <p:cNvSpPr txBox="1">
            <a:spLocks noChangeArrowheads="1"/>
          </p:cNvSpPr>
          <p:nvPr/>
        </p:nvSpPr>
        <p:spPr bwMode="auto">
          <a:xfrm>
            <a:off x="6581775" y="2476500"/>
            <a:ext cx="1281113" cy="701675"/>
          </a:xfrm>
          <a:prstGeom prst="rect">
            <a:avLst/>
          </a:prstGeom>
          <a:noFill/>
          <a:ln w="12700">
            <a:noFill/>
            <a:miter lim="800000"/>
            <a:headEnd/>
            <a:tailEnd/>
          </a:ln>
        </p:spPr>
        <p:txBody>
          <a:bodyPr wrap="none">
            <a:prstTxWarp prst="textNoShape">
              <a:avLst/>
            </a:prstTxWarp>
            <a:spAutoFit/>
          </a:bodyPr>
          <a:lstStyle/>
          <a:p>
            <a:r>
              <a:rPr lang="en-US" sz="2400">
                <a:solidFill>
                  <a:srgbClr val="800000"/>
                </a:solidFill>
                <a:latin typeface="Times New Roman" charset="0"/>
              </a:rPr>
              <a:t>Slot</a:t>
            </a:r>
          </a:p>
          <a:p>
            <a:r>
              <a:rPr lang="en-US">
                <a:latin typeface="Times New Roman" charset="0"/>
              </a:rPr>
              <a:t>(component)</a:t>
            </a:r>
          </a:p>
        </p:txBody>
      </p:sp>
      <p:sp>
        <p:nvSpPr>
          <p:cNvPr id="1010842" name="Text Box 154"/>
          <p:cNvSpPr txBox="1">
            <a:spLocks noChangeArrowheads="1"/>
          </p:cNvSpPr>
          <p:nvPr/>
        </p:nvSpPr>
        <p:spPr bwMode="auto">
          <a:xfrm>
            <a:off x="6183313" y="4049713"/>
            <a:ext cx="1281112" cy="701675"/>
          </a:xfrm>
          <a:prstGeom prst="rect">
            <a:avLst/>
          </a:prstGeom>
          <a:noFill/>
          <a:ln w="12700">
            <a:noFill/>
            <a:miter lim="800000"/>
            <a:headEnd/>
            <a:tailEnd/>
          </a:ln>
        </p:spPr>
        <p:txBody>
          <a:bodyPr wrap="none">
            <a:prstTxWarp prst="textNoShape">
              <a:avLst/>
            </a:prstTxWarp>
            <a:spAutoFit/>
          </a:bodyPr>
          <a:lstStyle/>
          <a:p>
            <a:r>
              <a:rPr lang="en-US" sz="2400">
                <a:solidFill>
                  <a:srgbClr val="800000"/>
                </a:solidFill>
                <a:latin typeface="Times New Roman" charset="0"/>
              </a:rPr>
              <a:t>Pool</a:t>
            </a:r>
          </a:p>
          <a:p>
            <a:r>
              <a:rPr lang="en-US">
                <a:latin typeface="Times New Roman" charset="0"/>
              </a:rPr>
              <a:t>(component)</a:t>
            </a:r>
          </a:p>
        </p:txBody>
      </p:sp>
      <p:sp>
        <p:nvSpPr>
          <p:cNvPr id="1010843" name="Line 155"/>
          <p:cNvSpPr>
            <a:spLocks noChangeShapeType="1"/>
          </p:cNvSpPr>
          <p:nvPr/>
        </p:nvSpPr>
        <p:spPr bwMode="auto">
          <a:xfrm flipH="1">
            <a:off x="4537075" y="4292600"/>
            <a:ext cx="1941513" cy="342900"/>
          </a:xfrm>
          <a:prstGeom prst="line">
            <a:avLst/>
          </a:prstGeom>
          <a:noFill/>
          <a:ln w="12700">
            <a:solidFill>
              <a:schemeClr val="tx1"/>
            </a:solidFill>
            <a:round/>
            <a:headEnd/>
            <a:tailEnd type="triangle" w="med" len="med"/>
          </a:ln>
        </p:spPr>
        <p:txBody>
          <a:bodyPr wrap="none" anchor="ctr">
            <a:prstTxWarp prst="textNoShape">
              <a:avLst/>
            </a:prstTxWarp>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10699"/>
                                        </p:tgtEl>
                                        <p:attrNameLst>
                                          <p:attrName>style.visibility</p:attrName>
                                        </p:attrNameLst>
                                      </p:cBhvr>
                                      <p:to>
                                        <p:strVal val="visible"/>
                                      </p:to>
                                    </p:set>
                                    <p:anim calcmode="lin" valueType="num">
                                      <p:cBhvr additive="base">
                                        <p:cTn id="7" dur="500" fill="hold"/>
                                        <p:tgtEl>
                                          <p:spTgt spid="1010699"/>
                                        </p:tgtEl>
                                        <p:attrNameLst>
                                          <p:attrName>ppt_x</p:attrName>
                                        </p:attrNameLst>
                                      </p:cBhvr>
                                      <p:tavLst>
                                        <p:tav tm="0">
                                          <p:val>
                                            <p:strVal val="#ppt_x"/>
                                          </p:val>
                                        </p:tav>
                                        <p:tav tm="100000">
                                          <p:val>
                                            <p:strVal val="#ppt_x"/>
                                          </p:val>
                                        </p:tav>
                                      </p:tavLst>
                                    </p:anim>
                                    <p:anim calcmode="lin" valueType="num">
                                      <p:cBhvr additive="base">
                                        <p:cTn id="8" dur="500" fill="hold"/>
                                        <p:tgtEl>
                                          <p:spTgt spid="1010699"/>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1010699"/>
                                        </p:tgtEl>
                                        <p:attrNameLst>
                                          <p:attrName>ppt_c</p:attrName>
                                        </p:attrNameLst>
                                      </p:cBhvr>
                                      <p:to>
                                        <a:srgbClr val="000000"/>
                                      </p:to>
                                    </p:animClr>
                                  </p:subTnLst>
                                </p:cTn>
                              </p:par>
                            </p:childTnLst>
                          </p:cTn>
                        </p:par>
                        <p:par>
                          <p:cTn id="9" fill="hold">
                            <p:stCondLst>
                              <p:cond delay="500"/>
                            </p:stCondLst>
                            <p:childTnLst>
                              <p:par>
                                <p:cTn id="10" presetID="17" presetClass="entr" presetSubtype="2" fill="hold" grpId="0" nodeType="afterEffect">
                                  <p:stCondLst>
                                    <p:cond delay="0"/>
                                  </p:stCondLst>
                                  <p:childTnLst>
                                    <p:set>
                                      <p:cBhvr>
                                        <p:cTn id="11" dur="1" fill="hold">
                                          <p:stCondLst>
                                            <p:cond delay="0"/>
                                          </p:stCondLst>
                                        </p:cTn>
                                        <p:tgtEl>
                                          <p:spTgt spid="1010840"/>
                                        </p:tgtEl>
                                        <p:attrNameLst>
                                          <p:attrName>style.visibility</p:attrName>
                                        </p:attrNameLst>
                                      </p:cBhvr>
                                      <p:to>
                                        <p:strVal val="visible"/>
                                      </p:to>
                                    </p:set>
                                    <p:anim calcmode="lin" valueType="num">
                                      <p:cBhvr>
                                        <p:cTn id="12" dur="500" fill="hold"/>
                                        <p:tgtEl>
                                          <p:spTgt spid="1010840"/>
                                        </p:tgtEl>
                                        <p:attrNameLst>
                                          <p:attrName>ppt_x</p:attrName>
                                        </p:attrNameLst>
                                      </p:cBhvr>
                                      <p:tavLst>
                                        <p:tav tm="0">
                                          <p:val>
                                            <p:strVal val="#ppt_x+#ppt_w/2"/>
                                          </p:val>
                                        </p:tav>
                                        <p:tav tm="100000">
                                          <p:val>
                                            <p:strVal val="#ppt_x"/>
                                          </p:val>
                                        </p:tav>
                                      </p:tavLst>
                                    </p:anim>
                                    <p:anim calcmode="lin" valueType="num">
                                      <p:cBhvr>
                                        <p:cTn id="13" dur="500" fill="hold"/>
                                        <p:tgtEl>
                                          <p:spTgt spid="1010840"/>
                                        </p:tgtEl>
                                        <p:attrNameLst>
                                          <p:attrName>ppt_y</p:attrName>
                                        </p:attrNameLst>
                                      </p:cBhvr>
                                      <p:tavLst>
                                        <p:tav tm="0">
                                          <p:val>
                                            <p:strVal val="#ppt_y"/>
                                          </p:val>
                                        </p:tav>
                                        <p:tav tm="100000">
                                          <p:val>
                                            <p:strVal val="#ppt_y"/>
                                          </p:val>
                                        </p:tav>
                                      </p:tavLst>
                                    </p:anim>
                                    <p:anim calcmode="lin" valueType="num">
                                      <p:cBhvr>
                                        <p:cTn id="14" dur="500" fill="hold"/>
                                        <p:tgtEl>
                                          <p:spTgt spid="1010840"/>
                                        </p:tgtEl>
                                        <p:attrNameLst>
                                          <p:attrName>ppt_w</p:attrName>
                                        </p:attrNameLst>
                                      </p:cBhvr>
                                      <p:tavLst>
                                        <p:tav tm="0">
                                          <p:val>
                                            <p:fltVal val="0"/>
                                          </p:val>
                                        </p:tav>
                                        <p:tav tm="100000">
                                          <p:val>
                                            <p:strVal val="#ppt_w"/>
                                          </p:val>
                                        </p:tav>
                                      </p:tavLst>
                                    </p:anim>
                                    <p:anim calcmode="lin" valueType="num">
                                      <p:cBhvr>
                                        <p:cTn id="15" dur="500" fill="hold"/>
                                        <p:tgtEl>
                                          <p:spTgt spid="1010840"/>
                                        </p:tgtEl>
                                        <p:attrNameLst>
                                          <p:attrName>ppt_h</p:attrName>
                                        </p:attrNameLst>
                                      </p:cBhvr>
                                      <p:tavLst>
                                        <p:tav tm="0">
                                          <p:val>
                                            <p:strVal val="#ppt_h"/>
                                          </p:val>
                                        </p:tav>
                                        <p:tav tm="100000">
                                          <p:val>
                                            <p:strVal val="#ppt_h"/>
                                          </p:val>
                                        </p:tav>
                                      </p:tavLst>
                                    </p:anim>
                                  </p:childTnLst>
                                </p:cTn>
                              </p:par>
                            </p:childTnLst>
                          </p:cTn>
                        </p:par>
                        <p:par>
                          <p:cTn id="16" fill="hold">
                            <p:stCondLst>
                              <p:cond delay="1000"/>
                            </p:stCondLst>
                            <p:childTnLst>
                              <p:par>
                                <p:cTn id="17" presetID="2" presetClass="entr" presetSubtype="2" fill="hold" grpId="0" nodeType="afterEffect">
                                  <p:stCondLst>
                                    <p:cond delay="0"/>
                                  </p:stCondLst>
                                  <p:childTnLst>
                                    <p:set>
                                      <p:cBhvr>
                                        <p:cTn id="18" dur="1" fill="hold">
                                          <p:stCondLst>
                                            <p:cond delay="0"/>
                                          </p:stCondLst>
                                        </p:cTn>
                                        <p:tgtEl>
                                          <p:spTgt spid="1010841"/>
                                        </p:tgtEl>
                                        <p:attrNameLst>
                                          <p:attrName>style.visibility</p:attrName>
                                        </p:attrNameLst>
                                      </p:cBhvr>
                                      <p:to>
                                        <p:strVal val="visible"/>
                                      </p:to>
                                    </p:set>
                                    <p:anim calcmode="lin" valueType="num">
                                      <p:cBhvr additive="base">
                                        <p:cTn id="19" dur="500" fill="hold"/>
                                        <p:tgtEl>
                                          <p:spTgt spid="1010841"/>
                                        </p:tgtEl>
                                        <p:attrNameLst>
                                          <p:attrName>ppt_x</p:attrName>
                                        </p:attrNameLst>
                                      </p:cBhvr>
                                      <p:tavLst>
                                        <p:tav tm="0">
                                          <p:val>
                                            <p:strVal val="1+#ppt_w/2"/>
                                          </p:val>
                                        </p:tav>
                                        <p:tav tm="100000">
                                          <p:val>
                                            <p:strVal val="#ppt_x"/>
                                          </p:val>
                                        </p:tav>
                                      </p:tavLst>
                                    </p:anim>
                                    <p:anim calcmode="lin" valueType="num">
                                      <p:cBhvr additive="base">
                                        <p:cTn id="20" dur="500" fill="hold"/>
                                        <p:tgtEl>
                                          <p:spTgt spid="1010841"/>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10841"/>
                                        </p:tgtEl>
                                        <p:attrNameLst>
                                          <p:attrName>ppt_c</p:attrName>
                                        </p:attrNameLst>
                                      </p:cBhvr>
                                      <p:to>
                                        <a:srgbClr val="000000"/>
                                      </p:to>
                                    </p:animClr>
                                  </p:subTnLst>
                                </p:cTn>
                              </p:par>
                            </p:childTnLst>
                          </p:cTn>
                        </p:par>
                        <p:par>
                          <p:cTn id="21" fill="hold">
                            <p:stCondLst>
                              <p:cond delay="1500"/>
                            </p:stCondLst>
                            <p:childTnLst>
                              <p:par>
                                <p:cTn id="22" presetID="17" presetClass="entr" presetSubtype="2" fill="hold" grpId="0" nodeType="afterEffect">
                                  <p:stCondLst>
                                    <p:cond delay="0"/>
                                  </p:stCondLst>
                                  <p:childTnLst>
                                    <p:set>
                                      <p:cBhvr>
                                        <p:cTn id="23" dur="1" fill="hold">
                                          <p:stCondLst>
                                            <p:cond delay="0"/>
                                          </p:stCondLst>
                                        </p:cTn>
                                        <p:tgtEl>
                                          <p:spTgt spid="1010843"/>
                                        </p:tgtEl>
                                        <p:attrNameLst>
                                          <p:attrName>style.visibility</p:attrName>
                                        </p:attrNameLst>
                                      </p:cBhvr>
                                      <p:to>
                                        <p:strVal val="visible"/>
                                      </p:to>
                                    </p:set>
                                    <p:anim calcmode="lin" valueType="num">
                                      <p:cBhvr>
                                        <p:cTn id="24" dur="500" fill="hold"/>
                                        <p:tgtEl>
                                          <p:spTgt spid="1010843"/>
                                        </p:tgtEl>
                                        <p:attrNameLst>
                                          <p:attrName>ppt_x</p:attrName>
                                        </p:attrNameLst>
                                      </p:cBhvr>
                                      <p:tavLst>
                                        <p:tav tm="0">
                                          <p:val>
                                            <p:strVal val="#ppt_x+#ppt_w/2"/>
                                          </p:val>
                                        </p:tav>
                                        <p:tav tm="100000">
                                          <p:val>
                                            <p:strVal val="#ppt_x"/>
                                          </p:val>
                                        </p:tav>
                                      </p:tavLst>
                                    </p:anim>
                                    <p:anim calcmode="lin" valueType="num">
                                      <p:cBhvr>
                                        <p:cTn id="25" dur="500" fill="hold"/>
                                        <p:tgtEl>
                                          <p:spTgt spid="1010843"/>
                                        </p:tgtEl>
                                        <p:attrNameLst>
                                          <p:attrName>ppt_y</p:attrName>
                                        </p:attrNameLst>
                                      </p:cBhvr>
                                      <p:tavLst>
                                        <p:tav tm="0">
                                          <p:val>
                                            <p:strVal val="#ppt_y"/>
                                          </p:val>
                                        </p:tav>
                                        <p:tav tm="100000">
                                          <p:val>
                                            <p:strVal val="#ppt_y"/>
                                          </p:val>
                                        </p:tav>
                                      </p:tavLst>
                                    </p:anim>
                                    <p:anim calcmode="lin" valueType="num">
                                      <p:cBhvr>
                                        <p:cTn id="26" dur="500" fill="hold"/>
                                        <p:tgtEl>
                                          <p:spTgt spid="1010843"/>
                                        </p:tgtEl>
                                        <p:attrNameLst>
                                          <p:attrName>ppt_w</p:attrName>
                                        </p:attrNameLst>
                                      </p:cBhvr>
                                      <p:tavLst>
                                        <p:tav tm="0">
                                          <p:val>
                                            <p:fltVal val="0"/>
                                          </p:val>
                                        </p:tav>
                                        <p:tav tm="100000">
                                          <p:val>
                                            <p:strVal val="#ppt_w"/>
                                          </p:val>
                                        </p:tav>
                                      </p:tavLst>
                                    </p:anim>
                                    <p:anim calcmode="lin" valueType="num">
                                      <p:cBhvr>
                                        <p:cTn id="27" dur="500" fill="hold"/>
                                        <p:tgtEl>
                                          <p:spTgt spid="1010843"/>
                                        </p:tgtEl>
                                        <p:attrNameLst>
                                          <p:attrName>ppt_h</p:attrName>
                                        </p:attrNameLst>
                                      </p:cBhvr>
                                      <p:tavLst>
                                        <p:tav tm="0">
                                          <p:val>
                                            <p:strVal val="#ppt_h"/>
                                          </p:val>
                                        </p:tav>
                                        <p:tav tm="100000">
                                          <p:val>
                                            <p:strVal val="#ppt_h"/>
                                          </p:val>
                                        </p:tav>
                                      </p:tavLst>
                                    </p:anim>
                                  </p:childTnLst>
                                </p:cTn>
                              </p:par>
                            </p:childTnLst>
                          </p:cTn>
                        </p:par>
                        <p:par>
                          <p:cTn id="28" fill="hold">
                            <p:stCondLst>
                              <p:cond delay="2000"/>
                            </p:stCondLst>
                            <p:childTnLst>
                              <p:par>
                                <p:cTn id="29" presetID="2" presetClass="entr" presetSubtype="2" fill="hold" grpId="0" nodeType="afterEffect">
                                  <p:stCondLst>
                                    <p:cond delay="0"/>
                                  </p:stCondLst>
                                  <p:childTnLst>
                                    <p:set>
                                      <p:cBhvr>
                                        <p:cTn id="30" dur="1" fill="hold">
                                          <p:stCondLst>
                                            <p:cond delay="0"/>
                                          </p:stCondLst>
                                        </p:cTn>
                                        <p:tgtEl>
                                          <p:spTgt spid="1010842"/>
                                        </p:tgtEl>
                                        <p:attrNameLst>
                                          <p:attrName>style.visibility</p:attrName>
                                        </p:attrNameLst>
                                      </p:cBhvr>
                                      <p:to>
                                        <p:strVal val="visible"/>
                                      </p:to>
                                    </p:set>
                                    <p:anim calcmode="lin" valueType="num">
                                      <p:cBhvr additive="base">
                                        <p:cTn id="31" dur="500" fill="hold"/>
                                        <p:tgtEl>
                                          <p:spTgt spid="1010842"/>
                                        </p:tgtEl>
                                        <p:attrNameLst>
                                          <p:attrName>ppt_x</p:attrName>
                                        </p:attrNameLst>
                                      </p:cBhvr>
                                      <p:tavLst>
                                        <p:tav tm="0">
                                          <p:val>
                                            <p:strVal val="1+#ppt_w/2"/>
                                          </p:val>
                                        </p:tav>
                                        <p:tav tm="100000">
                                          <p:val>
                                            <p:strVal val="#ppt_x"/>
                                          </p:val>
                                        </p:tav>
                                      </p:tavLst>
                                    </p:anim>
                                    <p:anim calcmode="lin" valueType="num">
                                      <p:cBhvr additive="base">
                                        <p:cTn id="32" dur="500" fill="hold"/>
                                        <p:tgtEl>
                                          <p:spTgt spid="1010842"/>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10842"/>
                                        </p:tgtEl>
                                        <p:attrNameLst>
                                          <p:attrName>ppt_c</p:attrName>
                                        </p:attrNameLst>
                                      </p:cBhvr>
                                      <p:to>
                                        <a:srgbClr val="000000"/>
                                      </p:to>
                                    </p:animClr>
                                  </p:sub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1010732"/>
                                        </p:tgtEl>
                                        <p:attrNameLst>
                                          <p:attrName>style.visibility</p:attrName>
                                        </p:attrNameLst>
                                      </p:cBhvr>
                                      <p:to>
                                        <p:strVal val="visible"/>
                                      </p:to>
                                    </p:set>
                                  </p:childTnLst>
                                </p:cTn>
                              </p:par>
                            </p:childTnLst>
                          </p:cTn>
                        </p:par>
                        <p:par>
                          <p:cTn id="37" fill="hold">
                            <p:stCondLst>
                              <p:cond delay="500"/>
                            </p:stCondLst>
                            <p:childTnLst>
                              <p:par>
                                <p:cTn id="38" presetID="22" presetClass="entr" presetSubtype="1" fill="hold" nodeType="after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wipe(up)">
                                      <p:cBhvr>
                                        <p:cTn id="40" dur="500"/>
                                        <p:tgtEl>
                                          <p:spTgt spid="7"/>
                                        </p:tgtEl>
                                      </p:cBhvr>
                                    </p:animEffect>
                                  </p:childTnLst>
                                </p:cTn>
                              </p:par>
                            </p:childTnLst>
                          </p:cTn>
                        </p:par>
                        <p:par>
                          <p:cTn id="41" fill="hold">
                            <p:stCondLst>
                              <p:cond delay="1000"/>
                            </p:stCondLst>
                            <p:childTnLst>
                              <p:par>
                                <p:cTn id="42" presetID="23" presetClass="entr" presetSubtype="16" fill="hold" grpId="0" nodeType="afterEffect">
                                  <p:stCondLst>
                                    <p:cond delay="0"/>
                                  </p:stCondLst>
                                  <p:childTnLst>
                                    <p:set>
                                      <p:cBhvr>
                                        <p:cTn id="43" dur="1" fill="hold">
                                          <p:stCondLst>
                                            <p:cond delay="0"/>
                                          </p:stCondLst>
                                        </p:cTn>
                                        <p:tgtEl>
                                          <p:spTgt spid="1010747"/>
                                        </p:tgtEl>
                                        <p:attrNameLst>
                                          <p:attrName>style.visibility</p:attrName>
                                        </p:attrNameLst>
                                      </p:cBhvr>
                                      <p:to>
                                        <p:strVal val="visible"/>
                                      </p:to>
                                    </p:set>
                                    <p:anim calcmode="lin" valueType="num">
                                      <p:cBhvr>
                                        <p:cTn id="44" dur="500" fill="hold"/>
                                        <p:tgtEl>
                                          <p:spTgt spid="1010747"/>
                                        </p:tgtEl>
                                        <p:attrNameLst>
                                          <p:attrName>ppt_w</p:attrName>
                                        </p:attrNameLst>
                                      </p:cBhvr>
                                      <p:tavLst>
                                        <p:tav tm="0">
                                          <p:val>
                                            <p:fltVal val="0"/>
                                          </p:val>
                                        </p:tav>
                                        <p:tav tm="100000">
                                          <p:val>
                                            <p:strVal val="#ppt_w"/>
                                          </p:val>
                                        </p:tav>
                                      </p:tavLst>
                                    </p:anim>
                                    <p:anim calcmode="lin" valueType="num">
                                      <p:cBhvr>
                                        <p:cTn id="45" dur="500" fill="hold"/>
                                        <p:tgtEl>
                                          <p:spTgt spid="1010747"/>
                                        </p:tgtEl>
                                        <p:attrNameLst>
                                          <p:attrName>ppt_h</p:attrName>
                                        </p:attrNameLst>
                                      </p:cBhvr>
                                      <p:tavLst>
                                        <p:tav tm="0">
                                          <p:val>
                                            <p:fltVal val="0"/>
                                          </p:val>
                                        </p:tav>
                                        <p:tav tm="100000">
                                          <p:val>
                                            <p:strVal val="#ppt_h"/>
                                          </p:val>
                                        </p:tav>
                                      </p:tavLst>
                                    </p:anim>
                                  </p:childTnLst>
                                </p:cTn>
                              </p:par>
                            </p:childTnLst>
                          </p:cTn>
                        </p:par>
                        <p:par>
                          <p:cTn id="46" fill="hold">
                            <p:stCondLst>
                              <p:cond delay="1500"/>
                            </p:stCondLst>
                            <p:childTnLst>
                              <p:par>
                                <p:cTn id="47" presetID="1" presetClass="entr" presetSubtype="0" fill="hold" grpId="0" nodeType="afterEffect">
                                  <p:stCondLst>
                                    <p:cond delay="0"/>
                                  </p:stCondLst>
                                  <p:childTnLst>
                                    <p:set>
                                      <p:cBhvr>
                                        <p:cTn id="48" dur="1" fill="hold">
                                          <p:stCondLst>
                                            <p:cond delay="499"/>
                                          </p:stCondLst>
                                        </p:cTn>
                                        <p:tgtEl>
                                          <p:spTgt spid="1010733"/>
                                        </p:tgtEl>
                                        <p:attrNameLst>
                                          <p:attrName>style.visibility</p:attrName>
                                        </p:attrNameLst>
                                      </p:cBhvr>
                                      <p:to>
                                        <p:strVal val="visible"/>
                                      </p:to>
                                    </p:set>
                                  </p:childTnLst>
                                </p:cTn>
                              </p:par>
                            </p:childTnLst>
                          </p:cTn>
                        </p:par>
                        <p:par>
                          <p:cTn id="49" fill="hold">
                            <p:stCondLst>
                              <p:cond delay="2000"/>
                            </p:stCondLst>
                            <p:childTnLst>
                              <p:par>
                                <p:cTn id="50" presetID="22" presetClass="entr" presetSubtype="1" fill="hold" nodeType="after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wipe(up)">
                                      <p:cBhvr>
                                        <p:cTn id="52" dur="500"/>
                                        <p:tgtEl>
                                          <p:spTgt spid="6"/>
                                        </p:tgtEl>
                                      </p:cBhvr>
                                    </p:animEffect>
                                  </p:childTnLst>
                                </p:cTn>
                              </p:par>
                            </p:childTnLst>
                          </p:cTn>
                        </p:par>
                        <p:par>
                          <p:cTn id="53" fill="hold">
                            <p:stCondLst>
                              <p:cond delay="2500"/>
                            </p:stCondLst>
                            <p:childTnLst>
                              <p:par>
                                <p:cTn id="54" presetID="23" presetClass="entr" presetSubtype="16" fill="hold" grpId="0" nodeType="afterEffect">
                                  <p:stCondLst>
                                    <p:cond delay="0"/>
                                  </p:stCondLst>
                                  <p:childTnLst>
                                    <p:set>
                                      <p:cBhvr>
                                        <p:cTn id="55" dur="1" fill="hold">
                                          <p:stCondLst>
                                            <p:cond delay="0"/>
                                          </p:stCondLst>
                                        </p:cTn>
                                        <p:tgtEl>
                                          <p:spTgt spid="1010748"/>
                                        </p:tgtEl>
                                        <p:attrNameLst>
                                          <p:attrName>style.visibility</p:attrName>
                                        </p:attrNameLst>
                                      </p:cBhvr>
                                      <p:to>
                                        <p:strVal val="visible"/>
                                      </p:to>
                                    </p:set>
                                    <p:anim calcmode="lin" valueType="num">
                                      <p:cBhvr>
                                        <p:cTn id="56" dur="500" fill="hold"/>
                                        <p:tgtEl>
                                          <p:spTgt spid="1010748"/>
                                        </p:tgtEl>
                                        <p:attrNameLst>
                                          <p:attrName>ppt_w</p:attrName>
                                        </p:attrNameLst>
                                      </p:cBhvr>
                                      <p:tavLst>
                                        <p:tav tm="0">
                                          <p:val>
                                            <p:fltVal val="0"/>
                                          </p:val>
                                        </p:tav>
                                        <p:tav tm="100000">
                                          <p:val>
                                            <p:strVal val="#ppt_w"/>
                                          </p:val>
                                        </p:tav>
                                      </p:tavLst>
                                    </p:anim>
                                    <p:anim calcmode="lin" valueType="num">
                                      <p:cBhvr>
                                        <p:cTn id="57" dur="500" fill="hold"/>
                                        <p:tgtEl>
                                          <p:spTgt spid="1010748"/>
                                        </p:tgtEl>
                                        <p:attrNameLst>
                                          <p:attrName>ppt_h</p:attrName>
                                        </p:attrNameLst>
                                      </p:cBhvr>
                                      <p:tavLst>
                                        <p:tav tm="0">
                                          <p:val>
                                            <p:fltVal val="0"/>
                                          </p:val>
                                        </p:tav>
                                        <p:tav tm="100000">
                                          <p:val>
                                            <p:strVal val="#ppt_h"/>
                                          </p:val>
                                        </p:tav>
                                      </p:tavLst>
                                    </p:anim>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499"/>
                                          </p:stCondLst>
                                        </p:cTn>
                                        <p:tgtEl>
                                          <p:spTgt spid="1010774"/>
                                        </p:tgtEl>
                                        <p:attrNameLst>
                                          <p:attrName>style.visibility</p:attrName>
                                        </p:attrNameLst>
                                      </p:cBhvr>
                                      <p:to>
                                        <p:strVal val="visible"/>
                                      </p:to>
                                    </p:set>
                                  </p:childTnLst>
                                </p:cTn>
                              </p:par>
                            </p:childTnLst>
                          </p:cTn>
                        </p:par>
                        <p:par>
                          <p:cTn id="62" fill="hold">
                            <p:stCondLst>
                              <p:cond delay="500"/>
                            </p:stCondLst>
                            <p:childTnLst>
                              <p:par>
                                <p:cTn id="63" presetID="22" presetClass="entr" presetSubtype="1" fill="hold" grpId="0" nodeType="afterEffect">
                                  <p:stCondLst>
                                    <p:cond delay="0"/>
                                  </p:stCondLst>
                                  <p:childTnLst>
                                    <p:set>
                                      <p:cBhvr>
                                        <p:cTn id="64" dur="1" fill="hold">
                                          <p:stCondLst>
                                            <p:cond delay="0"/>
                                          </p:stCondLst>
                                        </p:cTn>
                                        <p:tgtEl>
                                          <p:spTgt spid="1010703"/>
                                        </p:tgtEl>
                                        <p:attrNameLst>
                                          <p:attrName>style.visibility</p:attrName>
                                        </p:attrNameLst>
                                      </p:cBhvr>
                                      <p:to>
                                        <p:strVal val="visible"/>
                                      </p:to>
                                    </p:set>
                                    <p:animEffect transition="in" filter="wipe(up)">
                                      <p:cBhvr>
                                        <p:cTn id="65" dur="500"/>
                                        <p:tgtEl>
                                          <p:spTgt spid="1010703"/>
                                        </p:tgtEl>
                                      </p:cBhvr>
                                    </p:animEffect>
                                  </p:childTnLst>
                                </p:cTn>
                              </p:par>
                            </p:childTnLst>
                          </p:cTn>
                        </p:par>
                        <p:par>
                          <p:cTn id="66" fill="hold">
                            <p:stCondLst>
                              <p:cond delay="1000"/>
                            </p:stCondLst>
                            <p:childTnLst>
                              <p:par>
                                <p:cTn id="67" presetID="1" presetClass="entr" presetSubtype="0" fill="hold" grpId="0" nodeType="afterEffect">
                                  <p:stCondLst>
                                    <p:cond delay="0"/>
                                  </p:stCondLst>
                                  <p:childTnLst>
                                    <p:set>
                                      <p:cBhvr>
                                        <p:cTn id="68" dur="1" fill="hold">
                                          <p:stCondLst>
                                            <p:cond delay="499"/>
                                          </p:stCondLst>
                                        </p:cTn>
                                        <p:tgtEl>
                                          <p:spTgt spid="1010763"/>
                                        </p:tgtEl>
                                        <p:attrNameLst>
                                          <p:attrName>style.visibility</p:attrName>
                                        </p:attrNameLst>
                                      </p:cBhvr>
                                      <p:to>
                                        <p:strVal val="visible"/>
                                      </p:to>
                                    </p:set>
                                  </p:childTnLst>
                                </p:cTn>
                              </p:par>
                            </p:childTnLst>
                          </p:cTn>
                        </p:par>
                        <p:par>
                          <p:cTn id="69" fill="hold">
                            <p:stCondLst>
                              <p:cond delay="1500"/>
                            </p:stCondLst>
                            <p:childTnLst>
                              <p:par>
                                <p:cTn id="70" presetID="23" presetClass="entr" presetSubtype="16" fill="hold" grpId="0" nodeType="afterEffect">
                                  <p:stCondLst>
                                    <p:cond delay="0"/>
                                  </p:stCondLst>
                                  <p:childTnLst>
                                    <p:set>
                                      <p:cBhvr>
                                        <p:cTn id="71" dur="1" fill="hold">
                                          <p:stCondLst>
                                            <p:cond delay="0"/>
                                          </p:stCondLst>
                                        </p:cTn>
                                        <p:tgtEl>
                                          <p:spTgt spid="1010749"/>
                                        </p:tgtEl>
                                        <p:attrNameLst>
                                          <p:attrName>style.visibility</p:attrName>
                                        </p:attrNameLst>
                                      </p:cBhvr>
                                      <p:to>
                                        <p:strVal val="visible"/>
                                      </p:to>
                                    </p:set>
                                    <p:anim calcmode="lin" valueType="num">
                                      <p:cBhvr>
                                        <p:cTn id="72" dur="500" fill="hold"/>
                                        <p:tgtEl>
                                          <p:spTgt spid="1010749"/>
                                        </p:tgtEl>
                                        <p:attrNameLst>
                                          <p:attrName>ppt_w</p:attrName>
                                        </p:attrNameLst>
                                      </p:cBhvr>
                                      <p:tavLst>
                                        <p:tav tm="0">
                                          <p:val>
                                            <p:fltVal val="0"/>
                                          </p:val>
                                        </p:tav>
                                        <p:tav tm="100000">
                                          <p:val>
                                            <p:strVal val="#ppt_w"/>
                                          </p:val>
                                        </p:tav>
                                      </p:tavLst>
                                    </p:anim>
                                    <p:anim calcmode="lin" valueType="num">
                                      <p:cBhvr>
                                        <p:cTn id="73" dur="500" fill="hold"/>
                                        <p:tgtEl>
                                          <p:spTgt spid="1010749"/>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70"/>
                                            </p:cond>
                                          </p:stCondLst>
                                        </p:cTn>
                                        <p:tgtEl>
                                          <p:spTgt spid="1010749"/>
                                        </p:tgtEl>
                                        <p:attrNameLst>
                                          <p:attrName>style.visibility</p:attrName>
                                        </p:attrNameLst>
                                      </p:cBhvr>
                                      <p:to>
                                        <p:strVal val="hidden"/>
                                      </p:to>
                                    </p:set>
                                  </p:subTnLst>
                                </p:cTn>
                              </p:par>
                            </p:childTnLst>
                          </p:cTn>
                        </p:par>
                        <p:par>
                          <p:cTn id="74" fill="hold">
                            <p:stCondLst>
                              <p:cond delay="2000"/>
                            </p:stCondLst>
                            <p:childTnLst>
                              <p:par>
                                <p:cTn id="75" presetID="23" presetClass="entr" presetSubtype="16" fill="hold" grpId="0" nodeType="afterEffect">
                                  <p:stCondLst>
                                    <p:cond delay="0"/>
                                  </p:stCondLst>
                                  <p:childTnLst>
                                    <p:set>
                                      <p:cBhvr>
                                        <p:cTn id="76" dur="1" fill="hold">
                                          <p:stCondLst>
                                            <p:cond delay="0"/>
                                          </p:stCondLst>
                                        </p:cTn>
                                        <p:tgtEl>
                                          <p:spTgt spid="1010764"/>
                                        </p:tgtEl>
                                        <p:attrNameLst>
                                          <p:attrName>style.visibility</p:attrName>
                                        </p:attrNameLst>
                                      </p:cBhvr>
                                      <p:to>
                                        <p:strVal val="visible"/>
                                      </p:to>
                                    </p:set>
                                    <p:anim calcmode="lin" valueType="num">
                                      <p:cBhvr>
                                        <p:cTn id="77" dur="500" fill="hold"/>
                                        <p:tgtEl>
                                          <p:spTgt spid="1010764"/>
                                        </p:tgtEl>
                                        <p:attrNameLst>
                                          <p:attrName>ppt_w</p:attrName>
                                        </p:attrNameLst>
                                      </p:cBhvr>
                                      <p:tavLst>
                                        <p:tav tm="0">
                                          <p:val>
                                            <p:fltVal val="0"/>
                                          </p:val>
                                        </p:tav>
                                        <p:tav tm="100000">
                                          <p:val>
                                            <p:strVal val="#ppt_w"/>
                                          </p:val>
                                        </p:tav>
                                      </p:tavLst>
                                    </p:anim>
                                    <p:anim calcmode="lin" valueType="num">
                                      <p:cBhvr>
                                        <p:cTn id="78" dur="500" fill="hold"/>
                                        <p:tgtEl>
                                          <p:spTgt spid="1010764"/>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75"/>
                                            </p:cond>
                                          </p:stCondLst>
                                        </p:cTn>
                                        <p:tgtEl>
                                          <p:spTgt spid="1010764"/>
                                        </p:tgtEl>
                                        <p:attrNameLst>
                                          <p:attrName>style.visibility</p:attrName>
                                        </p:attrNameLst>
                                      </p:cBhvr>
                                      <p:to>
                                        <p:strVal val="hidden"/>
                                      </p:to>
                                    </p:set>
                                  </p:subTnLst>
                                </p:cTn>
                              </p:par>
                            </p:childTnLst>
                          </p:cTn>
                        </p:par>
                        <p:par>
                          <p:cTn id="79" fill="hold">
                            <p:stCondLst>
                              <p:cond delay="2500"/>
                            </p:stCondLst>
                            <p:childTnLst>
                              <p:par>
                                <p:cTn id="80" presetID="23" presetClass="entr" presetSubtype="16" fill="hold" grpId="0" nodeType="afterEffect">
                                  <p:stCondLst>
                                    <p:cond delay="0"/>
                                  </p:stCondLst>
                                  <p:childTnLst>
                                    <p:set>
                                      <p:cBhvr>
                                        <p:cTn id="81" dur="1" fill="hold">
                                          <p:stCondLst>
                                            <p:cond delay="0"/>
                                          </p:stCondLst>
                                        </p:cTn>
                                        <p:tgtEl>
                                          <p:spTgt spid="1010750"/>
                                        </p:tgtEl>
                                        <p:attrNameLst>
                                          <p:attrName>style.visibility</p:attrName>
                                        </p:attrNameLst>
                                      </p:cBhvr>
                                      <p:to>
                                        <p:strVal val="visible"/>
                                      </p:to>
                                    </p:set>
                                    <p:anim calcmode="lin" valueType="num">
                                      <p:cBhvr>
                                        <p:cTn id="82" dur="500" fill="hold"/>
                                        <p:tgtEl>
                                          <p:spTgt spid="1010750"/>
                                        </p:tgtEl>
                                        <p:attrNameLst>
                                          <p:attrName>ppt_w</p:attrName>
                                        </p:attrNameLst>
                                      </p:cBhvr>
                                      <p:tavLst>
                                        <p:tav tm="0">
                                          <p:val>
                                            <p:fltVal val="0"/>
                                          </p:val>
                                        </p:tav>
                                        <p:tav tm="100000">
                                          <p:val>
                                            <p:strVal val="#ppt_w"/>
                                          </p:val>
                                        </p:tav>
                                      </p:tavLst>
                                    </p:anim>
                                    <p:anim calcmode="lin" valueType="num">
                                      <p:cBhvr>
                                        <p:cTn id="83" dur="500" fill="hold"/>
                                        <p:tgtEl>
                                          <p:spTgt spid="1010750"/>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80"/>
                                            </p:cond>
                                          </p:stCondLst>
                                        </p:cTn>
                                        <p:tgtEl>
                                          <p:spTgt spid="1010750"/>
                                        </p:tgtEl>
                                        <p:attrNameLst>
                                          <p:attrName>style.visibility</p:attrName>
                                        </p:attrNameLst>
                                      </p:cBhvr>
                                      <p:to>
                                        <p:strVal val="hidden"/>
                                      </p:to>
                                    </p:set>
                                  </p:subTnLst>
                                </p:cTn>
                              </p:par>
                            </p:childTnLst>
                          </p:cTn>
                        </p:par>
                        <p:par>
                          <p:cTn id="84" fill="hold">
                            <p:stCondLst>
                              <p:cond delay="3000"/>
                            </p:stCondLst>
                            <p:childTnLst>
                              <p:par>
                                <p:cTn id="85" presetID="23" presetClass="entr" presetSubtype="16" fill="hold" grpId="0" nodeType="afterEffect">
                                  <p:stCondLst>
                                    <p:cond delay="0"/>
                                  </p:stCondLst>
                                  <p:childTnLst>
                                    <p:set>
                                      <p:cBhvr>
                                        <p:cTn id="86" dur="1" fill="hold">
                                          <p:stCondLst>
                                            <p:cond delay="0"/>
                                          </p:stCondLst>
                                        </p:cTn>
                                        <p:tgtEl>
                                          <p:spTgt spid="1010773"/>
                                        </p:tgtEl>
                                        <p:attrNameLst>
                                          <p:attrName>style.visibility</p:attrName>
                                        </p:attrNameLst>
                                      </p:cBhvr>
                                      <p:to>
                                        <p:strVal val="visible"/>
                                      </p:to>
                                    </p:set>
                                    <p:anim calcmode="lin" valueType="num">
                                      <p:cBhvr>
                                        <p:cTn id="87" dur="500" fill="hold"/>
                                        <p:tgtEl>
                                          <p:spTgt spid="1010773"/>
                                        </p:tgtEl>
                                        <p:attrNameLst>
                                          <p:attrName>ppt_w</p:attrName>
                                        </p:attrNameLst>
                                      </p:cBhvr>
                                      <p:tavLst>
                                        <p:tav tm="0">
                                          <p:val>
                                            <p:fltVal val="0"/>
                                          </p:val>
                                        </p:tav>
                                        <p:tav tm="100000">
                                          <p:val>
                                            <p:strVal val="#ppt_w"/>
                                          </p:val>
                                        </p:tav>
                                      </p:tavLst>
                                    </p:anim>
                                    <p:anim calcmode="lin" valueType="num">
                                      <p:cBhvr>
                                        <p:cTn id="88" dur="500" fill="hold"/>
                                        <p:tgtEl>
                                          <p:spTgt spid="1010773"/>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85"/>
                                            </p:cond>
                                          </p:stCondLst>
                                        </p:cTn>
                                        <p:tgtEl>
                                          <p:spTgt spid="1010773"/>
                                        </p:tgtEl>
                                        <p:attrNameLst>
                                          <p:attrName>style.visibility</p:attrName>
                                        </p:attrNameLst>
                                      </p:cBhvr>
                                      <p:to>
                                        <p:strVal val="hidden"/>
                                      </p:to>
                                    </p:set>
                                  </p:subTnLst>
                                </p:cTn>
                              </p:par>
                            </p:childTnLst>
                          </p:cTn>
                        </p:par>
                        <p:par>
                          <p:cTn id="89" fill="hold">
                            <p:stCondLst>
                              <p:cond delay="3500"/>
                            </p:stCondLst>
                            <p:childTnLst>
                              <p:par>
                                <p:cTn id="90" presetID="1" presetClass="entr" presetSubtype="0" fill="hold" grpId="0" nodeType="afterEffect">
                                  <p:stCondLst>
                                    <p:cond delay="0"/>
                                  </p:stCondLst>
                                  <p:childTnLst>
                                    <p:set>
                                      <p:cBhvr>
                                        <p:cTn id="91" dur="1" fill="hold">
                                          <p:stCondLst>
                                            <p:cond delay="499"/>
                                          </p:stCondLst>
                                        </p:cTn>
                                        <p:tgtEl>
                                          <p:spTgt spid="1010775"/>
                                        </p:tgtEl>
                                        <p:attrNameLst>
                                          <p:attrName>style.visibility</p:attrName>
                                        </p:attrNameLst>
                                      </p:cBhvr>
                                      <p:to>
                                        <p:strVal val="visible"/>
                                      </p:to>
                                    </p:set>
                                  </p:childTnLst>
                                </p:cTn>
                              </p:par>
                            </p:childTnLst>
                          </p:cTn>
                        </p:par>
                        <p:par>
                          <p:cTn id="92" fill="hold">
                            <p:stCondLst>
                              <p:cond delay="4000"/>
                            </p:stCondLst>
                            <p:childTnLst>
                              <p:par>
                                <p:cTn id="93" presetID="22" presetClass="entr" presetSubtype="1" fill="hold" grpId="0" nodeType="afterEffect">
                                  <p:stCondLst>
                                    <p:cond delay="0"/>
                                  </p:stCondLst>
                                  <p:childTnLst>
                                    <p:set>
                                      <p:cBhvr>
                                        <p:cTn id="94" dur="1" fill="hold">
                                          <p:stCondLst>
                                            <p:cond delay="0"/>
                                          </p:stCondLst>
                                        </p:cTn>
                                        <p:tgtEl>
                                          <p:spTgt spid="1010711"/>
                                        </p:tgtEl>
                                        <p:attrNameLst>
                                          <p:attrName>style.visibility</p:attrName>
                                        </p:attrNameLst>
                                      </p:cBhvr>
                                      <p:to>
                                        <p:strVal val="visible"/>
                                      </p:to>
                                    </p:set>
                                    <p:animEffect transition="in" filter="wipe(up)">
                                      <p:cBhvr>
                                        <p:cTn id="95" dur="500"/>
                                        <p:tgtEl>
                                          <p:spTgt spid="1010711"/>
                                        </p:tgtEl>
                                      </p:cBhvr>
                                    </p:animEffect>
                                  </p:childTnLst>
                                </p:cTn>
                              </p:par>
                            </p:childTnLst>
                          </p:cTn>
                        </p:par>
                        <p:par>
                          <p:cTn id="96" fill="hold">
                            <p:stCondLst>
                              <p:cond delay="4500"/>
                            </p:stCondLst>
                            <p:childTnLst>
                              <p:par>
                                <p:cTn id="97" presetID="23" presetClass="entr" presetSubtype="16" fill="hold" grpId="0" nodeType="afterEffect">
                                  <p:stCondLst>
                                    <p:cond delay="0"/>
                                  </p:stCondLst>
                                  <p:childTnLst>
                                    <p:set>
                                      <p:cBhvr>
                                        <p:cTn id="98" dur="1" fill="hold">
                                          <p:stCondLst>
                                            <p:cond delay="0"/>
                                          </p:stCondLst>
                                        </p:cTn>
                                        <p:tgtEl>
                                          <p:spTgt spid="1010752"/>
                                        </p:tgtEl>
                                        <p:attrNameLst>
                                          <p:attrName>style.visibility</p:attrName>
                                        </p:attrNameLst>
                                      </p:cBhvr>
                                      <p:to>
                                        <p:strVal val="visible"/>
                                      </p:to>
                                    </p:set>
                                    <p:anim calcmode="lin" valueType="num">
                                      <p:cBhvr>
                                        <p:cTn id="99" dur="500" fill="hold"/>
                                        <p:tgtEl>
                                          <p:spTgt spid="1010752"/>
                                        </p:tgtEl>
                                        <p:attrNameLst>
                                          <p:attrName>ppt_w</p:attrName>
                                        </p:attrNameLst>
                                      </p:cBhvr>
                                      <p:tavLst>
                                        <p:tav tm="0">
                                          <p:val>
                                            <p:fltVal val="0"/>
                                          </p:val>
                                        </p:tav>
                                        <p:tav tm="100000">
                                          <p:val>
                                            <p:strVal val="#ppt_w"/>
                                          </p:val>
                                        </p:tav>
                                      </p:tavLst>
                                    </p:anim>
                                    <p:anim calcmode="lin" valueType="num">
                                      <p:cBhvr>
                                        <p:cTn id="100" dur="500" fill="hold"/>
                                        <p:tgtEl>
                                          <p:spTgt spid="1010752"/>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97"/>
                                            </p:cond>
                                          </p:stCondLst>
                                        </p:cTn>
                                        <p:tgtEl>
                                          <p:spTgt spid="1010752"/>
                                        </p:tgtEl>
                                        <p:attrNameLst>
                                          <p:attrName>style.visibility</p:attrName>
                                        </p:attrNameLst>
                                      </p:cBhvr>
                                      <p:to>
                                        <p:strVal val="hidden"/>
                                      </p:to>
                                    </p:set>
                                  </p:subTnLst>
                                </p:cTn>
                              </p:par>
                            </p:childTnLst>
                          </p:cTn>
                        </p:par>
                        <p:par>
                          <p:cTn id="101" fill="hold">
                            <p:stCondLst>
                              <p:cond delay="5000"/>
                            </p:stCondLst>
                            <p:childTnLst>
                              <p:par>
                                <p:cTn id="102" presetID="1" presetClass="entr" presetSubtype="0" fill="hold" grpId="0" nodeType="afterEffect">
                                  <p:stCondLst>
                                    <p:cond delay="0"/>
                                  </p:stCondLst>
                                  <p:childTnLst>
                                    <p:set>
                                      <p:cBhvr>
                                        <p:cTn id="103" dur="1" fill="hold">
                                          <p:stCondLst>
                                            <p:cond delay="499"/>
                                          </p:stCondLst>
                                        </p:cTn>
                                        <p:tgtEl>
                                          <p:spTgt spid="1010751"/>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grpId="0" nodeType="clickEffect">
                                  <p:stCondLst>
                                    <p:cond delay="0"/>
                                  </p:stCondLst>
                                  <p:childTnLst>
                                    <p:set>
                                      <p:cBhvr>
                                        <p:cTn id="107" dur="1" fill="hold">
                                          <p:stCondLst>
                                            <p:cond delay="499"/>
                                          </p:stCondLst>
                                        </p:cTn>
                                        <p:tgtEl>
                                          <p:spTgt spid="1010737"/>
                                        </p:tgtEl>
                                        <p:attrNameLst>
                                          <p:attrName>style.visibility</p:attrName>
                                        </p:attrNameLst>
                                      </p:cBhvr>
                                      <p:to>
                                        <p:strVal val="visible"/>
                                      </p:to>
                                    </p:set>
                                  </p:childTnLst>
                                </p:cTn>
                              </p:par>
                            </p:childTnLst>
                          </p:cTn>
                        </p:par>
                        <p:par>
                          <p:cTn id="108" fill="hold">
                            <p:stCondLst>
                              <p:cond delay="500"/>
                            </p:stCondLst>
                            <p:childTnLst>
                              <p:par>
                                <p:cTn id="109" presetID="22" presetClass="entr" presetSubtype="1" fill="hold" nodeType="afterEffect">
                                  <p:stCondLst>
                                    <p:cond delay="0"/>
                                  </p:stCondLst>
                                  <p:childTnLst>
                                    <p:set>
                                      <p:cBhvr>
                                        <p:cTn id="110" dur="1" fill="hold">
                                          <p:stCondLst>
                                            <p:cond delay="0"/>
                                          </p:stCondLst>
                                        </p:cTn>
                                        <p:tgtEl>
                                          <p:spTgt spid="11"/>
                                        </p:tgtEl>
                                        <p:attrNameLst>
                                          <p:attrName>style.visibility</p:attrName>
                                        </p:attrNameLst>
                                      </p:cBhvr>
                                      <p:to>
                                        <p:strVal val="visible"/>
                                      </p:to>
                                    </p:set>
                                    <p:animEffect transition="in" filter="wipe(up)">
                                      <p:cBhvr>
                                        <p:cTn id="111" dur="500"/>
                                        <p:tgtEl>
                                          <p:spTgt spid="11"/>
                                        </p:tgtEl>
                                      </p:cBhvr>
                                    </p:animEffect>
                                  </p:childTnLst>
                                </p:cTn>
                              </p:par>
                            </p:childTnLst>
                          </p:cTn>
                        </p:par>
                        <p:par>
                          <p:cTn id="112" fill="hold">
                            <p:stCondLst>
                              <p:cond delay="1000"/>
                            </p:stCondLst>
                            <p:childTnLst>
                              <p:par>
                                <p:cTn id="113" presetID="23" presetClass="entr" presetSubtype="16" fill="hold" grpId="0" nodeType="afterEffect">
                                  <p:stCondLst>
                                    <p:cond delay="0"/>
                                  </p:stCondLst>
                                  <p:childTnLst>
                                    <p:set>
                                      <p:cBhvr>
                                        <p:cTn id="114" dur="1" fill="hold">
                                          <p:stCondLst>
                                            <p:cond delay="0"/>
                                          </p:stCondLst>
                                        </p:cTn>
                                        <p:tgtEl>
                                          <p:spTgt spid="1010772"/>
                                        </p:tgtEl>
                                        <p:attrNameLst>
                                          <p:attrName>style.visibility</p:attrName>
                                        </p:attrNameLst>
                                      </p:cBhvr>
                                      <p:to>
                                        <p:strVal val="visible"/>
                                      </p:to>
                                    </p:set>
                                    <p:anim calcmode="lin" valueType="num">
                                      <p:cBhvr>
                                        <p:cTn id="115" dur="500" fill="hold"/>
                                        <p:tgtEl>
                                          <p:spTgt spid="1010772"/>
                                        </p:tgtEl>
                                        <p:attrNameLst>
                                          <p:attrName>ppt_w</p:attrName>
                                        </p:attrNameLst>
                                      </p:cBhvr>
                                      <p:tavLst>
                                        <p:tav tm="0">
                                          <p:val>
                                            <p:fltVal val="0"/>
                                          </p:val>
                                        </p:tav>
                                        <p:tav tm="100000">
                                          <p:val>
                                            <p:strVal val="#ppt_w"/>
                                          </p:val>
                                        </p:tav>
                                      </p:tavLst>
                                    </p:anim>
                                    <p:anim calcmode="lin" valueType="num">
                                      <p:cBhvr>
                                        <p:cTn id="116" dur="500" fill="hold"/>
                                        <p:tgtEl>
                                          <p:spTgt spid="1010772"/>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113"/>
                                            </p:cond>
                                          </p:stCondLst>
                                        </p:cTn>
                                        <p:tgtEl>
                                          <p:spTgt spid="1010772"/>
                                        </p:tgtEl>
                                        <p:attrNameLst>
                                          <p:attrName>style.visibility</p:attrName>
                                        </p:attrNameLst>
                                      </p:cBhvr>
                                      <p:to>
                                        <p:strVal val="hidden"/>
                                      </p:to>
                                    </p:set>
                                  </p:subTnLst>
                                </p:cTn>
                              </p:par>
                            </p:childTnLst>
                          </p:cTn>
                        </p:par>
                        <p:par>
                          <p:cTn id="117" fill="hold">
                            <p:stCondLst>
                              <p:cond delay="1500"/>
                            </p:stCondLst>
                            <p:childTnLst>
                              <p:par>
                                <p:cTn id="118" presetID="23" presetClass="entr" presetSubtype="16" fill="hold" grpId="0" nodeType="afterEffect">
                                  <p:stCondLst>
                                    <p:cond delay="0"/>
                                  </p:stCondLst>
                                  <p:childTnLst>
                                    <p:set>
                                      <p:cBhvr>
                                        <p:cTn id="119" dur="1" fill="hold">
                                          <p:stCondLst>
                                            <p:cond delay="0"/>
                                          </p:stCondLst>
                                        </p:cTn>
                                        <p:tgtEl>
                                          <p:spTgt spid="1010753"/>
                                        </p:tgtEl>
                                        <p:attrNameLst>
                                          <p:attrName>style.visibility</p:attrName>
                                        </p:attrNameLst>
                                      </p:cBhvr>
                                      <p:to>
                                        <p:strVal val="visible"/>
                                      </p:to>
                                    </p:set>
                                    <p:anim calcmode="lin" valueType="num">
                                      <p:cBhvr>
                                        <p:cTn id="120" dur="500" fill="hold"/>
                                        <p:tgtEl>
                                          <p:spTgt spid="1010753"/>
                                        </p:tgtEl>
                                        <p:attrNameLst>
                                          <p:attrName>ppt_w</p:attrName>
                                        </p:attrNameLst>
                                      </p:cBhvr>
                                      <p:tavLst>
                                        <p:tav tm="0">
                                          <p:val>
                                            <p:fltVal val="0"/>
                                          </p:val>
                                        </p:tav>
                                        <p:tav tm="100000">
                                          <p:val>
                                            <p:strVal val="#ppt_w"/>
                                          </p:val>
                                        </p:tav>
                                      </p:tavLst>
                                    </p:anim>
                                    <p:anim calcmode="lin" valueType="num">
                                      <p:cBhvr>
                                        <p:cTn id="121" dur="500" fill="hold"/>
                                        <p:tgtEl>
                                          <p:spTgt spid="1010753"/>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118"/>
                                            </p:cond>
                                          </p:stCondLst>
                                        </p:cTn>
                                        <p:tgtEl>
                                          <p:spTgt spid="1010753"/>
                                        </p:tgtEl>
                                        <p:attrNameLst>
                                          <p:attrName>style.visibility</p:attrName>
                                        </p:attrNameLst>
                                      </p:cBhvr>
                                      <p:to>
                                        <p:strVal val="hidden"/>
                                      </p:to>
                                    </p:set>
                                  </p:subTnLst>
                                </p:cTn>
                              </p:par>
                            </p:childTnLst>
                          </p:cTn>
                        </p:par>
                        <p:par>
                          <p:cTn id="122" fill="hold">
                            <p:stCondLst>
                              <p:cond delay="2000"/>
                            </p:stCondLst>
                            <p:childTnLst>
                              <p:par>
                                <p:cTn id="123" presetID="23" presetClass="entr" presetSubtype="16" fill="hold" grpId="0" nodeType="afterEffect">
                                  <p:stCondLst>
                                    <p:cond delay="0"/>
                                  </p:stCondLst>
                                  <p:childTnLst>
                                    <p:set>
                                      <p:cBhvr>
                                        <p:cTn id="124" dur="1" fill="hold">
                                          <p:stCondLst>
                                            <p:cond delay="0"/>
                                          </p:stCondLst>
                                        </p:cTn>
                                        <p:tgtEl>
                                          <p:spTgt spid="1010765"/>
                                        </p:tgtEl>
                                        <p:attrNameLst>
                                          <p:attrName>style.visibility</p:attrName>
                                        </p:attrNameLst>
                                      </p:cBhvr>
                                      <p:to>
                                        <p:strVal val="visible"/>
                                      </p:to>
                                    </p:set>
                                    <p:anim calcmode="lin" valueType="num">
                                      <p:cBhvr>
                                        <p:cTn id="125" dur="500" fill="hold"/>
                                        <p:tgtEl>
                                          <p:spTgt spid="1010765"/>
                                        </p:tgtEl>
                                        <p:attrNameLst>
                                          <p:attrName>ppt_w</p:attrName>
                                        </p:attrNameLst>
                                      </p:cBhvr>
                                      <p:tavLst>
                                        <p:tav tm="0">
                                          <p:val>
                                            <p:fltVal val="0"/>
                                          </p:val>
                                        </p:tav>
                                        <p:tav tm="100000">
                                          <p:val>
                                            <p:strVal val="#ppt_w"/>
                                          </p:val>
                                        </p:tav>
                                      </p:tavLst>
                                    </p:anim>
                                    <p:anim calcmode="lin" valueType="num">
                                      <p:cBhvr>
                                        <p:cTn id="126" dur="500" fill="hold"/>
                                        <p:tgtEl>
                                          <p:spTgt spid="1010765"/>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123"/>
                                            </p:cond>
                                          </p:stCondLst>
                                        </p:cTn>
                                        <p:tgtEl>
                                          <p:spTgt spid="1010765"/>
                                        </p:tgtEl>
                                        <p:attrNameLst>
                                          <p:attrName>style.visibility</p:attrName>
                                        </p:attrNameLst>
                                      </p:cBhvr>
                                      <p:to>
                                        <p:strVal val="hidden"/>
                                      </p:to>
                                    </p:set>
                                  </p:subTnLst>
                                </p:cTn>
                              </p:par>
                            </p:childTnLst>
                          </p:cTn>
                        </p:par>
                        <p:par>
                          <p:cTn id="127" fill="hold">
                            <p:stCondLst>
                              <p:cond delay="2500"/>
                            </p:stCondLst>
                            <p:childTnLst>
                              <p:par>
                                <p:cTn id="128" presetID="1" presetClass="entr" presetSubtype="0" fill="hold" grpId="0" nodeType="afterEffect">
                                  <p:stCondLst>
                                    <p:cond delay="0"/>
                                  </p:stCondLst>
                                  <p:childTnLst>
                                    <p:set>
                                      <p:cBhvr>
                                        <p:cTn id="129" dur="1" fill="hold">
                                          <p:stCondLst>
                                            <p:cond delay="499"/>
                                          </p:stCondLst>
                                        </p:cTn>
                                        <p:tgtEl>
                                          <p:spTgt spid="1010776"/>
                                        </p:tgtEl>
                                        <p:attrNameLst>
                                          <p:attrName>style.visibility</p:attrName>
                                        </p:attrNameLst>
                                      </p:cBhvr>
                                      <p:to>
                                        <p:strVal val="visible"/>
                                      </p:to>
                                    </p:set>
                                  </p:childTnLst>
                                </p:cTn>
                              </p:par>
                            </p:childTnLst>
                          </p:cTn>
                        </p:par>
                        <p:par>
                          <p:cTn id="130" fill="hold">
                            <p:stCondLst>
                              <p:cond delay="3000"/>
                            </p:stCondLst>
                            <p:childTnLst>
                              <p:par>
                                <p:cTn id="131" presetID="22" presetClass="entr" presetSubtype="1" fill="hold" grpId="0" nodeType="afterEffect">
                                  <p:stCondLst>
                                    <p:cond delay="0"/>
                                  </p:stCondLst>
                                  <p:childTnLst>
                                    <p:set>
                                      <p:cBhvr>
                                        <p:cTn id="132" dur="1" fill="hold">
                                          <p:stCondLst>
                                            <p:cond delay="0"/>
                                          </p:stCondLst>
                                        </p:cTn>
                                        <p:tgtEl>
                                          <p:spTgt spid="1010704"/>
                                        </p:tgtEl>
                                        <p:attrNameLst>
                                          <p:attrName>style.visibility</p:attrName>
                                        </p:attrNameLst>
                                      </p:cBhvr>
                                      <p:to>
                                        <p:strVal val="visible"/>
                                      </p:to>
                                    </p:set>
                                    <p:animEffect transition="in" filter="wipe(up)">
                                      <p:cBhvr>
                                        <p:cTn id="133" dur="500"/>
                                        <p:tgtEl>
                                          <p:spTgt spid="1010704"/>
                                        </p:tgtEl>
                                      </p:cBhvr>
                                    </p:animEffect>
                                  </p:childTnLst>
                                </p:cTn>
                              </p:par>
                            </p:childTnLst>
                          </p:cTn>
                        </p:par>
                        <p:par>
                          <p:cTn id="134" fill="hold">
                            <p:stCondLst>
                              <p:cond delay="3500"/>
                            </p:stCondLst>
                            <p:childTnLst>
                              <p:par>
                                <p:cTn id="135" presetID="23" presetClass="entr" presetSubtype="16" fill="hold" grpId="0" nodeType="afterEffect">
                                  <p:stCondLst>
                                    <p:cond delay="0"/>
                                  </p:stCondLst>
                                  <p:childTnLst>
                                    <p:set>
                                      <p:cBhvr>
                                        <p:cTn id="136" dur="1" fill="hold">
                                          <p:stCondLst>
                                            <p:cond delay="0"/>
                                          </p:stCondLst>
                                        </p:cTn>
                                        <p:tgtEl>
                                          <p:spTgt spid="1010754"/>
                                        </p:tgtEl>
                                        <p:attrNameLst>
                                          <p:attrName>style.visibility</p:attrName>
                                        </p:attrNameLst>
                                      </p:cBhvr>
                                      <p:to>
                                        <p:strVal val="visible"/>
                                      </p:to>
                                    </p:set>
                                    <p:anim calcmode="lin" valueType="num">
                                      <p:cBhvr>
                                        <p:cTn id="137" dur="500" fill="hold"/>
                                        <p:tgtEl>
                                          <p:spTgt spid="1010754"/>
                                        </p:tgtEl>
                                        <p:attrNameLst>
                                          <p:attrName>ppt_w</p:attrName>
                                        </p:attrNameLst>
                                      </p:cBhvr>
                                      <p:tavLst>
                                        <p:tav tm="0">
                                          <p:val>
                                            <p:fltVal val="0"/>
                                          </p:val>
                                        </p:tav>
                                        <p:tav tm="100000">
                                          <p:val>
                                            <p:strVal val="#ppt_w"/>
                                          </p:val>
                                        </p:tav>
                                      </p:tavLst>
                                    </p:anim>
                                    <p:anim calcmode="lin" valueType="num">
                                      <p:cBhvr>
                                        <p:cTn id="138" dur="500" fill="hold"/>
                                        <p:tgtEl>
                                          <p:spTgt spid="1010754"/>
                                        </p:tgtEl>
                                        <p:attrNameLst>
                                          <p:attrName>ppt_h</p:attrName>
                                        </p:attrNameLst>
                                      </p:cBhvr>
                                      <p:tavLst>
                                        <p:tav tm="0">
                                          <p:val>
                                            <p:fltVal val="0"/>
                                          </p:val>
                                        </p:tav>
                                        <p:tav tm="100000">
                                          <p:val>
                                            <p:strVal val="#ppt_h"/>
                                          </p:val>
                                        </p:tav>
                                      </p:tavLst>
                                    </p:anim>
                                  </p:childTnLst>
                                  <p:subTnLst>
                                    <p:set>
                                      <p:cBhvr override="childStyle">
                                        <p:cTn dur="1" fill="hold" display="0" masterRel="sameClick" afterEffect="1">
                                          <p:stCondLst>
                                            <p:cond evt="end" delay="0">
                                              <p:tn val="135"/>
                                            </p:cond>
                                          </p:stCondLst>
                                        </p:cTn>
                                        <p:tgtEl>
                                          <p:spTgt spid="1010754"/>
                                        </p:tgtEl>
                                        <p:attrNameLst>
                                          <p:attrName>style.visibility</p:attrName>
                                        </p:attrNameLst>
                                      </p:cBhvr>
                                      <p:to>
                                        <p:strVal val="hidden"/>
                                      </p:to>
                                    </p:set>
                                  </p:subTnLst>
                                </p:cTn>
                              </p:par>
                            </p:childTnLst>
                          </p:cTn>
                        </p:par>
                        <p:par>
                          <p:cTn id="139" fill="hold">
                            <p:stCondLst>
                              <p:cond delay="4000"/>
                            </p:stCondLst>
                            <p:childTnLst>
                              <p:par>
                                <p:cTn id="140" presetID="23" presetClass="entr" presetSubtype="16" fill="hold" grpId="0" nodeType="afterEffect">
                                  <p:stCondLst>
                                    <p:cond delay="0"/>
                                  </p:stCondLst>
                                  <p:childTnLst>
                                    <p:set>
                                      <p:cBhvr>
                                        <p:cTn id="141" dur="1" fill="hold">
                                          <p:stCondLst>
                                            <p:cond delay="0"/>
                                          </p:stCondLst>
                                        </p:cTn>
                                        <p:tgtEl>
                                          <p:spTgt spid="1010755"/>
                                        </p:tgtEl>
                                        <p:attrNameLst>
                                          <p:attrName>style.visibility</p:attrName>
                                        </p:attrNameLst>
                                      </p:cBhvr>
                                      <p:to>
                                        <p:strVal val="visible"/>
                                      </p:to>
                                    </p:set>
                                    <p:anim calcmode="lin" valueType="num">
                                      <p:cBhvr>
                                        <p:cTn id="142" dur="500" fill="hold"/>
                                        <p:tgtEl>
                                          <p:spTgt spid="1010755"/>
                                        </p:tgtEl>
                                        <p:attrNameLst>
                                          <p:attrName>ppt_w</p:attrName>
                                        </p:attrNameLst>
                                      </p:cBhvr>
                                      <p:tavLst>
                                        <p:tav tm="0">
                                          <p:val>
                                            <p:fltVal val="0"/>
                                          </p:val>
                                        </p:tav>
                                        <p:tav tm="100000">
                                          <p:val>
                                            <p:strVal val="#ppt_w"/>
                                          </p:val>
                                        </p:tav>
                                      </p:tavLst>
                                    </p:anim>
                                    <p:anim calcmode="lin" valueType="num">
                                      <p:cBhvr>
                                        <p:cTn id="143" dur="500" fill="hold"/>
                                        <p:tgtEl>
                                          <p:spTgt spid="1010755"/>
                                        </p:tgtEl>
                                        <p:attrNameLst>
                                          <p:attrName>ppt_h</p:attrName>
                                        </p:attrNameLst>
                                      </p:cBhvr>
                                      <p:tavLst>
                                        <p:tav tm="0">
                                          <p:val>
                                            <p:fltVal val="0"/>
                                          </p:val>
                                        </p:tav>
                                        <p:tav tm="100000">
                                          <p:val>
                                            <p:strVal val="#ppt_h"/>
                                          </p:val>
                                        </p:tav>
                                      </p:tavLst>
                                    </p:anim>
                                  </p:childTnLst>
                                </p:cTn>
                              </p:par>
                            </p:childTnLst>
                          </p:cTn>
                        </p:par>
                      </p:childTnLst>
                    </p:cTn>
                  </p:par>
                  <p:par>
                    <p:cTn id="144" fill="hold">
                      <p:stCondLst>
                        <p:cond delay="indefinite"/>
                      </p:stCondLst>
                      <p:childTnLst>
                        <p:par>
                          <p:cTn id="145" fill="hold">
                            <p:stCondLst>
                              <p:cond delay="0"/>
                            </p:stCondLst>
                            <p:childTnLst>
                              <p:par>
                                <p:cTn id="146" presetID="1" presetClass="entr" presetSubtype="0" fill="hold" grpId="0" nodeType="clickEffect">
                                  <p:stCondLst>
                                    <p:cond delay="0"/>
                                  </p:stCondLst>
                                  <p:childTnLst>
                                    <p:set>
                                      <p:cBhvr>
                                        <p:cTn id="147" dur="1" fill="hold">
                                          <p:stCondLst>
                                            <p:cond delay="499"/>
                                          </p:stCondLst>
                                        </p:cTn>
                                        <p:tgtEl>
                                          <p:spTgt spid="1010739"/>
                                        </p:tgtEl>
                                        <p:attrNameLst>
                                          <p:attrName>style.visibility</p:attrName>
                                        </p:attrNameLst>
                                      </p:cBhvr>
                                      <p:to>
                                        <p:strVal val="visible"/>
                                      </p:to>
                                    </p:set>
                                  </p:childTnLst>
                                </p:cTn>
                              </p:par>
                            </p:childTnLst>
                          </p:cTn>
                        </p:par>
                        <p:par>
                          <p:cTn id="148" fill="hold">
                            <p:stCondLst>
                              <p:cond delay="500"/>
                            </p:stCondLst>
                            <p:childTnLst>
                              <p:par>
                                <p:cTn id="149" presetID="22" presetClass="entr" presetSubtype="1" fill="hold" nodeType="afterEffect">
                                  <p:stCondLst>
                                    <p:cond delay="0"/>
                                  </p:stCondLst>
                                  <p:childTnLst>
                                    <p:set>
                                      <p:cBhvr>
                                        <p:cTn id="150" dur="1" fill="hold">
                                          <p:stCondLst>
                                            <p:cond delay="0"/>
                                          </p:stCondLst>
                                        </p:cTn>
                                        <p:tgtEl>
                                          <p:spTgt spid="9"/>
                                        </p:tgtEl>
                                        <p:attrNameLst>
                                          <p:attrName>style.visibility</p:attrName>
                                        </p:attrNameLst>
                                      </p:cBhvr>
                                      <p:to>
                                        <p:strVal val="visible"/>
                                      </p:to>
                                    </p:set>
                                    <p:animEffect transition="in" filter="wipe(up)">
                                      <p:cBhvr>
                                        <p:cTn id="151" dur="500"/>
                                        <p:tgtEl>
                                          <p:spTgt spid="9"/>
                                        </p:tgtEl>
                                      </p:cBhvr>
                                    </p:animEffect>
                                  </p:childTnLst>
                                </p:cTn>
                              </p:par>
                            </p:childTnLst>
                          </p:cTn>
                        </p:par>
                        <p:par>
                          <p:cTn id="152" fill="hold">
                            <p:stCondLst>
                              <p:cond delay="1000"/>
                            </p:stCondLst>
                            <p:childTnLst>
                              <p:par>
                                <p:cTn id="153" presetID="1" presetClass="entr" presetSubtype="0" fill="hold" grpId="0" nodeType="afterEffect">
                                  <p:stCondLst>
                                    <p:cond delay="0"/>
                                  </p:stCondLst>
                                  <p:childTnLst>
                                    <p:set>
                                      <p:cBhvr>
                                        <p:cTn id="154" dur="1" fill="hold">
                                          <p:stCondLst>
                                            <p:cond delay="499"/>
                                          </p:stCondLst>
                                        </p:cTn>
                                        <p:tgtEl>
                                          <p:spTgt spid="1010766"/>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grpId="0" nodeType="clickEffect">
                                  <p:stCondLst>
                                    <p:cond delay="0"/>
                                  </p:stCondLst>
                                  <p:childTnLst>
                                    <p:set>
                                      <p:cBhvr>
                                        <p:cTn id="158" dur="1" fill="hold">
                                          <p:stCondLst>
                                            <p:cond delay="499"/>
                                          </p:stCondLst>
                                        </p:cTn>
                                        <p:tgtEl>
                                          <p:spTgt spid="1010762"/>
                                        </p:tgtEl>
                                        <p:attrNameLst>
                                          <p:attrName>style.visibility</p:attrName>
                                        </p:attrNameLst>
                                      </p:cBhvr>
                                      <p:to>
                                        <p:strVal val="visible"/>
                                      </p:to>
                                    </p:set>
                                  </p:childTnLst>
                                </p:cTn>
                              </p:par>
                            </p:childTnLst>
                          </p:cTn>
                        </p:par>
                        <p:par>
                          <p:cTn id="159" fill="hold">
                            <p:stCondLst>
                              <p:cond delay="500"/>
                            </p:stCondLst>
                            <p:childTnLst>
                              <p:par>
                                <p:cTn id="160" presetID="22" presetClass="entr" presetSubtype="1" fill="hold" nodeType="afterEffect">
                                  <p:stCondLst>
                                    <p:cond delay="0"/>
                                  </p:stCondLst>
                                  <p:childTnLst>
                                    <p:set>
                                      <p:cBhvr>
                                        <p:cTn id="161" dur="1" fill="hold">
                                          <p:stCondLst>
                                            <p:cond delay="0"/>
                                          </p:stCondLst>
                                        </p:cTn>
                                        <p:tgtEl>
                                          <p:spTgt spid="2"/>
                                        </p:tgtEl>
                                        <p:attrNameLst>
                                          <p:attrName>style.visibility</p:attrName>
                                        </p:attrNameLst>
                                      </p:cBhvr>
                                      <p:to>
                                        <p:strVal val="visible"/>
                                      </p:to>
                                    </p:set>
                                    <p:animEffect transition="in" filter="wipe(up)">
                                      <p:cBhvr>
                                        <p:cTn id="162" dur="500"/>
                                        <p:tgtEl>
                                          <p:spTgt spid="2"/>
                                        </p:tgtEl>
                                      </p:cBhvr>
                                    </p:animEffect>
                                  </p:childTnLst>
                                </p:cTn>
                              </p:par>
                            </p:childTnLst>
                          </p:cTn>
                        </p:par>
                        <p:par>
                          <p:cTn id="163" fill="hold">
                            <p:stCondLst>
                              <p:cond delay="1000"/>
                            </p:stCondLst>
                            <p:childTnLst>
                              <p:par>
                                <p:cTn id="164" presetID="1" presetClass="entr" presetSubtype="0" fill="hold" nodeType="afterEffect">
                                  <p:stCondLst>
                                    <p:cond delay="0"/>
                                  </p:stCondLst>
                                  <p:childTnLst>
                                    <p:set>
                                      <p:cBhvr>
                                        <p:cTn id="165" dur="1" fill="hold">
                                          <p:stCondLst>
                                            <p:cond delay="499"/>
                                          </p:stCondLst>
                                        </p:cTn>
                                        <p:tgtEl>
                                          <p:spTgt spid="10"/>
                                        </p:tgtEl>
                                        <p:attrNameLst>
                                          <p:attrName>style.visibility</p:attrName>
                                        </p:attrNameLst>
                                      </p:cBhvr>
                                      <p:to>
                                        <p:strVal val="visible"/>
                                      </p:to>
                                    </p:set>
                                  </p:childTnLst>
                                </p:cTn>
                              </p:par>
                            </p:childTnLst>
                          </p:cTn>
                        </p:par>
                      </p:childTnLst>
                    </p:cTn>
                  </p:par>
                  <p:par>
                    <p:cTn id="166" fill="hold">
                      <p:stCondLst>
                        <p:cond delay="indefinite"/>
                      </p:stCondLst>
                      <p:childTnLst>
                        <p:par>
                          <p:cTn id="167" fill="hold">
                            <p:stCondLst>
                              <p:cond delay="0"/>
                            </p:stCondLst>
                            <p:childTnLst>
                              <p:par>
                                <p:cTn id="168" presetID="1" presetClass="entr" presetSubtype="0" fill="hold" nodeType="clickEffect">
                                  <p:stCondLst>
                                    <p:cond delay="0"/>
                                  </p:stCondLst>
                                  <p:childTnLst>
                                    <p:set>
                                      <p:cBhvr>
                                        <p:cTn id="169" dur="1" fill="hold">
                                          <p:stCondLst>
                                            <p:cond delay="499"/>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0699" grpId="0" autoUpdateAnimBg="0"/>
      <p:bldP spid="1010703" grpId="0" animBg="1"/>
      <p:bldP spid="1010704" grpId="0" animBg="1"/>
      <p:bldP spid="1010711" grpId="0" animBg="1"/>
      <p:bldP spid="1010732" grpId="0" autoUpdateAnimBg="0"/>
      <p:bldP spid="1010733" grpId="0" autoUpdateAnimBg="0"/>
      <p:bldP spid="1010737" grpId="0" autoUpdateAnimBg="0"/>
      <p:bldP spid="1010739" grpId="0" autoUpdateAnimBg="0"/>
      <p:bldP spid="1010747" grpId="0" animBg="1"/>
      <p:bldP spid="1010748" grpId="0" animBg="1"/>
      <p:bldP spid="1010749" grpId="0" animBg="1"/>
      <p:bldP spid="1010750" grpId="0" animBg="1"/>
      <p:bldP spid="1010751" grpId="0" animBg="1"/>
      <p:bldP spid="1010752" grpId="0" animBg="1"/>
      <p:bldP spid="1010753" grpId="0" animBg="1"/>
      <p:bldP spid="1010754" grpId="0" animBg="1"/>
      <p:bldP spid="1010755" grpId="0" animBg="1"/>
      <p:bldP spid="1010762" grpId="0" autoUpdateAnimBg="0"/>
      <p:bldP spid="1010763" grpId="0" animBg="1"/>
      <p:bldP spid="1010764" grpId="0" animBg="1"/>
      <p:bldP spid="1010765" grpId="0" animBg="1"/>
      <p:bldP spid="1010766" grpId="0" animBg="1"/>
      <p:bldP spid="1010772" grpId="0" animBg="1"/>
      <p:bldP spid="1010773" grpId="0" animBg="1"/>
      <p:bldP spid="1010774" grpId="0" autoUpdateAnimBg="0"/>
      <p:bldP spid="1010775" grpId="0" autoUpdateAnimBg="0"/>
      <p:bldP spid="1010776" grpId="0" autoUpdateAnimBg="0"/>
      <p:bldP spid="1010840" grpId="0" animBg="1"/>
      <p:bldP spid="1010841" grpId="0" autoUpdateAnimBg="0"/>
      <p:bldP spid="1010842" grpId="0" autoUpdateAnimBg="0"/>
      <p:bldP spid="101084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reeform 2"/>
          <p:cNvSpPr>
            <a:spLocks/>
          </p:cNvSpPr>
          <p:nvPr/>
        </p:nvSpPr>
        <p:spPr bwMode="auto">
          <a:xfrm>
            <a:off x="9525" y="471488"/>
            <a:ext cx="8572500" cy="5929312"/>
          </a:xfrm>
          <a:custGeom>
            <a:avLst/>
            <a:gdLst>
              <a:gd name="T0" fmla="*/ 3 w 5400"/>
              <a:gd name="T1" fmla="*/ 0 h 3735"/>
              <a:gd name="T2" fmla="*/ 4851 w 5400"/>
              <a:gd name="T3" fmla="*/ 3 h 3735"/>
              <a:gd name="T4" fmla="*/ 5330 w 5400"/>
              <a:gd name="T5" fmla="*/ 1827 h 3735"/>
              <a:gd name="T6" fmla="*/ 4608 w 5400"/>
              <a:gd name="T7" fmla="*/ 3735 h 3735"/>
              <a:gd name="T8" fmla="*/ 0 w 5400"/>
              <a:gd name="T9" fmla="*/ 3735 h 3735"/>
              <a:gd name="T10" fmla="*/ 3 w 5400"/>
              <a:gd name="T11" fmla="*/ 0 h 3735"/>
              <a:gd name="T12" fmla="*/ 0 60000 65536"/>
              <a:gd name="T13" fmla="*/ 0 60000 65536"/>
              <a:gd name="T14" fmla="*/ 0 60000 65536"/>
              <a:gd name="T15" fmla="*/ 0 60000 65536"/>
              <a:gd name="T16" fmla="*/ 0 60000 65536"/>
              <a:gd name="T17" fmla="*/ 0 60000 65536"/>
              <a:gd name="T18" fmla="*/ 0 w 5400"/>
              <a:gd name="T19" fmla="*/ 0 h 3735"/>
              <a:gd name="T20" fmla="*/ 5400 w 5400"/>
              <a:gd name="T21" fmla="*/ 3735 h 3735"/>
            </a:gdLst>
            <a:ahLst/>
            <a:cxnLst>
              <a:cxn ang="T12">
                <a:pos x="T0" y="T1"/>
              </a:cxn>
              <a:cxn ang="T13">
                <a:pos x="T2" y="T3"/>
              </a:cxn>
              <a:cxn ang="T14">
                <a:pos x="T4" y="T5"/>
              </a:cxn>
              <a:cxn ang="T15">
                <a:pos x="T6" y="T7"/>
              </a:cxn>
              <a:cxn ang="T16">
                <a:pos x="T8" y="T9"/>
              </a:cxn>
              <a:cxn ang="T17">
                <a:pos x="T10" y="T11"/>
              </a:cxn>
            </a:cxnLst>
            <a:rect l="T18" t="T19" r="T20" b="T21"/>
            <a:pathLst>
              <a:path w="5400" h="3735">
                <a:moveTo>
                  <a:pt x="3" y="0"/>
                </a:moveTo>
                <a:cubicBezTo>
                  <a:pt x="792" y="3"/>
                  <a:pt x="3931" y="3"/>
                  <a:pt x="4851" y="3"/>
                </a:cubicBezTo>
                <a:cubicBezTo>
                  <a:pt x="5299" y="458"/>
                  <a:pt x="5400" y="1389"/>
                  <a:pt x="5330" y="1827"/>
                </a:cubicBezTo>
                <a:cubicBezTo>
                  <a:pt x="5282" y="2506"/>
                  <a:pt x="4878" y="3322"/>
                  <a:pt x="4608" y="3735"/>
                </a:cubicBezTo>
                <a:cubicBezTo>
                  <a:pt x="2298" y="3735"/>
                  <a:pt x="0" y="3735"/>
                  <a:pt x="0" y="3735"/>
                </a:cubicBezTo>
                <a:cubicBezTo>
                  <a:pt x="2" y="3031"/>
                  <a:pt x="3" y="546"/>
                  <a:pt x="3" y="0"/>
                </a:cubicBezTo>
                <a:close/>
              </a:path>
            </a:pathLst>
          </a:custGeom>
          <a:solidFill>
            <a:srgbClr val="DADADA"/>
          </a:solidFill>
          <a:ln w="12700">
            <a:noFill/>
            <a:round/>
            <a:headEnd/>
            <a:tailEnd/>
          </a:ln>
        </p:spPr>
        <p:txBody>
          <a:bodyPr wrap="none" anchor="ctr">
            <a:prstTxWarp prst="textNoShape">
              <a:avLst/>
            </a:prstTxWarp>
          </a:bodyPr>
          <a:lstStyle/>
          <a:p>
            <a:endParaRPr lang="en-US"/>
          </a:p>
        </p:txBody>
      </p:sp>
      <p:sp>
        <p:nvSpPr>
          <p:cNvPr id="37891" name="Rectangle 4"/>
          <p:cNvSpPr>
            <a:spLocks noChangeArrowheads="1"/>
          </p:cNvSpPr>
          <p:nvPr/>
        </p:nvSpPr>
        <p:spPr bwMode="auto">
          <a:xfrm>
            <a:off x="704850" y="752475"/>
            <a:ext cx="1700213" cy="5386388"/>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37892" name="Rectangle 5"/>
          <p:cNvSpPr>
            <a:spLocks noChangeArrowheads="1"/>
          </p:cNvSpPr>
          <p:nvPr/>
        </p:nvSpPr>
        <p:spPr bwMode="auto">
          <a:xfrm>
            <a:off x="704850" y="752475"/>
            <a:ext cx="1700213" cy="5386388"/>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37893" name="Rectangle 6"/>
          <p:cNvSpPr>
            <a:spLocks noChangeArrowheads="1"/>
          </p:cNvSpPr>
          <p:nvPr/>
        </p:nvSpPr>
        <p:spPr bwMode="auto">
          <a:xfrm>
            <a:off x="704850" y="752475"/>
            <a:ext cx="1700213" cy="5386388"/>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37894" name="Rectangle 7"/>
          <p:cNvSpPr>
            <a:spLocks noChangeArrowheads="1"/>
          </p:cNvSpPr>
          <p:nvPr/>
        </p:nvSpPr>
        <p:spPr bwMode="auto">
          <a:xfrm>
            <a:off x="704850" y="752475"/>
            <a:ext cx="1700213" cy="5386388"/>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37895" name="Rectangle 8"/>
          <p:cNvSpPr>
            <a:spLocks noChangeArrowheads="1"/>
          </p:cNvSpPr>
          <p:nvPr/>
        </p:nvSpPr>
        <p:spPr bwMode="auto">
          <a:xfrm>
            <a:off x="704850" y="752475"/>
            <a:ext cx="1700213" cy="5386388"/>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37896" name="Rectangle 9"/>
          <p:cNvSpPr>
            <a:spLocks noChangeArrowheads="1"/>
          </p:cNvSpPr>
          <p:nvPr/>
        </p:nvSpPr>
        <p:spPr bwMode="auto">
          <a:xfrm>
            <a:off x="654050" y="801688"/>
            <a:ext cx="1701800" cy="5386387"/>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37897" name="Rectangle 10"/>
          <p:cNvSpPr>
            <a:spLocks noChangeArrowheads="1"/>
          </p:cNvSpPr>
          <p:nvPr/>
        </p:nvSpPr>
        <p:spPr bwMode="auto">
          <a:xfrm>
            <a:off x="654050" y="801688"/>
            <a:ext cx="1701800" cy="5386387"/>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37898" name="Rectangle 11"/>
          <p:cNvSpPr>
            <a:spLocks noChangeArrowheads="1"/>
          </p:cNvSpPr>
          <p:nvPr/>
        </p:nvSpPr>
        <p:spPr bwMode="auto">
          <a:xfrm>
            <a:off x="654050" y="801688"/>
            <a:ext cx="1701800" cy="5386387"/>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37899" name="Rectangle 12"/>
          <p:cNvSpPr>
            <a:spLocks noChangeArrowheads="1"/>
          </p:cNvSpPr>
          <p:nvPr/>
        </p:nvSpPr>
        <p:spPr bwMode="auto">
          <a:xfrm>
            <a:off x="654050" y="801688"/>
            <a:ext cx="1701800" cy="5386387"/>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37900" name="Rectangle 13"/>
          <p:cNvSpPr>
            <a:spLocks noChangeArrowheads="1"/>
          </p:cNvSpPr>
          <p:nvPr/>
        </p:nvSpPr>
        <p:spPr bwMode="auto">
          <a:xfrm>
            <a:off x="654050" y="801688"/>
            <a:ext cx="1701800" cy="5386387"/>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37901" name="Rectangle 14"/>
          <p:cNvSpPr>
            <a:spLocks noChangeArrowheads="1"/>
          </p:cNvSpPr>
          <p:nvPr/>
        </p:nvSpPr>
        <p:spPr bwMode="auto">
          <a:xfrm>
            <a:off x="604838" y="852488"/>
            <a:ext cx="1701800" cy="5384800"/>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37902" name="Rectangle 15"/>
          <p:cNvSpPr>
            <a:spLocks noChangeArrowheads="1"/>
          </p:cNvSpPr>
          <p:nvPr/>
        </p:nvSpPr>
        <p:spPr bwMode="auto">
          <a:xfrm>
            <a:off x="604838" y="852488"/>
            <a:ext cx="1701800" cy="5384800"/>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37903" name="Rectangle 16"/>
          <p:cNvSpPr>
            <a:spLocks noChangeArrowheads="1"/>
          </p:cNvSpPr>
          <p:nvPr/>
        </p:nvSpPr>
        <p:spPr bwMode="auto">
          <a:xfrm>
            <a:off x="604838" y="852488"/>
            <a:ext cx="1701800" cy="5384800"/>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37904" name="Rectangle 17"/>
          <p:cNvSpPr>
            <a:spLocks noChangeArrowheads="1"/>
          </p:cNvSpPr>
          <p:nvPr/>
        </p:nvSpPr>
        <p:spPr bwMode="auto">
          <a:xfrm>
            <a:off x="604838" y="852488"/>
            <a:ext cx="1701800" cy="5384800"/>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37905" name="Rectangle 18"/>
          <p:cNvSpPr>
            <a:spLocks noChangeArrowheads="1"/>
          </p:cNvSpPr>
          <p:nvPr/>
        </p:nvSpPr>
        <p:spPr bwMode="auto">
          <a:xfrm>
            <a:off x="604838" y="852488"/>
            <a:ext cx="1701800" cy="5384800"/>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37906" name="Rectangle 19"/>
          <p:cNvSpPr>
            <a:spLocks noChangeArrowheads="1"/>
          </p:cNvSpPr>
          <p:nvPr/>
        </p:nvSpPr>
        <p:spPr bwMode="auto">
          <a:xfrm>
            <a:off x="654050" y="503238"/>
            <a:ext cx="428625"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User</a:t>
            </a:r>
            <a:endParaRPr lang="en-US" sz="1400" b="0"/>
          </a:p>
        </p:txBody>
      </p:sp>
      <p:grpSp>
        <p:nvGrpSpPr>
          <p:cNvPr id="2" name="Group 20"/>
          <p:cNvGrpSpPr>
            <a:grpSpLocks/>
          </p:cNvGrpSpPr>
          <p:nvPr/>
        </p:nvGrpSpPr>
        <p:grpSpPr bwMode="auto">
          <a:xfrm>
            <a:off x="2513013" y="523875"/>
            <a:ext cx="4705350" cy="4406900"/>
            <a:chOff x="1583" y="330"/>
            <a:chExt cx="2964" cy="2776"/>
          </a:xfrm>
        </p:grpSpPr>
        <p:sp>
          <p:nvSpPr>
            <p:cNvPr id="38240" name="Rectangle 21"/>
            <p:cNvSpPr>
              <a:spLocks noChangeArrowheads="1"/>
            </p:cNvSpPr>
            <p:nvPr/>
          </p:nvSpPr>
          <p:spPr bwMode="auto">
            <a:xfrm>
              <a:off x="1583" y="487"/>
              <a:ext cx="2964" cy="2619"/>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38241" name="Rectangle 22"/>
            <p:cNvSpPr>
              <a:spLocks noChangeArrowheads="1"/>
            </p:cNvSpPr>
            <p:nvPr/>
          </p:nvSpPr>
          <p:spPr bwMode="auto">
            <a:xfrm>
              <a:off x="1583" y="487"/>
              <a:ext cx="2964" cy="2619"/>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38242" name="Rectangle 23"/>
            <p:cNvSpPr>
              <a:spLocks noChangeArrowheads="1"/>
            </p:cNvSpPr>
            <p:nvPr/>
          </p:nvSpPr>
          <p:spPr bwMode="auto">
            <a:xfrm>
              <a:off x="1583" y="487"/>
              <a:ext cx="2964" cy="2619"/>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38243" name="Rectangle 24"/>
            <p:cNvSpPr>
              <a:spLocks noChangeArrowheads="1"/>
            </p:cNvSpPr>
            <p:nvPr/>
          </p:nvSpPr>
          <p:spPr bwMode="auto">
            <a:xfrm>
              <a:off x="1583" y="487"/>
              <a:ext cx="2964" cy="2619"/>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38244" name="Rectangle 25"/>
            <p:cNvSpPr>
              <a:spLocks noChangeArrowheads="1"/>
            </p:cNvSpPr>
            <p:nvPr/>
          </p:nvSpPr>
          <p:spPr bwMode="auto">
            <a:xfrm>
              <a:off x="1583" y="487"/>
              <a:ext cx="2964" cy="2619"/>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38245" name="Rectangle 26"/>
            <p:cNvSpPr>
              <a:spLocks noChangeArrowheads="1"/>
            </p:cNvSpPr>
            <p:nvPr/>
          </p:nvSpPr>
          <p:spPr bwMode="auto">
            <a:xfrm>
              <a:off x="1623" y="330"/>
              <a:ext cx="1380"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Elevator Control System</a:t>
              </a:r>
              <a:endParaRPr lang="en-US" sz="1400" b="0"/>
            </a:p>
          </p:txBody>
        </p:sp>
      </p:grpSp>
      <p:grpSp>
        <p:nvGrpSpPr>
          <p:cNvPr id="3" name="Group 27"/>
          <p:cNvGrpSpPr>
            <a:grpSpLocks/>
          </p:cNvGrpSpPr>
          <p:nvPr/>
        </p:nvGrpSpPr>
        <p:grpSpPr bwMode="auto">
          <a:xfrm>
            <a:off x="1481138" y="2954338"/>
            <a:ext cx="722312" cy="531812"/>
            <a:chOff x="933" y="1861"/>
            <a:chExt cx="455" cy="335"/>
          </a:xfrm>
        </p:grpSpPr>
        <p:sp>
          <p:nvSpPr>
            <p:cNvPr id="38238" name="Oval 28"/>
            <p:cNvSpPr>
              <a:spLocks noChangeArrowheads="1"/>
            </p:cNvSpPr>
            <p:nvPr/>
          </p:nvSpPr>
          <p:spPr bwMode="auto">
            <a:xfrm>
              <a:off x="1078" y="2110"/>
              <a:ext cx="85" cy="86"/>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38239" name="Rectangle 29"/>
            <p:cNvSpPr>
              <a:spLocks noChangeArrowheads="1"/>
            </p:cNvSpPr>
            <p:nvPr/>
          </p:nvSpPr>
          <p:spPr bwMode="auto">
            <a:xfrm>
              <a:off x="933" y="1861"/>
              <a:ext cx="455"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in</a:t>
              </a:r>
            </a:p>
            <a:p>
              <a:pPr>
                <a:lnSpc>
                  <a:spcPct val="75000"/>
                </a:lnSpc>
              </a:pPr>
              <a:r>
                <a:rPr lang="en-US" b="0">
                  <a:solidFill>
                    <a:srgbClr val="000000"/>
                  </a:solidFill>
                  <a:latin typeface="Arial" charset="0"/>
                </a:rPr>
                <a:t>elevator</a:t>
              </a:r>
              <a:endParaRPr lang="en-US" sz="1400" b="0"/>
            </a:p>
          </p:txBody>
        </p:sp>
      </p:grpSp>
      <p:grpSp>
        <p:nvGrpSpPr>
          <p:cNvPr id="4" name="Group 30"/>
          <p:cNvGrpSpPr>
            <a:grpSpLocks/>
          </p:cNvGrpSpPr>
          <p:nvPr/>
        </p:nvGrpSpPr>
        <p:grpSpPr bwMode="auto">
          <a:xfrm>
            <a:off x="850900" y="2365375"/>
            <a:ext cx="868363" cy="1190625"/>
            <a:chOff x="536" y="1490"/>
            <a:chExt cx="547" cy="750"/>
          </a:xfrm>
        </p:grpSpPr>
        <p:sp>
          <p:nvSpPr>
            <p:cNvPr id="38222" name="Line 31"/>
            <p:cNvSpPr>
              <a:spLocks noChangeShapeType="1"/>
            </p:cNvSpPr>
            <p:nvPr/>
          </p:nvSpPr>
          <p:spPr bwMode="auto">
            <a:xfrm flipH="1">
              <a:off x="699" y="1686"/>
              <a:ext cx="11" cy="2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23" name="Line 32"/>
            <p:cNvSpPr>
              <a:spLocks noChangeShapeType="1"/>
            </p:cNvSpPr>
            <p:nvPr/>
          </p:nvSpPr>
          <p:spPr bwMode="auto">
            <a:xfrm flipH="1">
              <a:off x="673" y="1710"/>
              <a:ext cx="26" cy="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24" name="Line 33"/>
            <p:cNvSpPr>
              <a:spLocks noChangeShapeType="1"/>
            </p:cNvSpPr>
            <p:nvPr/>
          </p:nvSpPr>
          <p:spPr bwMode="auto">
            <a:xfrm flipH="1">
              <a:off x="667" y="1772"/>
              <a:ext cx="6" cy="6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25" name="Line 34"/>
            <p:cNvSpPr>
              <a:spLocks noChangeShapeType="1"/>
            </p:cNvSpPr>
            <p:nvPr/>
          </p:nvSpPr>
          <p:spPr bwMode="auto">
            <a:xfrm flipH="1">
              <a:off x="660" y="1832"/>
              <a:ext cx="7" cy="6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26" name="Line 35"/>
            <p:cNvSpPr>
              <a:spLocks noChangeShapeType="1"/>
            </p:cNvSpPr>
            <p:nvPr/>
          </p:nvSpPr>
          <p:spPr bwMode="auto">
            <a:xfrm>
              <a:off x="660" y="1893"/>
              <a:ext cx="13" cy="5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27" name="Line 36"/>
            <p:cNvSpPr>
              <a:spLocks noChangeShapeType="1"/>
            </p:cNvSpPr>
            <p:nvPr/>
          </p:nvSpPr>
          <p:spPr bwMode="auto">
            <a:xfrm>
              <a:off x="673" y="1952"/>
              <a:ext cx="5" cy="2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28" name="Line 37"/>
            <p:cNvSpPr>
              <a:spLocks noChangeShapeType="1"/>
            </p:cNvSpPr>
            <p:nvPr/>
          </p:nvSpPr>
          <p:spPr bwMode="auto">
            <a:xfrm>
              <a:off x="737" y="2034"/>
              <a:ext cx="12" cy="1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29" name="Line 38"/>
            <p:cNvSpPr>
              <a:spLocks noChangeShapeType="1"/>
            </p:cNvSpPr>
            <p:nvPr/>
          </p:nvSpPr>
          <p:spPr bwMode="auto">
            <a:xfrm>
              <a:off x="749" y="2053"/>
              <a:ext cx="29" cy="4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30" name="Line 39"/>
            <p:cNvSpPr>
              <a:spLocks noChangeShapeType="1"/>
            </p:cNvSpPr>
            <p:nvPr/>
          </p:nvSpPr>
          <p:spPr bwMode="auto">
            <a:xfrm>
              <a:off x="778" y="2101"/>
              <a:ext cx="72" cy="2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31" name="Line 40"/>
            <p:cNvSpPr>
              <a:spLocks noChangeShapeType="1"/>
            </p:cNvSpPr>
            <p:nvPr/>
          </p:nvSpPr>
          <p:spPr bwMode="auto">
            <a:xfrm>
              <a:off x="850" y="2125"/>
              <a:ext cx="71" cy="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32" name="Line 41"/>
            <p:cNvSpPr>
              <a:spLocks noChangeShapeType="1"/>
            </p:cNvSpPr>
            <p:nvPr/>
          </p:nvSpPr>
          <p:spPr bwMode="auto">
            <a:xfrm>
              <a:off x="921" y="2150"/>
              <a:ext cx="115" cy="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33" name="Line 42"/>
            <p:cNvSpPr>
              <a:spLocks noChangeShapeType="1"/>
            </p:cNvSpPr>
            <p:nvPr/>
          </p:nvSpPr>
          <p:spPr bwMode="auto">
            <a:xfrm>
              <a:off x="1036" y="2152"/>
              <a:ext cx="45"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34" name="Oval 43"/>
            <p:cNvSpPr>
              <a:spLocks noChangeArrowheads="1"/>
            </p:cNvSpPr>
            <p:nvPr/>
          </p:nvSpPr>
          <p:spPr bwMode="auto">
            <a:xfrm>
              <a:off x="667" y="1643"/>
              <a:ext cx="86" cy="86"/>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38235" name="Rectangle 44"/>
            <p:cNvSpPr>
              <a:spLocks noChangeArrowheads="1"/>
            </p:cNvSpPr>
            <p:nvPr/>
          </p:nvSpPr>
          <p:spPr bwMode="auto">
            <a:xfrm>
              <a:off x="536" y="1490"/>
              <a:ext cx="348"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above</a:t>
              </a:r>
              <a:endParaRPr lang="en-US" sz="1400" b="0"/>
            </a:p>
          </p:txBody>
        </p:sp>
        <p:sp>
          <p:nvSpPr>
            <p:cNvPr id="38236" name="Line 45"/>
            <p:cNvSpPr>
              <a:spLocks noChangeShapeType="1"/>
            </p:cNvSpPr>
            <p:nvPr/>
          </p:nvSpPr>
          <p:spPr bwMode="auto">
            <a:xfrm flipV="1">
              <a:off x="1079" y="2066"/>
              <a:ext cx="4" cy="174"/>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8237" name="Line 46"/>
            <p:cNvSpPr>
              <a:spLocks noChangeShapeType="1"/>
            </p:cNvSpPr>
            <p:nvPr/>
          </p:nvSpPr>
          <p:spPr bwMode="auto">
            <a:xfrm flipH="1" flipV="1">
              <a:off x="678" y="1976"/>
              <a:ext cx="59" cy="58"/>
            </a:xfrm>
            <a:prstGeom prst="line">
              <a:avLst/>
            </a:prstGeom>
            <a:noFill/>
            <a:ln w="26988">
              <a:solidFill>
                <a:srgbClr val="000000"/>
              </a:solidFill>
              <a:round/>
              <a:headEnd/>
              <a:tailEnd/>
            </a:ln>
          </p:spPr>
          <p:txBody>
            <a:bodyPr>
              <a:prstTxWarp prst="textNoShape">
                <a:avLst/>
              </a:prstTxWarp>
            </a:bodyPr>
            <a:lstStyle/>
            <a:p>
              <a:endParaRPr lang="en-US"/>
            </a:p>
          </p:txBody>
        </p:sp>
      </p:grpSp>
      <p:grpSp>
        <p:nvGrpSpPr>
          <p:cNvPr id="5" name="Group 47"/>
          <p:cNvGrpSpPr>
            <a:grpSpLocks/>
          </p:cNvGrpSpPr>
          <p:nvPr/>
        </p:nvGrpSpPr>
        <p:grpSpPr bwMode="auto">
          <a:xfrm>
            <a:off x="1169988" y="2122488"/>
            <a:ext cx="827087" cy="1106487"/>
            <a:chOff x="737" y="1337"/>
            <a:chExt cx="521" cy="697"/>
          </a:xfrm>
        </p:grpSpPr>
        <p:sp>
          <p:nvSpPr>
            <p:cNvPr id="38213" name="Line 48"/>
            <p:cNvSpPr>
              <a:spLocks noChangeShapeType="1"/>
            </p:cNvSpPr>
            <p:nvPr/>
          </p:nvSpPr>
          <p:spPr bwMode="auto">
            <a:xfrm>
              <a:off x="1092" y="1533"/>
              <a:ext cx="1" cy="4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14" name="Line 49"/>
            <p:cNvSpPr>
              <a:spLocks noChangeShapeType="1"/>
            </p:cNvSpPr>
            <p:nvPr/>
          </p:nvSpPr>
          <p:spPr bwMode="auto">
            <a:xfrm>
              <a:off x="1093" y="1581"/>
              <a:ext cx="1" cy="12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15" name="Line 50"/>
            <p:cNvSpPr>
              <a:spLocks noChangeShapeType="1"/>
            </p:cNvSpPr>
            <p:nvPr/>
          </p:nvSpPr>
          <p:spPr bwMode="auto">
            <a:xfrm flipH="1">
              <a:off x="1032" y="1701"/>
              <a:ext cx="62" cy="9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16" name="Line 51"/>
            <p:cNvSpPr>
              <a:spLocks noChangeShapeType="1"/>
            </p:cNvSpPr>
            <p:nvPr/>
          </p:nvSpPr>
          <p:spPr bwMode="auto">
            <a:xfrm flipH="1">
              <a:off x="970" y="1793"/>
              <a:ext cx="62" cy="9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17" name="Line 52"/>
            <p:cNvSpPr>
              <a:spLocks noChangeShapeType="1"/>
            </p:cNvSpPr>
            <p:nvPr/>
          </p:nvSpPr>
          <p:spPr bwMode="auto">
            <a:xfrm flipH="1">
              <a:off x="845" y="1885"/>
              <a:ext cx="125" cy="6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18" name="Line 53"/>
            <p:cNvSpPr>
              <a:spLocks noChangeShapeType="1"/>
            </p:cNvSpPr>
            <p:nvPr/>
          </p:nvSpPr>
          <p:spPr bwMode="auto">
            <a:xfrm flipH="1">
              <a:off x="796" y="1950"/>
              <a:ext cx="49" cy="2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19" name="Oval 54"/>
            <p:cNvSpPr>
              <a:spLocks noChangeArrowheads="1"/>
            </p:cNvSpPr>
            <p:nvPr/>
          </p:nvSpPr>
          <p:spPr bwMode="auto">
            <a:xfrm>
              <a:off x="1049" y="1490"/>
              <a:ext cx="86" cy="86"/>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38220" name="Rectangle 55"/>
            <p:cNvSpPr>
              <a:spLocks noChangeArrowheads="1"/>
            </p:cNvSpPr>
            <p:nvPr/>
          </p:nvSpPr>
          <p:spPr bwMode="auto">
            <a:xfrm>
              <a:off x="925" y="1337"/>
              <a:ext cx="333"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below</a:t>
              </a:r>
              <a:endParaRPr lang="en-US" sz="1400" b="0"/>
            </a:p>
          </p:txBody>
        </p:sp>
        <p:sp>
          <p:nvSpPr>
            <p:cNvPr id="38221" name="Line 56"/>
            <p:cNvSpPr>
              <a:spLocks noChangeShapeType="1"/>
            </p:cNvSpPr>
            <p:nvPr/>
          </p:nvSpPr>
          <p:spPr bwMode="auto">
            <a:xfrm flipV="1">
              <a:off x="737" y="1976"/>
              <a:ext cx="59" cy="58"/>
            </a:xfrm>
            <a:prstGeom prst="line">
              <a:avLst/>
            </a:prstGeom>
            <a:noFill/>
            <a:ln w="26988">
              <a:solidFill>
                <a:srgbClr val="000000"/>
              </a:solidFill>
              <a:round/>
              <a:headEnd/>
              <a:tailEnd/>
            </a:ln>
          </p:spPr>
          <p:txBody>
            <a:bodyPr>
              <a:prstTxWarp prst="textNoShape">
                <a:avLst/>
              </a:prstTxWarp>
            </a:bodyPr>
            <a:lstStyle/>
            <a:p>
              <a:endParaRPr lang="en-US"/>
            </a:p>
          </p:txBody>
        </p:sp>
      </p:grpSp>
      <p:grpSp>
        <p:nvGrpSpPr>
          <p:cNvPr id="6" name="Group 57"/>
          <p:cNvGrpSpPr>
            <a:grpSpLocks/>
          </p:cNvGrpSpPr>
          <p:nvPr/>
        </p:nvGrpSpPr>
        <p:grpSpPr bwMode="auto">
          <a:xfrm>
            <a:off x="801688" y="4283075"/>
            <a:ext cx="4425950" cy="511175"/>
            <a:chOff x="505" y="2698"/>
            <a:chExt cx="2788" cy="322"/>
          </a:xfrm>
        </p:grpSpPr>
        <p:sp>
          <p:nvSpPr>
            <p:cNvPr id="38204" name="Line 58"/>
            <p:cNvSpPr>
              <a:spLocks noChangeShapeType="1"/>
            </p:cNvSpPr>
            <p:nvPr/>
          </p:nvSpPr>
          <p:spPr bwMode="auto">
            <a:xfrm flipH="1" flipV="1">
              <a:off x="3084" y="2929"/>
              <a:ext cx="111"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05" name="Line 59"/>
            <p:cNvSpPr>
              <a:spLocks noChangeShapeType="1"/>
            </p:cNvSpPr>
            <p:nvPr/>
          </p:nvSpPr>
          <p:spPr bwMode="auto">
            <a:xfrm flipH="1" flipV="1">
              <a:off x="2808" y="2928"/>
              <a:ext cx="276"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06" name="Line 60"/>
            <p:cNvSpPr>
              <a:spLocks noChangeShapeType="1"/>
            </p:cNvSpPr>
            <p:nvPr/>
          </p:nvSpPr>
          <p:spPr bwMode="auto">
            <a:xfrm flipH="1">
              <a:off x="2359" y="2928"/>
              <a:ext cx="449"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07" name="Line 61"/>
            <p:cNvSpPr>
              <a:spLocks noChangeShapeType="1"/>
            </p:cNvSpPr>
            <p:nvPr/>
          </p:nvSpPr>
          <p:spPr bwMode="auto">
            <a:xfrm flipH="1">
              <a:off x="1909" y="2929"/>
              <a:ext cx="450"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08" name="Line 62"/>
            <p:cNvSpPr>
              <a:spLocks noChangeShapeType="1"/>
            </p:cNvSpPr>
            <p:nvPr/>
          </p:nvSpPr>
          <p:spPr bwMode="auto">
            <a:xfrm flipH="1">
              <a:off x="1287" y="2930"/>
              <a:ext cx="622" cy="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09" name="Line 63"/>
            <p:cNvSpPr>
              <a:spLocks noChangeShapeType="1"/>
            </p:cNvSpPr>
            <p:nvPr/>
          </p:nvSpPr>
          <p:spPr bwMode="auto">
            <a:xfrm flipH="1">
              <a:off x="1038" y="2932"/>
              <a:ext cx="249"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10" name="Line 64"/>
            <p:cNvSpPr>
              <a:spLocks noChangeShapeType="1"/>
            </p:cNvSpPr>
            <p:nvPr/>
          </p:nvSpPr>
          <p:spPr bwMode="auto">
            <a:xfrm flipH="1">
              <a:off x="3195" y="2930"/>
              <a:ext cx="98"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11" name="Line 65"/>
            <p:cNvSpPr>
              <a:spLocks noChangeShapeType="1"/>
            </p:cNvSpPr>
            <p:nvPr/>
          </p:nvSpPr>
          <p:spPr bwMode="auto">
            <a:xfrm>
              <a:off x="1037" y="2846"/>
              <a:ext cx="1" cy="174"/>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8212" name="Rectangle 66"/>
            <p:cNvSpPr>
              <a:spLocks noChangeArrowheads="1"/>
            </p:cNvSpPr>
            <p:nvPr/>
          </p:nvSpPr>
          <p:spPr bwMode="auto">
            <a:xfrm>
              <a:off x="505" y="2698"/>
              <a:ext cx="712"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at requested</a:t>
              </a:r>
            </a:p>
            <a:p>
              <a:pPr>
                <a:lnSpc>
                  <a:spcPct val="75000"/>
                </a:lnSpc>
              </a:pPr>
              <a:r>
                <a:rPr lang="en-US" b="0">
                  <a:solidFill>
                    <a:srgbClr val="000000"/>
                  </a:solidFill>
                  <a:latin typeface="Arial" charset="0"/>
                </a:rPr>
                <a:t>floor</a:t>
              </a:r>
              <a:endParaRPr lang="en-US" sz="1400" b="0"/>
            </a:p>
          </p:txBody>
        </p:sp>
      </p:grpSp>
      <p:grpSp>
        <p:nvGrpSpPr>
          <p:cNvPr id="7" name="Group 67"/>
          <p:cNvGrpSpPr>
            <a:grpSpLocks/>
          </p:cNvGrpSpPr>
          <p:nvPr/>
        </p:nvGrpSpPr>
        <p:grpSpPr bwMode="auto">
          <a:xfrm>
            <a:off x="5434013" y="1779588"/>
            <a:ext cx="1744662" cy="4503737"/>
            <a:chOff x="3423" y="1121"/>
            <a:chExt cx="1099" cy="2837"/>
          </a:xfrm>
        </p:grpSpPr>
        <p:sp>
          <p:nvSpPr>
            <p:cNvPr id="38161" name="Rectangle 68"/>
            <p:cNvSpPr>
              <a:spLocks noChangeArrowheads="1"/>
            </p:cNvSpPr>
            <p:nvPr/>
          </p:nvSpPr>
          <p:spPr bwMode="auto">
            <a:xfrm>
              <a:off x="3516" y="3268"/>
              <a:ext cx="1006" cy="596"/>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38162" name="Rectangle 69"/>
            <p:cNvSpPr>
              <a:spLocks noChangeArrowheads="1"/>
            </p:cNvSpPr>
            <p:nvPr/>
          </p:nvSpPr>
          <p:spPr bwMode="auto">
            <a:xfrm>
              <a:off x="3516" y="3268"/>
              <a:ext cx="1006" cy="596"/>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38163" name="Rectangle 70"/>
            <p:cNvSpPr>
              <a:spLocks noChangeArrowheads="1"/>
            </p:cNvSpPr>
            <p:nvPr/>
          </p:nvSpPr>
          <p:spPr bwMode="auto">
            <a:xfrm>
              <a:off x="3516" y="3268"/>
              <a:ext cx="1006" cy="596"/>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38164" name="Rectangle 71"/>
            <p:cNvSpPr>
              <a:spLocks noChangeArrowheads="1"/>
            </p:cNvSpPr>
            <p:nvPr/>
          </p:nvSpPr>
          <p:spPr bwMode="auto">
            <a:xfrm>
              <a:off x="3516" y="3268"/>
              <a:ext cx="1006" cy="596"/>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38165" name="Rectangle 72"/>
            <p:cNvSpPr>
              <a:spLocks noChangeArrowheads="1"/>
            </p:cNvSpPr>
            <p:nvPr/>
          </p:nvSpPr>
          <p:spPr bwMode="auto">
            <a:xfrm>
              <a:off x="3516" y="3268"/>
              <a:ext cx="1006" cy="596"/>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38166" name="Rectangle 73"/>
            <p:cNvSpPr>
              <a:spLocks noChangeArrowheads="1"/>
            </p:cNvSpPr>
            <p:nvPr/>
          </p:nvSpPr>
          <p:spPr bwMode="auto">
            <a:xfrm>
              <a:off x="3485" y="3299"/>
              <a:ext cx="1006" cy="596"/>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38167" name="Rectangle 74"/>
            <p:cNvSpPr>
              <a:spLocks noChangeArrowheads="1"/>
            </p:cNvSpPr>
            <p:nvPr/>
          </p:nvSpPr>
          <p:spPr bwMode="auto">
            <a:xfrm>
              <a:off x="3485" y="3299"/>
              <a:ext cx="1006" cy="596"/>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38168" name="Rectangle 75"/>
            <p:cNvSpPr>
              <a:spLocks noChangeArrowheads="1"/>
            </p:cNvSpPr>
            <p:nvPr/>
          </p:nvSpPr>
          <p:spPr bwMode="auto">
            <a:xfrm>
              <a:off x="3485" y="3299"/>
              <a:ext cx="1006" cy="596"/>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38169" name="Rectangle 76"/>
            <p:cNvSpPr>
              <a:spLocks noChangeArrowheads="1"/>
            </p:cNvSpPr>
            <p:nvPr/>
          </p:nvSpPr>
          <p:spPr bwMode="auto">
            <a:xfrm>
              <a:off x="3485" y="3299"/>
              <a:ext cx="1006" cy="596"/>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38170" name="Rectangle 77"/>
            <p:cNvSpPr>
              <a:spLocks noChangeArrowheads="1"/>
            </p:cNvSpPr>
            <p:nvPr/>
          </p:nvSpPr>
          <p:spPr bwMode="auto">
            <a:xfrm>
              <a:off x="3485" y="3299"/>
              <a:ext cx="1006" cy="596"/>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38171" name="Rectangle 78"/>
            <p:cNvSpPr>
              <a:spLocks noChangeArrowheads="1"/>
            </p:cNvSpPr>
            <p:nvPr/>
          </p:nvSpPr>
          <p:spPr bwMode="auto">
            <a:xfrm>
              <a:off x="3454" y="3330"/>
              <a:ext cx="1006" cy="597"/>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38172" name="Rectangle 79"/>
            <p:cNvSpPr>
              <a:spLocks noChangeArrowheads="1"/>
            </p:cNvSpPr>
            <p:nvPr/>
          </p:nvSpPr>
          <p:spPr bwMode="auto">
            <a:xfrm>
              <a:off x="3454" y="3330"/>
              <a:ext cx="1006" cy="597"/>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38173" name="Rectangle 80"/>
            <p:cNvSpPr>
              <a:spLocks noChangeArrowheads="1"/>
            </p:cNvSpPr>
            <p:nvPr/>
          </p:nvSpPr>
          <p:spPr bwMode="auto">
            <a:xfrm>
              <a:off x="3454" y="3330"/>
              <a:ext cx="1006" cy="597"/>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38174" name="Rectangle 81"/>
            <p:cNvSpPr>
              <a:spLocks noChangeArrowheads="1"/>
            </p:cNvSpPr>
            <p:nvPr/>
          </p:nvSpPr>
          <p:spPr bwMode="auto">
            <a:xfrm>
              <a:off x="3454" y="3330"/>
              <a:ext cx="1006" cy="597"/>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38175" name="Rectangle 82"/>
            <p:cNvSpPr>
              <a:spLocks noChangeArrowheads="1"/>
            </p:cNvSpPr>
            <p:nvPr/>
          </p:nvSpPr>
          <p:spPr bwMode="auto">
            <a:xfrm>
              <a:off x="3454" y="3330"/>
              <a:ext cx="1006" cy="597"/>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38176" name="Rectangle 83"/>
            <p:cNvSpPr>
              <a:spLocks noChangeArrowheads="1"/>
            </p:cNvSpPr>
            <p:nvPr/>
          </p:nvSpPr>
          <p:spPr bwMode="auto">
            <a:xfrm>
              <a:off x="3423" y="3361"/>
              <a:ext cx="1005" cy="597"/>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38177" name="Rectangle 84"/>
            <p:cNvSpPr>
              <a:spLocks noChangeArrowheads="1"/>
            </p:cNvSpPr>
            <p:nvPr/>
          </p:nvSpPr>
          <p:spPr bwMode="auto">
            <a:xfrm>
              <a:off x="3423" y="3361"/>
              <a:ext cx="1005" cy="597"/>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38178" name="Rectangle 85"/>
            <p:cNvSpPr>
              <a:spLocks noChangeArrowheads="1"/>
            </p:cNvSpPr>
            <p:nvPr/>
          </p:nvSpPr>
          <p:spPr bwMode="auto">
            <a:xfrm>
              <a:off x="3423" y="3361"/>
              <a:ext cx="1005" cy="597"/>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38179" name="Rectangle 86"/>
            <p:cNvSpPr>
              <a:spLocks noChangeArrowheads="1"/>
            </p:cNvSpPr>
            <p:nvPr/>
          </p:nvSpPr>
          <p:spPr bwMode="auto">
            <a:xfrm>
              <a:off x="3423" y="3361"/>
              <a:ext cx="1005" cy="597"/>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38180" name="Rectangle 87"/>
            <p:cNvSpPr>
              <a:spLocks noChangeArrowheads="1"/>
            </p:cNvSpPr>
            <p:nvPr/>
          </p:nvSpPr>
          <p:spPr bwMode="auto">
            <a:xfrm>
              <a:off x="3423" y="3361"/>
              <a:ext cx="1005" cy="597"/>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38181" name="Rectangle 88"/>
            <p:cNvSpPr>
              <a:spLocks noChangeArrowheads="1"/>
            </p:cNvSpPr>
            <p:nvPr/>
          </p:nvSpPr>
          <p:spPr bwMode="auto">
            <a:xfrm>
              <a:off x="3598" y="3110"/>
              <a:ext cx="803"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Arrival Sensor</a:t>
              </a:r>
              <a:endParaRPr lang="en-US" sz="1400" b="0"/>
            </a:p>
          </p:txBody>
        </p:sp>
        <p:sp>
          <p:nvSpPr>
            <p:cNvPr id="38182" name="Line 89"/>
            <p:cNvSpPr>
              <a:spLocks noChangeShapeType="1"/>
            </p:cNvSpPr>
            <p:nvPr/>
          </p:nvSpPr>
          <p:spPr bwMode="auto">
            <a:xfrm flipH="1">
              <a:off x="3948" y="3731"/>
              <a:ext cx="108" cy="3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83" name="Line 90"/>
            <p:cNvSpPr>
              <a:spLocks noChangeShapeType="1"/>
            </p:cNvSpPr>
            <p:nvPr/>
          </p:nvSpPr>
          <p:spPr bwMode="auto">
            <a:xfrm flipH="1">
              <a:off x="3680" y="3763"/>
              <a:ext cx="268" cy="8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84" name="Line 91"/>
            <p:cNvSpPr>
              <a:spLocks noChangeShapeType="1"/>
            </p:cNvSpPr>
            <p:nvPr/>
          </p:nvSpPr>
          <p:spPr bwMode="auto">
            <a:xfrm flipH="1" flipV="1">
              <a:off x="3577" y="3667"/>
              <a:ext cx="103" cy="17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85" name="Line 92"/>
            <p:cNvSpPr>
              <a:spLocks noChangeShapeType="1"/>
            </p:cNvSpPr>
            <p:nvPr/>
          </p:nvSpPr>
          <p:spPr bwMode="auto">
            <a:xfrm flipH="1" flipV="1">
              <a:off x="3473" y="3489"/>
              <a:ext cx="104" cy="17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86" name="Line 93"/>
            <p:cNvSpPr>
              <a:spLocks noChangeShapeType="1"/>
            </p:cNvSpPr>
            <p:nvPr/>
          </p:nvSpPr>
          <p:spPr bwMode="auto">
            <a:xfrm flipV="1">
              <a:off x="3473" y="3051"/>
              <a:ext cx="60" cy="43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87" name="Line 94"/>
            <p:cNvSpPr>
              <a:spLocks noChangeShapeType="1"/>
            </p:cNvSpPr>
            <p:nvPr/>
          </p:nvSpPr>
          <p:spPr bwMode="auto">
            <a:xfrm flipV="1">
              <a:off x="3533" y="2737"/>
              <a:ext cx="26" cy="31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88" name="Line 95"/>
            <p:cNvSpPr>
              <a:spLocks noChangeShapeType="1"/>
            </p:cNvSpPr>
            <p:nvPr/>
          </p:nvSpPr>
          <p:spPr bwMode="auto">
            <a:xfrm flipV="1">
              <a:off x="3559" y="2423"/>
              <a:ext cx="25" cy="31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89" name="Line 96"/>
            <p:cNvSpPr>
              <a:spLocks noChangeShapeType="1"/>
            </p:cNvSpPr>
            <p:nvPr/>
          </p:nvSpPr>
          <p:spPr bwMode="auto">
            <a:xfrm flipH="1" flipV="1">
              <a:off x="3574" y="2232"/>
              <a:ext cx="10" cy="19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90" name="Line 97"/>
            <p:cNvSpPr>
              <a:spLocks noChangeShapeType="1"/>
            </p:cNvSpPr>
            <p:nvPr/>
          </p:nvSpPr>
          <p:spPr bwMode="auto">
            <a:xfrm flipV="1">
              <a:off x="3574" y="2120"/>
              <a:ext cx="50" cy="1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91" name="Line 98"/>
            <p:cNvSpPr>
              <a:spLocks noChangeShapeType="1"/>
            </p:cNvSpPr>
            <p:nvPr/>
          </p:nvSpPr>
          <p:spPr bwMode="auto">
            <a:xfrm flipV="1">
              <a:off x="3624" y="2007"/>
              <a:ext cx="49" cy="1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92" name="Line 99"/>
            <p:cNvSpPr>
              <a:spLocks noChangeShapeType="1"/>
            </p:cNvSpPr>
            <p:nvPr/>
          </p:nvSpPr>
          <p:spPr bwMode="auto">
            <a:xfrm flipV="1">
              <a:off x="3673" y="1825"/>
              <a:ext cx="110" cy="18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93" name="Line 100"/>
            <p:cNvSpPr>
              <a:spLocks noChangeShapeType="1"/>
            </p:cNvSpPr>
            <p:nvPr/>
          </p:nvSpPr>
          <p:spPr bwMode="auto">
            <a:xfrm flipV="1">
              <a:off x="3777" y="1761"/>
              <a:ext cx="117" cy="6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94" name="Line 101"/>
            <p:cNvSpPr>
              <a:spLocks noChangeShapeType="1"/>
            </p:cNvSpPr>
            <p:nvPr/>
          </p:nvSpPr>
          <p:spPr bwMode="auto">
            <a:xfrm flipV="1">
              <a:off x="3884" y="1714"/>
              <a:ext cx="196" cy="4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95" name="Line 102"/>
            <p:cNvSpPr>
              <a:spLocks noChangeShapeType="1"/>
            </p:cNvSpPr>
            <p:nvPr/>
          </p:nvSpPr>
          <p:spPr bwMode="auto">
            <a:xfrm flipV="1">
              <a:off x="4080" y="1559"/>
              <a:ext cx="41" cy="15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96" name="Line 103"/>
            <p:cNvSpPr>
              <a:spLocks noChangeShapeType="1"/>
            </p:cNvSpPr>
            <p:nvPr/>
          </p:nvSpPr>
          <p:spPr bwMode="auto">
            <a:xfrm flipV="1">
              <a:off x="4121" y="1404"/>
              <a:ext cx="41" cy="15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97" name="Line 104"/>
            <p:cNvSpPr>
              <a:spLocks noChangeShapeType="1"/>
            </p:cNvSpPr>
            <p:nvPr/>
          </p:nvSpPr>
          <p:spPr bwMode="auto">
            <a:xfrm flipH="1" flipV="1">
              <a:off x="4149" y="1206"/>
              <a:ext cx="13" cy="19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98" name="Line 105"/>
            <p:cNvSpPr>
              <a:spLocks noChangeShapeType="1"/>
            </p:cNvSpPr>
            <p:nvPr/>
          </p:nvSpPr>
          <p:spPr bwMode="auto">
            <a:xfrm flipH="1" flipV="1">
              <a:off x="4144" y="1126"/>
              <a:ext cx="5" cy="8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99" name="Oval 106"/>
            <p:cNvSpPr>
              <a:spLocks noChangeArrowheads="1"/>
            </p:cNvSpPr>
            <p:nvPr/>
          </p:nvSpPr>
          <p:spPr bwMode="auto">
            <a:xfrm>
              <a:off x="4012" y="3688"/>
              <a:ext cx="86" cy="85"/>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38200" name="Rectangle 107"/>
            <p:cNvSpPr>
              <a:spLocks noChangeArrowheads="1"/>
            </p:cNvSpPr>
            <p:nvPr/>
          </p:nvSpPr>
          <p:spPr bwMode="auto">
            <a:xfrm>
              <a:off x="3696" y="3463"/>
              <a:ext cx="703"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approaching</a:t>
              </a:r>
            </a:p>
            <a:p>
              <a:pPr>
                <a:lnSpc>
                  <a:spcPct val="75000"/>
                </a:lnSpc>
              </a:pPr>
              <a:r>
                <a:rPr lang="en-US" b="0">
                  <a:solidFill>
                    <a:srgbClr val="000000"/>
                  </a:solidFill>
                  <a:latin typeface="Arial" charset="0"/>
                </a:rPr>
                <a:t>floor</a:t>
              </a:r>
              <a:endParaRPr lang="en-US" sz="1400" b="0"/>
            </a:p>
          </p:txBody>
        </p:sp>
        <p:sp>
          <p:nvSpPr>
            <p:cNvPr id="38201" name="Line 108"/>
            <p:cNvSpPr>
              <a:spLocks noChangeShapeType="1"/>
            </p:cNvSpPr>
            <p:nvPr/>
          </p:nvSpPr>
          <p:spPr bwMode="auto">
            <a:xfrm flipH="1">
              <a:off x="4058" y="1121"/>
              <a:ext cx="173" cy="11"/>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8202" name="Line 109"/>
            <p:cNvSpPr>
              <a:spLocks noChangeShapeType="1"/>
            </p:cNvSpPr>
            <p:nvPr/>
          </p:nvSpPr>
          <p:spPr bwMode="auto">
            <a:xfrm flipV="1">
              <a:off x="3496" y="2737"/>
              <a:ext cx="63" cy="5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203" name="Line 110"/>
            <p:cNvSpPr>
              <a:spLocks noChangeShapeType="1"/>
            </p:cNvSpPr>
            <p:nvPr/>
          </p:nvSpPr>
          <p:spPr bwMode="auto">
            <a:xfrm flipH="1" flipV="1">
              <a:off x="3559" y="2737"/>
              <a:ext cx="59" cy="63"/>
            </a:xfrm>
            <a:prstGeom prst="line">
              <a:avLst/>
            </a:prstGeom>
            <a:noFill/>
            <a:ln w="26988">
              <a:solidFill>
                <a:srgbClr val="000000"/>
              </a:solidFill>
              <a:round/>
              <a:headEnd/>
              <a:tailEnd/>
            </a:ln>
          </p:spPr>
          <p:txBody>
            <a:bodyPr>
              <a:prstTxWarp prst="textNoShape">
                <a:avLst/>
              </a:prstTxWarp>
            </a:bodyPr>
            <a:lstStyle/>
            <a:p>
              <a:endParaRPr lang="en-US"/>
            </a:p>
          </p:txBody>
        </p:sp>
      </p:grpSp>
      <p:grpSp>
        <p:nvGrpSpPr>
          <p:cNvPr id="8" name="Group 111"/>
          <p:cNvGrpSpPr>
            <a:grpSpLocks/>
          </p:cNvGrpSpPr>
          <p:nvPr/>
        </p:nvGrpSpPr>
        <p:grpSpPr bwMode="auto">
          <a:xfrm>
            <a:off x="3987800" y="4056063"/>
            <a:ext cx="1182688" cy="514350"/>
            <a:chOff x="2512" y="2555"/>
            <a:chExt cx="745" cy="324"/>
          </a:xfrm>
        </p:grpSpPr>
        <p:sp>
          <p:nvSpPr>
            <p:cNvPr id="38159" name="Oval 112"/>
            <p:cNvSpPr>
              <a:spLocks noChangeArrowheads="1"/>
            </p:cNvSpPr>
            <p:nvPr/>
          </p:nvSpPr>
          <p:spPr bwMode="auto">
            <a:xfrm>
              <a:off x="2782" y="2793"/>
              <a:ext cx="86" cy="86"/>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38160" name="Rectangle 113"/>
            <p:cNvSpPr>
              <a:spLocks noChangeArrowheads="1"/>
            </p:cNvSpPr>
            <p:nvPr/>
          </p:nvSpPr>
          <p:spPr bwMode="auto">
            <a:xfrm>
              <a:off x="2512" y="2555"/>
              <a:ext cx="745"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door</a:t>
              </a:r>
            </a:p>
            <a:p>
              <a:pPr>
                <a:lnSpc>
                  <a:spcPct val="75000"/>
                </a:lnSpc>
              </a:pPr>
              <a:r>
                <a:rPr lang="en-US" b="0">
                  <a:solidFill>
                    <a:srgbClr val="000000"/>
                  </a:solidFill>
                  <a:latin typeface="Arial" charset="0"/>
                </a:rPr>
                <a:t>closing-delay</a:t>
              </a:r>
              <a:endParaRPr lang="en-US" sz="1400" b="0"/>
            </a:p>
          </p:txBody>
        </p:sp>
      </p:grpSp>
      <p:grpSp>
        <p:nvGrpSpPr>
          <p:cNvPr id="9" name="Group 114"/>
          <p:cNvGrpSpPr>
            <a:grpSpLocks/>
          </p:cNvGrpSpPr>
          <p:nvPr/>
        </p:nvGrpSpPr>
        <p:grpSpPr bwMode="auto">
          <a:xfrm>
            <a:off x="1779588" y="2846388"/>
            <a:ext cx="1898650" cy="606425"/>
            <a:chOff x="1121" y="1793"/>
            <a:chExt cx="1196" cy="382"/>
          </a:xfrm>
        </p:grpSpPr>
        <p:sp>
          <p:nvSpPr>
            <p:cNvPr id="38134" name="Line 115"/>
            <p:cNvSpPr>
              <a:spLocks noChangeShapeType="1"/>
            </p:cNvSpPr>
            <p:nvPr/>
          </p:nvSpPr>
          <p:spPr bwMode="auto">
            <a:xfrm>
              <a:off x="1121" y="2153"/>
              <a:ext cx="39" cy="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35" name="Line 116"/>
            <p:cNvSpPr>
              <a:spLocks noChangeShapeType="1"/>
            </p:cNvSpPr>
            <p:nvPr/>
          </p:nvSpPr>
          <p:spPr bwMode="auto">
            <a:xfrm>
              <a:off x="1160" y="2159"/>
              <a:ext cx="100" cy="1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36" name="Line 117"/>
            <p:cNvSpPr>
              <a:spLocks noChangeShapeType="1"/>
            </p:cNvSpPr>
            <p:nvPr/>
          </p:nvSpPr>
          <p:spPr bwMode="auto">
            <a:xfrm flipV="1">
              <a:off x="1260" y="2139"/>
              <a:ext cx="69" cy="3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37" name="Line 118"/>
            <p:cNvSpPr>
              <a:spLocks noChangeShapeType="1"/>
            </p:cNvSpPr>
            <p:nvPr/>
          </p:nvSpPr>
          <p:spPr bwMode="auto">
            <a:xfrm flipV="1">
              <a:off x="1329" y="2103"/>
              <a:ext cx="68" cy="3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38" name="Line 119"/>
            <p:cNvSpPr>
              <a:spLocks noChangeShapeType="1"/>
            </p:cNvSpPr>
            <p:nvPr/>
          </p:nvSpPr>
          <p:spPr bwMode="auto">
            <a:xfrm flipV="1">
              <a:off x="1397" y="2016"/>
              <a:ext cx="37" cy="8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39" name="Line 120"/>
            <p:cNvSpPr>
              <a:spLocks noChangeShapeType="1"/>
            </p:cNvSpPr>
            <p:nvPr/>
          </p:nvSpPr>
          <p:spPr bwMode="auto">
            <a:xfrm flipV="1">
              <a:off x="1434" y="1964"/>
              <a:ext cx="78" cy="5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40" name="Line 121"/>
            <p:cNvSpPr>
              <a:spLocks noChangeShapeType="1"/>
            </p:cNvSpPr>
            <p:nvPr/>
          </p:nvSpPr>
          <p:spPr bwMode="auto">
            <a:xfrm flipV="1">
              <a:off x="1512" y="1911"/>
              <a:ext cx="77" cy="5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41" name="Line 122"/>
            <p:cNvSpPr>
              <a:spLocks noChangeShapeType="1"/>
            </p:cNvSpPr>
            <p:nvPr/>
          </p:nvSpPr>
          <p:spPr bwMode="auto">
            <a:xfrm flipV="1">
              <a:off x="1589" y="1894"/>
              <a:ext cx="119" cy="1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42" name="Line 123"/>
            <p:cNvSpPr>
              <a:spLocks noChangeShapeType="1"/>
            </p:cNvSpPr>
            <p:nvPr/>
          </p:nvSpPr>
          <p:spPr bwMode="auto">
            <a:xfrm flipV="1">
              <a:off x="1708" y="1887"/>
              <a:ext cx="47" cy="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43" name="Line 124"/>
            <p:cNvSpPr>
              <a:spLocks noChangeShapeType="1"/>
            </p:cNvSpPr>
            <p:nvPr/>
          </p:nvSpPr>
          <p:spPr bwMode="auto">
            <a:xfrm>
              <a:off x="1813" y="1829"/>
              <a:ext cx="4" cy="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44" name="Line 125"/>
            <p:cNvSpPr>
              <a:spLocks noChangeShapeType="1"/>
            </p:cNvSpPr>
            <p:nvPr/>
          </p:nvSpPr>
          <p:spPr bwMode="auto">
            <a:xfrm>
              <a:off x="1817" y="1832"/>
              <a:ext cx="10" cy="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45" name="Line 126"/>
            <p:cNvSpPr>
              <a:spLocks noChangeShapeType="1"/>
            </p:cNvSpPr>
            <p:nvPr/>
          </p:nvSpPr>
          <p:spPr bwMode="auto">
            <a:xfrm>
              <a:off x="1827" y="1840"/>
              <a:ext cx="45" cy="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46" name="Line 127"/>
            <p:cNvSpPr>
              <a:spLocks noChangeShapeType="1"/>
            </p:cNvSpPr>
            <p:nvPr/>
          </p:nvSpPr>
          <p:spPr bwMode="auto">
            <a:xfrm>
              <a:off x="1872" y="1846"/>
              <a:ext cx="46" cy="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47" name="Line 128"/>
            <p:cNvSpPr>
              <a:spLocks noChangeShapeType="1"/>
            </p:cNvSpPr>
            <p:nvPr/>
          </p:nvSpPr>
          <p:spPr bwMode="auto">
            <a:xfrm>
              <a:off x="1918" y="1852"/>
              <a:ext cx="80" cy="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48" name="Line 129"/>
            <p:cNvSpPr>
              <a:spLocks noChangeShapeType="1"/>
            </p:cNvSpPr>
            <p:nvPr/>
          </p:nvSpPr>
          <p:spPr bwMode="auto">
            <a:xfrm>
              <a:off x="1998" y="1856"/>
              <a:ext cx="46"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49" name="Line 130"/>
            <p:cNvSpPr>
              <a:spLocks noChangeShapeType="1"/>
            </p:cNvSpPr>
            <p:nvPr/>
          </p:nvSpPr>
          <p:spPr bwMode="auto">
            <a:xfrm>
              <a:off x="2044" y="1857"/>
              <a:ext cx="46"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50" name="Line 131"/>
            <p:cNvSpPr>
              <a:spLocks noChangeShapeType="1"/>
            </p:cNvSpPr>
            <p:nvPr/>
          </p:nvSpPr>
          <p:spPr bwMode="auto">
            <a:xfrm flipV="1">
              <a:off x="2090" y="1856"/>
              <a:ext cx="11" cy="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51" name="Line 132"/>
            <p:cNvSpPr>
              <a:spLocks noChangeShapeType="1"/>
            </p:cNvSpPr>
            <p:nvPr/>
          </p:nvSpPr>
          <p:spPr bwMode="auto">
            <a:xfrm flipV="1">
              <a:off x="2101" y="1843"/>
              <a:ext cx="26" cy="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52" name="Line 133"/>
            <p:cNvSpPr>
              <a:spLocks noChangeShapeType="1"/>
            </p:cNvSpPr>
            <p:nvPr/>
          </p:nvSpPr>
          <p:spPr bwMode="auto">
            <a:xfrm flipV="1">
              <a:off x="2127" y="1829"/>
              <a:ext cx="26" cy="1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53" name="Line 134"/>
            <p:cNvSpPr>
              <a:spLocks noChangeShapeType="1"/>
            </p:cNvSpPr>
            <p:nvPr/>
          </p:nvSpPr>
          <p:spPr bwMode="auto">
            <a:xfrm flipV="1">
              <a:off x="2153" y="1804"/>
              <a:ext cx="40" cy="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54" name="Line 135"/>
            <p:cNvSpPr>
              <a:spLocks noChangeShapeType="1"/>
            </p:cNvSpPr>
            <p:nvPr/>
          </p:nvSpPr>
          <p:spPr bwMode="auto">
            <a:xfrm flipV="1">
              <a:off x="2193" y="1793"/>
              <a:ext cx="17" cy="1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55" name="Line 136"/>
            <p:cNvSpPr>
              <a:spLocks noChangeShapeType="1"/>
            </p:cNvSpPr>
            <p:nvPr/>
          </p:nvSpPr>
          <p:spPr bwMode="auto">
            <a:xfrm flipH="1">
              <a:off x="1755" y="1829"/>
              <a:ext cx="58" cy="5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56" name="Line 137"/>
            <p:cNvSpPr>
              <a:spLocks noChangeShapeType="1"/>
            </p:cNvSpPr>
            <p:nvPr/>
          </p:nvSpPr>
          <p:spPr bwMode="auto">
            <a:xfrm flipH="1" flipV="1">
              <a:off x="2009" y="1822"/>
              <a:ext cx="70" cy="7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8157" name="Line 138"/>
            <p:cNvSpPr>
              <a:spLocks noChangeShapeType="1"/>
            </p:cNvSpPr>
            <p:nvPr/>
          </p:nvSpPr>
          <p:spPr bwMode="auto">
            <a:xfrm flipV="1">
              <a:off x="2009" y="1822"/>
              <a:ext cx="70" cy="7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8158" name="Rectangle 139"/>
            <p:cNvSpPr>
              <a:spLocks noChangeArrowheads="1"/>
            </p:cNvSpPr>
            <p:nvPr/>
          </p:nvSpPr>
          <p:spPr bwMode="auto">
            <a:xfrm>
              <a:off x="1769" y="1864"/>
              <a:ext cx="548"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add to list</a:t>
              </a:r>
              <a:endParaRPr lang="en-US" sz="1400" b="0"/>
            </a:p>
          </p:txBody>
        </p:sp>
      </p:grpSp>
      <p:grpSp>
        <p:nvGrpSpPr>
          <p:cNvPr id="10" name="Group 140"/>
          <p:cNvGrpSpPr>
            <a:grpSpLocks/>
          </p:cNvGrpSpPr>
          <p:nvPr/>
        </p:nvGrpSpPr>
        <p:grpSpPr bwMode="auto">
          <a:xfrm>
            <a:off x="2595563" y="3333750"/>
            <a:ext cx="1062037" cy="815975"/>
            <a:chOff x="1635" y="2100"/>
            <a:chExt cx="669" cy="514"/>
          </a:xfrm>
        </p:grpSpPr>
        <p:sp>
          <p:nvSpPr>
            <p:cNvPr id="38127" name="Line 141"/>
            <p:cNvSpPr>
              <a:spLocks noChangeShapeType="1"/>
            </p:cNvSpPr>
            <p:nvPr/>
          </p:nvSpPr>
          <p:spPr bwMode="auto">
            <a:xfrm flipH="1" flipV="1">
              <a:off x="2115" y="2453"/>
              <a:ext cx="104" cy="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28" name="Line 142"/>
            <p:cNvSpPr>
              <a:spLocks noChangeShapeType="1"/>
            </p:cNvSpPr>
            <p:nvPr/>
          </p:nvSpPr>
          <p:spPr bwMode="auto">
            <a:xfrm flipH="1" flipV="1">
              <a:off x="2011" y="2391"/>
              <a:ext cx="104" cy="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29" name="Line 143"/>
            <p:cNvSpPr>
              <a:spLocks noChangeShapeType="1"/>
            </p:cNvSpPr>
            <p:nvPr/>
          </p:nvSpPr>
          <p:spPr bwMode="auto">
            <a:xfrm flipH="1" flipV="1">
              <a:off x="1908" y="2334"/>
              <a:ext cx="103" cy="5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30" name="Line 144"/>
            <p:cNvSpPr>
              <a:spLocks noChangeShapeType="1"/>
            </p:cNvSpPr>
            <p:nvPr/>
          </p:nvSpPr>
          <p:spPr bwMode="auto">
            <a:xfrm flipH="1" flipV="1">
              <a:off x="1867" y="2311"/>
              <a:ext cx="41" cy="2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31" name="Rectangle 145"/>
            <p:cNvSpPr>
              <a:spLocks noChangeArrowheads="1"/>
            </p:cNvSpPr>
            <p:nvPr/>
          </p:nvSpPr>
          <p:spPr bwMode="auto">
            <a:xfrm>
              <a:off x="1837" y="2460"/>
              <a:ext cx="306"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[else]</a:t>
              </a:r>
              <a:endParaRPr lang="en-US" sz="1400" b="0"/>
            </a:p>
          </p:txBody>
        </p:sp>
        <p:sp>
          <p:nvSpPr>
            <p:cNvPr id="38132" name="Line 146"/>
            <p:cNvSpPr>
              <a:spLocks noChangeShapeType="1"/>
            </p:cNvSpPr>
            <p:nvPr/>
          </p:nvSpPr>
          <p:spPr bwMode="auto">
            <a:xfrm flipH="1">
              <a:off x="1824" y="2235"/>
              <a:ext cx="85" cy="152"/>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8133" name="Rectangle 147"/>
            <p:cNvSpPr>
              <a:spLocks noChangeArrowheads="1"/>
            </p:cNvSpPr>
            <p:nvPr/>
          </p:nvSpPr>
          <p:spPr bwMode="auto">
            <a:xfrm>
              <a:off x="1635" y="2100"/>
              <a:ext cx="669"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no requests</a:t>
              </a:r>
              <a:endParaRPr lang="en-US" sz="1400" b="0"/>
            </a:p>
          </p:txBody>
        </p:sp>
      </p:grpSp>
      <p:grpSp>
        <p:nvGrpSpPr>
          <p:cNvPr id="11" name="Group 148"/>
          <p:cNvGrpSpPr>
            <a:grpSpLocks/>
          </p:cNvGrpSpPr>
          <p:nvPr/>
        </p:nvGrpSpPr>
        <p:grpSpPr bwMode="auto">
          <a:xfrm>
            <a:off x="3414713" y="2278063"/>
            <a:ext cx="1116012" cy="568325"/>
            <a:chOff x="2151" y="1435"/>
            <a:chExt cx="703" cy="358"/>
          </a:xfrm>
        </p:grpSpPr>
        <p:sp>
          <p:nvSpPr>
            <p:cNvPr id="38113" name="Line 149"/>
            <p:cNvSpPr>
              <a:spLocks noChangeShapeType="1"/>
            </p:cNvSpPr>
            <p:nvPr/>
          </p:nvSpPr>
          <p:spPr bwMode="auto">
            <a:xfrm flipV="1">
              <a:off x="2774" y="1663"/>
              <a:ext cx="58" cy="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14" name="Line 150"/>
            <p:cNvSpPr>
              <a:spLocks noChangeShapeType="1"/>
            </p:cNvSpPr>
            <p:nvPr/>
          </p:nvSpPr>
          <p:spPr bwMode="auto">
            <a:xfrm flipV="1">
              <a:off x="2268" y="1726"/>
              <a:ext cx="18" cy="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15" name="Line 151"/>
            <p:cNvSpPr>
              <a:spLocks noChangeShapeType="1"/>
            </p:cNvSpPr>
            <p:nvPr/>
          </p:nvSpPr>
          <p:spPr bwMode="auto">
            <a:xfrm flipV="1">
              <a:off x="2286" y="1704"/>
              <a:ext cx="43" cy="2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16" name="Line 152"/>
            <p:cNvSpPr>
              <a:spLocks noChangeShapeType="1"/>
            </p:cNvSpPr>
            <p:nvPr/>
          </p:nvSpPr>
          <p:spPr bwMode="auto">
            <a:xfrm flipV="1">
              <a:off x="2329" y="1701"/>
              <a:ext cx="41" cy="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17" name="Line 153"/>
            <p:cNvSpPr>
              <a:spLocks noChangeShapeType="1"/>
            </p:cNvSpPr>
            <p:nvPr/>
          </p:nvSpPr>
          <p:spPr bwMode="auto">
            <a:xfrm flipV="1">
              <a:off x="2370" y="1698"/>
              <a:ext cx="40" cy="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18" name="Line 154"/>
            <p:cNvSpPr>
              <a:spLocks noChangeShapeType="1"/>
            </p:cNvSpPr>
            <p:nvPr/>
          </p:nvSpPr>
          <p:spPr bwMode="auto">
            <a:xfrm>
              <a:off x="2410" y="1698"/>
              <a:ext cx="40" cy="1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19" name="Line 155"/>
            <p:cNvSpPr>
              <a:spLocks noChangeShapeType="1"/>
            </p:cNvSpPr>
            <p:nvPr/>
          </p:nvSpPr>
          <p:spPr bwMode="auto">
            <a:xfrm flipV="1">
              <a:off x="2450" y="1708"/>
              <a:ext cx="91" cy="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20" name="Line 156"/>
            <p:cNvSpPr>
              <a:spLocks noChangeShapeType="1"/>
            </p:cNvSpPr>
            <p:nvPr/>
          </p:nvSpPr>
          <p:spPr bwMode="auto">
            <a:xfrm flipV="1">
              <a:off x="2541" y="1702"/>
              <a:ext cx="91" cy="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21" name="Line 157"/>
            <p:cNvSpPr>
              <a:spLocks noChangeShapeType="1"/>
            </p:cNvSpPr>
            <p:nvPr/>
          </p:nvSpPr>
          <p:spPr bwMode="auto">
            <a:xfrm flipV="1">
              <a:off x="2632" y="1675"/>
              <a:ext cx="142" cy="2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22" name="Line 158"/>
            <p:cNvSpPr>
              <a:spLocks noChangeShapeType="1"/>
            </p:cNvSpPr>
            <p:nvPr/>
          </p:nvSpPr>
          <p:spPr bwMode="auto">
            <a:xfrm flipV="1">
              <a:off x="2151" y="1649"/>
              <a:ext cx="3" cy="8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23" name="Line 159"/>
            <p:cNvSpPr>
              <a:spLocks noChangeShapeType="1"/>
            </p:cNvSpPr>
            <p:nvPr/>
          </p:nvSpPr>
          <p:spPr bwMode="auto">
            <a:xfrm flipV="1">
              <a:off x="2154" y="1435"/>
              <a:ext cx="5" cy="21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24" name="Rectangle 160"/>
            <p:cNvSpPr>
              <a:spLocks noChangeArrowheads="1"/>
            </p:cNvSpPr>
            <p:nvPr/>
          </p:nvSpPr>
          <p:spPr bwMode="auto">
            <a:xfrm>
              <a:off x="2227" y="1512"/>
              <a:ext cx="627"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[stationary]</a:t>
              </a:r>
              <a:endParaRPr lang="en-US" sz="1400" b="0"/>
            </a:p>
          </p:txBody>
        </p:sp>
        <p:sp>
          <p:nvSpPr>
            <p:cNvPr id="38125" name="Line 161"/>
            <p:cNvSpPr>
              <a:spLocks noChangeShapeType="1"/>
            </p:cNvSpPr>
            <p:nvPr/>
          </p:nvSpPr>
          <p:spPr bwMode="auto">
            <a:xfrm flipH="1" flipV="1">
              <a:off x="2151" y="1734"/>
              <a:ext cx="59" cy="5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26" name="Line 162"/>
            <p:cNvSpPr>
              <a:spLocks noChangeShapeType="1"/>
            </p:cNvSpPr>
            <p:nvPr/>
          </p:nvSpPr>
          <p:spPr bwMode="auto">
            <a:xfrm flipV="1">
              <a:off x="2210" y="1734"/>
              <a:ext cx="58" cy="59"/>
            </a:xfrm>
            <a:prstGeom prst="line">
              <a:avLst/>
            </a:prstGeom>
            <a:noFill/>
            <a:ln w="26988">
              <a:solidFill>
                <a:srgbClr val="000000"/>
              </a:solidFill>
              <a:round/>
              <a:headEnd/>
              <a:tailEnd/>
            </a:ln>
          </p:spPr>
          <p:txBody>
            <a:bodyPr>
              <a:prstTxWarp prst="textNoShape">
                <a:avLst/>
              </a:prstTxWarp>
            </a:bodyPr>
            <a:lstStyle/>
            <a:p>
              <a:endParaRPr lang="en-US"/>
            </a:p>
          </p:txBody>
        </p:sp>
      </p:grpSp>
      <p:grpSp>
        <p:nvGrpSpPr>
          <p:cNvPr id="12" name="Group 163"/>
          <p:cNvGrpSpPr>
            <a:grpSpLocks/>
          </p:cNvGrpSpPr>
          <p:nvPr/>
        </p:nvGrpSpPr>
        <p:grpSpPr bwMode="auto">
          <a:xfrm>
            <a:off x="3427413" y="1171575"/>
            <a:ext cx="2767012" cy="1106488"/>
            <a:chOff x="2159" y="738"/>
            <a:chExt cx="1743" cy="697"/>
          </a:xfrm>
        </p:grpSpPr>
        <p:sp>
          <p:nvSpPr>
            <p:cNvPr id="38099" name="Line 164"/>
            <p:cNvSpPr>
              <a:spLocks noChangeShapeType="1"/>
            </p:cNvSpPr>
            <p:nvPr/>
          </p:nvSpPr>
          <p:spPr bwMode="auto">
            <a:xfrm flipV="1">
              <a:off x="2159" y="1275"/>
              <a:ext cx="33" cy="16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00" name="Line 165"/>
            <p:cNvSpPr>
              <a:spLocks noChangeShapeType="1"/>
            </p:cNvSpPr>
            <p:nvPr/>
          </p:nvSpPr>
          <p:spPr bwMode="auto">
            <a:xfrm flipV="1">
              <a:off x="2192" y="1115"/>
              <a:ext cx="33" cy="16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01" name="Line 166"/>
            <p:cNvSpPr>
              <a:spLocks noChangeShapeType="1"/>
            </p:cNvSpPr>
            <p:nvPr/>
          </p:nvSpPr>
          <p:spPr bwMode="auto">
            <a:xfrm flipV="1">
              <a:off x="2225" y="1009"/>
              <a:ext cx="60" cy="10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02" name="Line 167"/>
            <p:cNvSpPr>
              <a:spLocks noChangeShapeType="1"/>
            </p:cNvSpPr>
            <p:nvPr/>
          </p:nvSpPr>
          <p:spPr bwMode="auto">
            <a:xfrm flipV="1">
              <a:off x="2285" y="934"/>
              <a:ext cx="250" cy="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03" name="Line 168"/>
            <p:cNvSpPr>
              <a:spLocks noChangeShapeType="1"/>
            </p:cNvSpPr>
            <p:nvPr/>
          </p:nvSpPr>
          <p:spPr bwMode="auto">
            <a:xfrm flipV="1">
              <a:off x="2535" y="860"/>
              <a:ext cx="250" cy="7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04" name="Line 169"/>
            <p:cNvSpPr>
              <a:spLocks noChangeShapeType="1"/>
            </p:cNvSpPr>
            <p:nvPr/>
          </p:nvSpPr>
          <p:spPr bwMode="auto">
            <a:xfrm flipV="1">
              <a:off x="2785" y="816"/>
              <a:ext cx="440" cy="4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05" name="Line 170"/>
            <p:cNvSpPr>
              <a:spLocks noChangeShapeType="1"/>
            </p:cNvSpPr>
            <p:nvPr/>
          </p:nvSpPr>
          <p:spPr bwMode="auto">
            <a:xfrm>
              <a:off x="3225" y="816"/>
              <a:ext cx="256" cy="3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06" name="Line 171"/>
            <p:cNvSpPr>
              <a:spLocks noChangeShapeType="1"/>
            </p:cNvSpPr>
            <p:nvPr/>
          </p:nvSpPr>
          <p:spPr bwMode="auto">
            <a:xfrm>
              <a:off x="3481" y="849"/>
              <a:ext cx="258" cy="3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07" name="Line 172"/>
            <p:cNvSpPr>
              <a:spLocks noChangeShapeType="1"/>
            </p:cNvSpPr>
            <p:nvPr/>
          </p:nvSpPr>
          <p:spPr bwMode="auto">
            <a:xfrm>
              <a:off x="3739" y="882"/>
              <a:ext cx="74" cy="10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08" name="Line 173"/>
            <p:cNvSpPr>
              <a:spLocks noChangeShapeType="1"/>
            </p:cNvSpPr>
            <p:nvPr/>
          </p:nvSpPr>
          <p:spPr bwMode="auto">
            <a:xfrm>
              <a:off x="3813" y="990"/>
              <a:ext cx="30" cy="4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09" name="Line 174"/>
            <p:cNvSpPr>
              <a:spLocks noChangeShapeType="1"/>
            </p:cNvSpPr>
            <p:nvPr/>
          </p:nvSpPr>
          <p:spPr bwMode="auto">
            <a:xfrm flipH="1">
              <a:off x="3843" y="1034"/>
              <a:ext cx="59"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10" name="Line 175"/>
            <p:cNvSpPr>
              <a:spLocks noChangeShapeType="1"/>
            </p:cNvSpPr>
            <p:nvPr/>
          </p:nvSpPr>
          <p:spPr bwMode="auto">
            <a:xfrm>
              <a:off x="2458" y="895"/>
              <a:ext cx="77" cy="3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11" name="Line 176"/>
            <p:cNvSpPr>
              <a:spLocks noChangeShapeType="1"/>
            </p:cNvSpPr>
            <p:nvPr/>
          </p:nvSpPr>
          <p:spPr bwMode="auto">
            <a:xfrm flipV="1">
              <a:off x="2496" y="934"/>
              <a:ext cx="39" cy="7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112" name="Rectangle 177"/>
            <p:cNvSpPr>
              <a:spLocks noChangeArrowheads="1"/>
            </p:cNvSpPr>
            <p:nvPr/>
          </p:nvSpPr>
          <p:spPr bwMode="auto">
            <a:xfrm>
              <a:off x="2293" y="738"/>
              <a:ext cx="484"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[moving]</a:t>
              </a:r>
              <a:endParaRPr lang="en-US" sz="1400" b="0"/>
            </a:p>
          </p:txBody>
        </p:sp>
      </p:grpSp>
      <p:grpSp>
        <p:nvGrpSpPr>
          <p:cNvPr id="13" name="Group 178"/>
          <p:cNvGrpSpPr>
            <a:grpSpLocks/>
          </p:cNvGrpSpPr>
          <p:nvPr/>
        </p:nvGrpSpPr>
        <p:grpSpPr bwMode="auto">
          <a:xfrm>
            <a:off x="5722938" y="923925"/>
            <a:ext cx="1357312" cy="1206500"/>
            <a:chOff x="3605" y="582"/>
            <a:chExt cx="855" cy="760"/>
          </a:xfrm>
        </p:grpSpPr>
        <p:sp>
          <p:nvSpPr>
            <p:cNvPr id="38075" name="Line 179"/>
            <p:cNvSpPr>
              <a:spLocks noChangeShapeType="1"/>
            </p:cNvSpPr>
            <p:nvPr/>
          </p:nvSpPr>
          <p:spPr bwMode="auto">
            <a:xfrm>
              <a:off x="3842" y="947"/>
              <a:ext cx="1" cy="2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76" name="Line 180"/>
            <p:cNvSpPr>
              <a:spLocks noChangeShapeType="1"/>
            </p:cNvSpPr>
            <p:nvPr/>
          </p:nvSpPr>
          <p:spPr bwMode="auto">
            <a:xfrm flipH="1" flipV="1">
              <a:off x="4398" y="1041"/>
              <a:ext cx="1" cy="2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77" name="Line 181"/>
            <p:cNvSpPr>
              <a:spLocks noChangeShapeType="1"/>
            </p:cNvSpPr>
            <p:nvPr/>
          </p:nvSpPr>
          <p:spPr bwMode="auto">
            <a:xfrm flipH="1" flipV="1">
              <a:off x="4396" y="974"/>
              <a:ext cx="2" cy="6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78" name="Line 182"/>
            <p:cNvSpPr>
              <a:spLocks noChangeShapeType="1"/>
            </p:cNvSpPr>
            <p:nvPr/>
          </p:nvSpPr>
          <p:spPr bwMode="auto">
            <a:xfrm flipH="1" flipV="1">
              <a:off x="4358" y="913"/>
              <a:ext cx="38" cy="6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79" name="Line 183"/>
            <p:cNvSpPr>
              <a:spLocks noChangeShapeType="1"/>
            </p:cNvSpPr>
            <p:nvPr/>
          </p:nvSpPr>
          <p:spPr bwMode="auto">
            <a:xfrm flipH="1" flipV="1">
              <a:off x="4319" y="851"/>
              <a:ext cx="39" cy="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80" name="Line 184"/>
            <p:cNvSpPr>
              <a:spLocks noChangeShapeType="1"/>
            </p:cNvSpPr>
            <p:nvPr/>
          </p:nvSpPr>
          <p:spPr bwMode="auto">
            <a:xfrm flipH="1" flipV="1">
              <a:off x="4243" y="795"/>
              <a:ext cx="76" cy="5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81" name="Line 185"/>
            <p:cNvSpPr>
              <a:spLocks noChangeShapeType="1"/>
            </p:cNvSpPr>
            <p:nvPr/>
          </p:nvSpPr>
          <p:spPr bwMode="auto">
            <a:xfrm flipH="1" flipV="1">
              <a:off x="4150" y="778"/>
              <a:ext cx="93" cy="1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82" name="Line 186"/>
            <p:cNvSpPr>
              <a:spLocks noChangeShapeType="1"/>
            </p:cNvSpPr>
            <p:nvPr/>
          </p:nvSpPr>
          <p:spPr bwMode="auto">
            <a:xfrm flipH="1" flipV="1">
              <a:off x="4058" y="761"/>
              <a:ext cx="92" cy="1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83" name="Line 187"/>
            <p:cNvSpPr>
              <a:spLocks noChangeShapeType="1"/>
            </p:cNvSpPr>
            <p:nvPr/>
          </p:nvSpPr>
          <p:spPr bwMode="auto">
            <a:xfrm flipH="1">
              <a:off x="3948" y="761"/>
              <a:ext cx="110" cy="2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84" name="Line 188"/>
            <p:cNvSpPr>
              <a:spLocks noChangeShapeType="1"/>
            </p:cNvSpPr>
            <p:nvPr/>
          </p:nvSpPr>
          <p:spPr bwMode="auto">
            <a:xfrm flipH="1">
              <a:off x="3894" y="784"/>
              <a:ext cx="54" cy="4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85" name="Line 189"/>
            <p:cNvSpPr>
              <a:spLocks noChangeShapeType="1"/>
            </p:cNvSpPr>
            <p:nvPr/>
          </p:nvSpPr>
          <p:spPr bwMode="auto">
            <a:xfrm flipH="1">
              <a:off x="3841" y="830"/>
              <a:ext cx="53" cy="4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86" name="Line 190"/>
            <p:cNvSpPr>
              <a:spLocks noChangeShapeType="1"/>
            </p:cNvSpPr>
            <p:nvPr/>
          </p:nvSpPr>
          <p:spPr bwMode="auto">
            <a:xfrm>
              <a:off x="3841" y="877"/>
              <a:ext cx="1" cy="7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87" name="Line 191"/>
            <p:cNvSpPr>
              <a:spLocks noChangeShapeType="1"/>
            </p:cNvSpPr>
            <p:nvPr/>
          </p:nvSpPr>
          <p:spPr bwMode="auto">
            <a:xfrm flipH="1">
              <a:off x="4383" y="1184"/>
              <a:ext cx="15" cy="15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88" name="Line 192"/>
            <p:cNvSpPr>
              <a:spLocks noChangeShapeType="1"/>
            </p:cNvSpPr>
            <p:nvPr/>
          </p:nvSpPr>
          <p:spPr bwMode="auto">
            <a:xfrm>
              <a:off x="4238" y="1087"/>
              <a:ext cx="37" cy="1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89" name="Line 193"/>
            <p:cNvSpPr>
              <a:spLocks noChangeShapeType="1"/>
            </p:cNvSpPr>
            <p:nvPr/>
          </p:nvSpPr>
          <p:spPr bwMode="auto">
            <a:xfrm>
              <a:off x="4275" y="1097"/>
              <a:ext cx="36" cy="1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90" name="Line 194"/>
            <p:cNvSpPr>
              <a:spLocks noChangeShapeType="1"/>
            </p:cNvSpPr>
            <p:nvPr/>
          </p:nvSpPr>
          <p:spPr bwMode="auto">
            <a:xfrm>
              <a:off x="4311" y="1107"/>
              <a:ext cx="20" cy="1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91" name="Line 195"/>
            <p:cNvSpPr>
              <a:spLocks noChangeShapeType="1"/>
            </p:cNvSpPr>
            <p:nvPr/>
          </p:nvSpPr>
          <p:spPr bwMode="auto">
            <a:xfrm>
              <a:off x="4331" y="1121"/>
              <a:ext cx="9" cy="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92" name="Line 196"/>
            <p:cNvSpPr>
              <a:spLocks noChangeShapeType="1"/>
            </p:cNvSpPr>
            <p:nvPr/>
          </p:nvSpPr>
          <p:spPr bwMode="auto">
            <a:xfrm flipV="1">
              <a:off x="4340" y="1067"/>
              <a:ext cx="58" cy="5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93" name="Line 197"/>
            <p:cNvSpPr>
              <a:spLocks noChangeShapeType="1"/>
            </p:cNvSpPr>
            <p:nvPr/>
          </p:nvSpPr>
          <p:spPr bwMode="auto">
            <a:xfrm>
              <a:off x="4340" y="1126"/>
              <a:ext cx="58" cy="5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94" name="Line 198"/>
            <p:cNvSpPr>
              <a:spLocks noChangeShapeType="1"/>
            </p:cNvSpPr>
            <p:nvPr/>
          </p:nvSpPr>
          <p:spPr bwMode="auto">
            <a:xfrm flipH="1" flipV="1">
              <a:off x="3843" y="975"/>
              <a:ext cx="59" cy="5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95" name="Line 199"/>
            <p:cNvSpPr>
              <a:spLocks noChangeShapeType="1"/>
            </p:cNvSpPr>
            <p:nvPr/>
          </p:nvSpPr>
          <p:spPr bwMode="auto">
            <a:xfrm flipH="1" flipV="1">
              <a:off x="4150" y="778"/>
              <a:ext cx="50" cy="7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96" name="Line 200"/>
            <p:cNvSpPr>
              <a:spLocks noChangeShapeType="1"/>
            </p:cNvSpPr>
            <p:nvPr/>
          </p:nvSpPr>
          <p:spPr bwMode="auto">
            <a:xfrm flipH="1">
              <a:off x="4150" y="728"/>
              <a:ext cx="72" cy="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97" name="Rectangle 201"/>
            <p:cNvSpPr>
              <a:spLocks noChangeArrowheads="1"/>
            </p:cNvSpPr>
            <p:nvPr/>
          </p:nvSpPr>
          <p:spPr bwMode="auto">
            <a:xfrm>
              <a:off x="3605" y="582"/>
              <a:ext cx="855"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[not requested]</a:t>
              </a:r>
              <a:endParaRPr lang="en-US" sz="1400" b="0"/>
            </a:p>
          </p:txBody>
        </p:sp>
        <p:sp>
          <p:nvSpPr>
            <p:cNvPr id="38098" name="Line 202"/>
            <p:cNvSpPr>
              <a:spLocks noChangeShapeType="1"/>
            </p:cNvSpPr>
            <p:nvPr/>
          </p:nvSpPr>
          <p:spPr bwMode="auto">
            <a:xfrm>
              <a:off x="4186" y="1080"/>
              <a:ext cx="52" cy="7"/>
            </a:xfrm>
            <a:prstGeom prst="line">
              <a:avLst/>
            </a:prstGeom>
            <a:noFill/>
            <a:ln w="26988">
              <a:solidFill>
                <a:srgbClr val="000000"/>
              </a:solidFill>
              <a:round/>
              <a:headEnd/>
              <a:tailEnd/>
            </a:ln>
          </p:spPr>
          <p:txBody>
            <a:bodyPr>
              <a:prstTxWarp prst="textNoShape">
                <a:avLst/>
              </a:prstTxWarp>
            </a:bodyPr>
            <a:lstStyle/>
            <a:p>
              <a:endParaRPr lang="en-US"/>
            </a:p>
          </p:txBody>
        </p:sp>
      </p:grpSp>
      <p:grpSp>
        <p:nvGrpSpPr>
          <p:cNvPr id="14" name="Group 203"/>
          <p:cNvGrpSpPr>
            <a:grpSpLocks/>
          </p:cNvGrpSpPr>
          <p:nvPr/>
        </p:nvGrpSpPr>
        <p:grpSpPr bwMode="auto">
          <a:xfrm>
            <a:off x="4216400" y="1606550"/>
            <a:ext cx="1044575" cy="371475"/>
            <a:chOff x="2656" y="1012"/>
            <a:chExt cx="658" cy="234"/>
          </a:xfrm>
        </p:grpSpPr>
        <p:sp>
          <p:nvSpPr>
            <p:cNvPr id="38064" name="Rectangle 204"/>
            <p:cNvSpPr>
              <a:spLocks noChangeArrowheads="1"/>
            </p:cNvSpPr>
            <p:nvPr/>
          </p:nvSpPr>
          <p:spPr bwMode="auto">
            <a:xfrm>
              <a:off x="2656" y="1012"/>
              <a:ext cx="590"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door close</a:t>
              </a:r>
              <a:endParaRPr lang="en-US" sz="1400" b="0"/>
            </a:p>
          </p:txBody>
        </p:sp>
        <p:sp>
          <p:nvSpPr>
            <p:cNvPr id="38065" name="Line 205"/>
            <p:cNvSpPr>
              <a:spLocks noChangeShapeType="1"/>
            </p:cNvSpPr>
            <p:nvPr/>
          </p:nvSpPr>
          <p:spPr bwMode="auto">
            <a:xfrm flipV="1">
              <a:off x="3056" y="1208"/>
              <a:ext cx="16" cy="3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66" name="Line 206"/>
            <p:cNvSpPr>
              <a:spLocks noChangeShapeType="1"/>
            </p:cNvSpPr>
            <p:nvPr/>
          </p:nvSpPr>
          <p:spPr bwMode="auto">
            <a:xfrm flipV="1">
              <a:off x="3072" y="1203"/>
              <a:ext cx="38" cy="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67" name="Line 207"/>
            <p:cNvSpPr>
              <a:spLocks noChangeShapeType="1"/>
            </p:cNvSpPr>
            <p:nvPr/>
          </p:nvSpPr>
          <p:spPr bwMode="auto">
            <a:xfrm flipV="1">
              <a:off x="3110" y="1197"/>
              <a:ext cx="35" cy="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68" name="Line 208"/>
            <p:cNvSpPr>
              <a:spLocks noChangeShapeType="1"/>
            </p:cNvSpPr>
            <p:nvPr/>
          </p:nvSpPr>
          <p:spPr bwMode="auto">
            <a:xfrm flipV="1">
              <a:off x="3145" y="1191"/>
              <a:ext cx="34" cy="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69" name="Line 209"/>
            <p:cNvSpPr>
              <a:spLocks noChangeShapeType="1"/>
            </p:cNvSpPr>
            <p:nvPr/>
          </p:nvSpPr>
          <p:spPr bwMode="auto">
            <a:xfrm flipV="1">
              <a:off x="3179" y="1184"/>
              <a:ext cx="32" cy="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70" name="Line 210"/>
            <p:cNvSpPr>
              <a:spLocks noChangeShapeType="1"/>
            </p:cNvSpPr>
            <p:nvPr/>
          </p:nvSpPr>
          <p:spPr bwMode="auto">
            <a:xfrm flipV="1">
              <a:off x="3211" y="1183"/>
              <a:ext cx="34"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71" name="Line 211"/>
            <p:cNvSpPr>
              <a:spLocks noChangeShapeType="1"/>
            </p:cNvSpPr>
            <p:nvPr/>
          </p:nvSpPr>
          <p:spPr bwMode="auto">
            <a:xfrm flipV="1">
              <a:off x="3245" y="1182"/>
              <a:ext cx="34"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72" name="Line 212"/>
            <p:cNvSpPr>
              <a:spLocks noChangeShapeType="1"/>
            </p:cNvSpPr>
            <p:nvPr/>
          </p:nvSpPr>
          <p:spPr bwMode="auto">
            <a:xfrm>
              <a:off x="3279" y="1182"/>
              <a:ext cx="35" cy="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73" name="Line 213"/>
            <p:cNvSpPr>
              <a:spLocks noChangeShapeType="1"/>
            </p:cNvSpPr>
            <p:nvPr/>
          </p:nvSpPr>
          <p:spPr bwMode="auto">
            <a:xfrm flipH="1" flipV="1">
              <a:off x="3110" y="1162"/>
              <a:ext cx="70" cy="7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8074" name="Line 214"/>
            <p:cNvSpPr>
              <a:spLocks noChangeShapeType="1"/>
            </p:cNvSpPr>
            <p:nvPr/>
          </p:nvSpPr>
          <p:spPr bwMode="auto">
            <a:xfrm flipV="1">
              <a:off x="3110" y="1162"/>
              <a:ext cx="70" cy="70"/>
            </a:xfrm>
            <a:prstGeom prst="line">
              <a:avLst/>
            </a:prstGeom>
            <a:noFill/>
            <a:ln w="39688">
              <a:solidFill>
                <a:srgbClr val="000000"/>
              </a:solidFill>
              <a:round/>
              <a:headEnd/>
              <a:tailEnd/>
            </a:ln>
          </p:spPr>
          <p:txBody>
            <a:bodyPr>
              <a:prstTxWarp prst="textNoShape">
                <a:avLst/>
              </a:prstTxWarp>
            </a:bodyPr>
            <a:lstStyle/>
            <a:p>
              <a:endParaRPr lang="en-US"/>
            </a:p>
          </p:txBody>
        </p:sp>
      </p:grpSp>
      <p:grpSp>
        <p:nvGrpSpPr>
          <p:cNvPr id="15" name="Group 215"/>
          <p:cNvGrpSpPr>
            <a:grpSpLocks/>
          </p:cNvGrpSpPr>
          <p:nvPr/>
        </p:nvGrpSpPr>
        <p:grpSpPr bwMode="auto">
          <a:xfrm>
            <a:off x="5135563" y="1460500"/>
            <a:ext cx="1062037" cy="931863"/>
            <a:chOff x="3235" y="920"/>
            <a:chExt cx="669" cy="587"/>
          </a:xfrm>
        </p:grpSpPr>
        <p:sp>
          <p:nvSpPr>
            <p:cNvPr id="38025" name="Line 216"/>
            <p:cNvSpPr>
              <a:spLocks noChangeShapeType="1"/>
            </p:cNvSpPr>
            <p:nvPr/>
          </p:nvSpPr>
          <p:spPr bwMode="auto">
            <a:xfrm>
              <a:off x="3387" y="1131"/>
              <a:ext cx="2"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26" name="Line 217"/>
            <p:cNvSpPr>
              <a:spLocks noChangeShapeType="1"/>
            </p:cNvSpPr>
            <p:nvPr/>
          </p:nvSpPr>
          <p:spPr bwMode="auto">
            <a:xfrm>
              <a:off x="3389" y="1131"/>
              <a:ext cx="6"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27" name="Line 218"/>
            <p:cNvSpPr>
              <a:spLocks noChangeShapeType="1"/>
            </p:cNvSpPr>
            <p:nvPr/>
          </p:nvSpPr>
          <p:spPr bwMode="auto">
            <a:xfrm flipV="1">
              <a:off x="3395" y="1126"/>
              <a:ext cx="22" cy="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28" name="Line 219"/>
            <p:cNvSpPr>
              <a:spLocks noChangeShapeType="1"/>
            </p:cNvSpPr>
            <p:nvPr/>
          </p:nvSpPr>
          <p:spPr bwMode="auto">
            <a:xfrm flipV="1">
              <a:off x="3417" y="1120"/>
              <a:ext cx="21" cy="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29" name="Line 220"/>
            <p:cNvSpPr>
              <a:spLocks noChangeShapeType="1"/>
            </p:cNvSpPr>
            <p:nvPr/>
          </p:nvSpPr>
          <p:spPr bwMode="auto">
            <a:xfrm flipV="1">
              <a:off x="3438" y="1107"/>
              <a:ext cx="37" cy="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30" name="Line 221"/>
            <p:cNvSpPr>
              <a:spLocks noChangeShapeType="1"/>
            </p:cNvSpPr>
            <p:nvPr/>
          </p:nvSpPr>
          <p:spPr bwMode="auto">
            <a:xfrm flipV="1">
              <a:off x="3475" y="1105"/>
              <a:ext cx="42" cy="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31" name="Line 222"/>
            <p:cNvSpPr>
              <a:spLocks noChangeShapeType="1"/>
            </p:cNvSpPr>
            <p:nvPr/>
          </p:nvSpPr>
          <p:spPr bwMode="auto">
            <a:xfrm flipV="1">
              <a:off x="3517" y="1102"/>
              <a:ext cx="42" cy="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32" name="Line 223"/>
            <p:cNvSpPr>
              <a:spLocks noChangeShapeType="1"/>
            </p:cNvSpPr>
            <p:nvPr/>
          </p:nvSpPr>
          <p:spPr bwMode="auto">
            <a:xfrm>
              <a:off x="3559" y="1102"/>
              <a:ext cx="48" cy="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33" name="Line 224"/>
            <p:cNvSpPr>
              <a:spLocks noChangeShapeType="1"/>
            </p:cNvSpPr>
            <p:nvPr/>
          </p:nvSpPr>
          <p:spPr bwMode="auto">
            <a:xfrm>
              <a:off x="3607" y="1107"/>
              <a:ext cx="28" cy="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34" name="Line 225"/>
            <p:cNvSpPr>
              <a:spLocks noChangeShapeType="1"/>
            </p:cNvSpPr>
            <p:nvPr/>
          </p:nvSpPr>
          <p:spPr bwMode="auto">
            <a:xfrm>
              <a:off x="3635" y="1119"/>
              <a:ext cx="29" cy="1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35" name="Line 226"/>
            <p:cNvSpPr>
              <a:spLocks noChangeShapeType="1"/>
            </p:cNvSpPr>
            <p:nvPr/>
          </p:nvSpPr>
          <p:spPr bwMode="auto">
            <a:xfrm>
              <a:off x="3664" y="1130"/>
              <a:ext cx="10" cy="1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36" name="Line 227"/>
            <p:cNvSpPr>
              <a:spLocks noChangeShapeType="1"/>
            </p:cNvSpPr>
            <p:nvPr/>
          </p:nvSpPr>
          <p:spPr bwMode="auto">
            <a:xfrm>
              <a:off x="3674" y="1146"/>
              <a:ext cx="4" cy="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37" name="Line 228"/>
            <p:cNvSpPr>
              <a:spLocks noChangeShapeType="1"/>
            </p:cNvSpPr>
            <p:nvPr/>
          </p:nvSpPr>
          <p:spPr bwMode="auto">
            <a:xfrm>
              <a:off x="3387" y="1248"/>
              <a:ext cx="9" cy="1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38" name="Line 229"/>
            <p:cNvSpPr>
              <a:spLocks noChangeShapeType="1"/>
            </p:cNvSpPr>
            <p:nvPr/>
          </p:nvSpPr>
          <p:spPr bwMode="auto">
            <a:xfrm>
              <a:off x="3396" y="1259"/>
              <a:ext cx="24" cy="2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39" name="Line 230"/>
            <p:cNvSpPr>
              <a:spLocks noChangeShapeType="1"/>
            </p:cNvSpPr>
            <p:nvPr/>
          </p:nvSpPr>
          <p:spPr bwMode="auto">
            <a:xfrm>
              <a:off x="3420" y="1287"/>
              <a:ext cx="32" cy="2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40" name="Line 231"/>
            <p:cNvSpPr>
              <a:spLocks noChangeShapeType="1"/>
            </p:cNvSpPr>
            <p:nvPr/>
          </p:nvSpPr>
          <p:spPr bwMode="auto">
            <a:xfrm>
              <a:off x="3452" y="1310"/>
              <a:ext cx="32" cy="2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41" name="Line 232"/>
            <p:cNvSpPr>
              <a:spLocks noChangeShapeType="1"/>
            </p:cNvSpPr>
            <p:nvPr/>
          </p:nvSpPr>
          <p:spPr bwMode="auto">
            <a:xfrm>
              <a:off x="3484" y="1334"/>
              <a:ext cx="41" cy="1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42" name="Line 233"/>
            <p:cNvSpPr>
              <a:spLocks noChangeShapeType="1"/>
            </p:cNvSpPr>
            <p:nvPr/>
          </p:nvSpPr>
          <p:spPr bwMode="auto">
            <a:xfrm flipV="1">
              <a:off x="3525" y="1346"/>
              <a:ext cx="46" cy="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43" name="Line 234"/>
            <p:cNvSpPr>
              <a:spLocks noChangeShapeType="1"/>
            </p:cNvSpPr>
            <p:nvPr/>
          </p:nvSpPr>
          <p:spPr bwMode="auto">
            <a:xfrm flipV="1">
              <a:off x="3571" y="1339"/>
              <a:ext cx="45" cy="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44" name="Line 235"/>
            <p:cNvSpPr>
              <a:spLocks noChangeShapeType="1"/>
            </p:cNvSpPr>
            <p:nvPr/>
          </p:nvSpPr>
          <p:spPr bwMode="auto">
            <a:xfrm flipV="1">
              <a:off x="3616" y="1306"/>
              <a:ext cx="50" cy="3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45" name="Line 236"/>
            <p:cNvSpPr>
              <a:spLocks noChangeShapeType="1"/>
            </p:cNvSpPr>
            <p:nvPr/>
          </p:nvSpPr>
          <p:spPr bwMode="auto">
            <a:xfrm flipV="1">
              <a:off x="3666" y="1289"/>
              <a:ext cx="17" cy="1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46" name="Line 237"/>
            <p:cNvSpPr>
              <a:spLocks noChangeShapeType="1"/>
            </p:cNvSpPr>
            <p:nvPr/>
          </p:nvSpPr>
          <p:spPr bwMode="auto">
            <a:xfrm flipV="1">
              <a:off x="3683" y="1272"/>
              <a:ext cx="17" cy="1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47" name="Line 238"/>
            <p:cNvSpPr>
              <a:spLocks noChangeShapeType="1"/>
            </p:cNvSpPr>
            <p:nvPr/>
          </p:nvSpPr>
          <p:spPr bwMode="auto">
            <a:xfrm flipH="1" flipV="1">
              <a:off x="3684" y="1270"/>
              <a:ext cx="16" cy="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48" name="Line 239"/>
            <p:cNvSpPr>
              <a:spLocks noChangeShapeType="1"/>
            </p:cNvSpPr>
            <p:nvPr/>
          </p:nvSpPr>
          <p:spPr bwMode="auto">
            <a:xfrm flipH="1" flipV="1">
              <a:off x="3678" y="1270"/>
              <a:ext cx="6"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49" name="Line 240"/>
            <p:cNvSpPr>
              <a:spLocks noChangeShapeType="1"/>
            </p:cNvSpPr>
            <p:nvPr/>
          </p:nvSpPr>
          <p:spPr bwMode="auto">
            <a:xfrm flipV="1">
              <a:off x="3736" y="1198"/>
              <a:ext cx="9" cy="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50" name="Line 241"/>
            <p:cNvSpPr>
              <a:spLocks noChangeShapeType="1"/>
            </p:cNvSpPr>
            <p:nvPr/>
          </p:nvSpPr>
          <p:spPr bwMode="auto">
            <a:xfrm flipV="1">
              <a:off x="3745" y="1165"/>
              <a:ext cx="22" cy="3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51" name="Line 242"/>
            <p:cNvSpPr>
              <a:spLocks noChangeShapeType="1"/>
            </p:cNvSpPr>
            <p:nvPr/>
          </p:nvSpPr>
          <p:spPr bwMode="auto">
            <a:xfrm flipV="1">
              <a:off x="3767" y="1140"/>
              <a:ext cx="22" cy="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52" name="Line 243"/>
            <p:cNvSpPr>
              <a:spLocks noChangeShapeType="1"/>
            </p:cNvSpPr>
            <p:nvPr/>
          </p:nvSpPr>
          <p:spPr bwMode="auto">
            <a:xfrm flipV="1">
              <a:off x="3789" y="1115"/>
              <a:ext cx="23" cy="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53" name="Line 244"/>
            <p:cNvSpPr>
              <a:spLocks noChangeShapeType="1"/>
            </p:cNvSpPr>
            <p:nvPr/>
          </p:nvSpPr>
          <p:spPr bwMode="auto">
            <a:xfrm>
              <a:off x="3314" y="1187"/>
              <a:ext cx="14" cy="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54" name="Line 245"/>
            <p:cNvSpPr>
              <a:spLocks noChangeShapeType="1"/>
            </p:cNvSpPr>
            <p:nvPr/>
          </p:nvSpPr>
          <p:spPr bwMode="auto">
            <a:xfrm flipV="1">
              <a:off x="3328" y="1131"/>
              <a:ext cx="59" cy="5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55" name="Line 246"/>
            <p:cNvSpPr>
              <a:spLocks noChangeShapeType="1"/>
            </p:cNvSpPr>
            <p:nvPr/>
          </p:nvSpPr>
          <p:spPr bwMode="auto">
            <a:xfrm>
              <a:off x="3328" y="1190"/>
              <a:ext cx="59" cy="5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56" name="Line 247"/>
            <p:cNvSpPr>
              <a:spLocks noChangeShapeType="1"/>
            </p:cNvSpPr>
            <p:nvPr/>
          </p:nvSpPr>
          <p:spPr bwMode="auto">
            <a:xfrm flipH="1" flipV="1">
              <a:off x="3482" y="1070"/>
              <a:ext cx="70" cy="7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8057" name="Line 248"/>
            <p:cNvSpPr>
              <a:spLocks noChangeShapeType="1"/>
            </p:cNvSpPr>
            <p:nvPr/>
          </p:nvSpPr>
          <p:spPr bwMode="auto">
            <a:xfrm flipV="1">
              <a:off x="3482" y="1070"/>
              <a:ext cx="70" cy="7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8058" name="Rectangle 249"/>
            <p:cNvSpPr>
              <a:spLocks noChangeArrowheads="1"/>
            </p:cNvSpPr>
            <p:nvPr/>
          </p:nvSpPr>
          <p:spPr bwMode="auto">
            <a:xfrm>
              <a:off x="3263" y="920"/>
              <a:ext cx="506"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motor up</a:t>
              </a:r>
              <a:endParaRPr lang="en-US" sz="1400" b="0"/>
            </a:p>
          </p:txBody>
        </p:sp>
        <p:sp>
          <p:nvSpPr>
            <p:cNvPr id="38059" name="Line 250"/>
            <p:cNvSpPr>
              <a:spLocks noChangeShapeType="1"/>
            </p:cNvSpPr>
            <p:nvPr/>
          </p:nvSpPr>
          <p:spPr bwMode="auto">
            <a:xfrm flipH="1" flipV="1">
              <a:off x="3535" y="1311"/>
              <a:ext cx="71" cy="7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8060" name="Line 251"/>
            <p:cNvSpPr>
              <a:spLocks noChangeShapeType="1"/>
            </p:cNvSpPr>
            <p:nvPr/>
          </p:nvSpPr>
          <p:spPr bwMode="auto">
            <a:xfrm flipV="1">
              <a:off x="3535" y="1311"/>
              <a:ext cx="71" cy="7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8061" name="Rectangle 252"/>
            <p:cNvSpPr>
              <a:spLocks noChangeArrowheads="1"/>
            </p:cNvSpPr>
            <p:nvPr/>
          </p:nvSpPr>
          <p:spPr bwMode="auto">
            <a:xfrm>
              <a:off x="3235" y="1353"/>
              <a:ext cx="669"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motor down</a:t>
              </a:r>
              <a:endParaRPr lang="en-US" sz="1400" b="0"/>
            </a:p>
          </p:txBody>
        </p:sp>
        <p:sp>
          <p:nvSpPr>
            <p:cNvPr id="38062" name="Line 253"/>
            <p:cNvSpPr>
              <a:spLocks noChangeShapeType="1"/>
            </p:cNvSpPr>
            <p:nvPr/>
          </p:nvSpPr>
          <p:spPr bwMode="auto">
            <a:xfrm flipH="1" flipV="1">
              <a:off x="3678" y="1152"/>
              <a:ext cx="58" cy="5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63" name="Line 254"/>
            <p:cNvSpPr>
              <a:spLocks noChangeShapeType="1"/>
            </p:cNvSpPr>
            <p:nvPr/>
          </p:nvSpPr>
          <p:spPr bwMode="auto">
            <a:xfrm flipH="1">
              <a:off x="3678" y="1211"/>
              <a:ext cx="58" cy="59"/>
            </a:xfrm>
            <a:prstGeom prst="line">
              <a:avLst/>
            </a:prstGeom>
            <a:noFill/>
            <a:ln w="26988">
              <a:solidFill>
                <a:srgbClr val="000000"/>
              </a:solidFill>
              <a:round/>
              <a:headEnd/>
              <a:tailEnd/>
            </a:ln>
          </p:spPr>
          <p:txBody>
            <a:bodyPr>
              <a:prstTxWarp prst="textNoShape">
                <a:avLst/>
              </a:prstTxWarp>
            </a:bodyPr>
            <a:lstStyle/>
            <a:p>
              <a:endParaRPr lang="en-US"/>
            </a:p>
          </p:txBody>
        </p:sp>
      </p:grpSp>
      <p:grpSp>
        <p:nvGrpSpPr>
          <p:cNvPr id="16" name="Group 255"/>
          <p:cNvGrpSpPr>
            <a:grpSpLocks/>
          </p:cNvGrpSpPr>
          <p:nvPr/>
        </p:nvGrpSpPr>
        <p:grpSpPr bwMode="auto">
          <a:xfrm>
            <a:off x="6051550" y="1408113"/>
            <a:ext cx="854075" cy="379412"/>
            <a:chOff x="3812" y="887"/>
            <a:chExt cx="538" cy="239"/>
          </a:xfrm>
        </p:grpSpPr>
        <p:sp>
          <p:nvSpPr>
            <p:cNvPr id="38013" name="Rectangle 256"/>
            <p:cNvSpPr>
              <a:spLocks noChangeArrowheads="1"/>
            </p:cNvSpPr>
            <p:nvPr/>
          </p:nvSpPr>
          <p:spPr bwMode="auto">
            <a:xfrm>
              <a:off x="3938" y="887"/>
              <a:ext cx="412"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moving</a:t>
              </a:r>
              <a:endParaRPr lang="en-US" sz="1400" b="0"/>
            </a:p>
          </p:txBody>
        </p:sp>
        <p:sp>
          <p:nvSpPr>
            <p:cNvPr id="38014" name="Line 257"/>
            <p:cNvSpPr>
              <a:spLocks noChangeShapeType="1"/>
            </p:cNvSpPr>
            <p:nvPr/>
          </p:nvSpPr>
          <p:spPr bwMode="auto">
            <a:xfrm>
              <a:off x="3982" y="1081"/>
              <a:ext cx="44" cy="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15" name="Line 258"/>
            <p:cNvSpPr>
              <a:spLocks noChangeShapeType="1"/>
            </p:cNvSpPr>
            <p:nvPr/>
          </p:nvSpPr>
          <p:spPr bwMode="auto">
            <a:xfrm>
              <a:off x="4026" y="1090"/>
              <a:ext cx="44" cy="1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16" name="Line 259"/>
            <p:cNvSpPr>
              <a:spLocks noChangeShapeType="1"/>
            </p:cNvSpPr>
            <p:nvPr/>
          </p:nvSpPr>
          <p:spPr bwMode="auto">
            <a:xfrm flipV="1">
              <a:off x="4070" y="1086"/>
              <a:ext cx="32" cy="1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17" name="Line 260"/>
            <p:cNvSpPr>
              <a:spLocks noChangeShapeType="1"/>
            </p:cNvSpPr>
            <p:nvPr/>
          </p:nvSpPr>
          <p:spPr bwMode="auto">
            <a:xfrm flipV="1">
              <a:off x="4102" y="1083"/>
              <a:ext cx="42" cy="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18" name="Line 261"/>
            <p:cNvSpPr>
              <a:spLocks noChangeShapeType="1"/>
            </p:cNvSpPr>
            <p:nvPr/>
          </p:nvSpPr>
          <p:spPr bwMode="auto">
            <a:xfrm flipV="1">
              <a:off x="4144" y="1080"/>
              <a:ext cx="42" cy="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19" name="Oval 262"/>
            <p:cNvSpPr>
              <a:spLocks noChangeArrowheads="1"/>
            </p:cNvSpPr>
            <p:nvPr/>
          </p:nvSpPr>
          <p:spPr bwMode="auto">
            <a:xfrm>
              <a:off x="4101" y="1040"/>
              <a:ext cx="86" cy="86"/>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38020" name="Line 263"/>
            <p:cNvSpPr>
              <a:spLocks noChangeShapeType="1"/>
            </p:cNvSpPr>
            <p:nvPr/>
          </p:nvSpPr>
          <p:spPr bwMode="auto">
            <a:xfrm flipV="1">
              <a:off x="3812" y="1099"/>
              <a:ext cx="22" cy="1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21" name="Line 264"/>
            <p:cNvSpPr>
              <a:spLocks noChangeShapeType="1"/>
            </p:cNvSpPr>
            <p:nvPr/>
          </p:nvSpPr>
          <p:spPr bwMode="auto">
            <a:xfrm flipV="1">
              <a:off x="3834" y="1092"/>
              <a:ext cx="9" cy="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22" name="Line 265"/>
            <p:cNvSpPr>
              <a:spLocks noChangeShapeType="1"/>
            </p:cNvSpPr>
            <p:nvPr/>
          </p:nvSpPr>
          <p:spPr bwMode="auto">
            <a:xfrm>
              <a:off x="3902" y="1034"/>
              <a:ext cx="23" cy="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23" name="Line 266"/>
            <p:cNvSpPr>
              <a:spLocks noChangeShapeType="1"/>
            </p:cNvSpPr>
            <p:nvPr/>
          </p:nvSpPr>
          <p:spPr bwMode="auto">
            <a:xfrm>
              <a:off x="3925" y="1047"/>
              <a:ext cx="57" cy="3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24" name="Line 267"/>
            <p:cNvSpPr>
              <a:spLocks noChangeShapeType="1"/>
            </p:cNvSpPr>
            <p:nvPr/>
          </p:nvSpPr>
          <p:spPr bwMode="auto">
            <a:xfrm flipH="1">
              <a:off x="3843" y="1034"/>
              <a:ext cx="59" cy="58"/>
            </a:xfrm>
            <a:prstGeom prst="line">
              <a:avLst/>
            </a:prstGeom>
            <a:noFill/>
            <a:ln w="26988">
              <a:solidFill>
                <a:srgbClr val="000000"/>
              </a:solidFill>
              <a:round/>
              <a:headEnd/>
              <a:tailEnd/>
            </a:ln>
          </p:spPr>
          <p:txBody>
            <a:bodyPr>
              <a:prstTxWarp prst="textNoShape">
                <a:avLst/>
              </a:prstTxWarp>
            </a:bodyPr>
            <a:lstStyle/>
            <a:p>
              <a:endParaRPr lang="en-US"/>
            </a:p>
          </p:txBody>
        </p:sp>
      </p:grpSp>
      <p:grpSp>
        <p:nvGrpSpPr>
          <p:cNvPr id="17" name="Group 268"/>
          <p:cNvGrpSpPr>
            <a:grpSpLocks/>
          </p:cNvGrpSpPr>
          <p:nvPr/>
        </p:nvGrpSpPr>
        <p:grpSpPr bwMode="auto">
          <a:xfrm>
            <a:off x="3908425" y="1978025"/>
            <a:ext cx="989013" cy="755650"/>
            <a:chOff x="2462" y="1246"/>
            <a:chExt cx="623" cy="476"/>
          </a:xfrm>
        </p:grpSpPr>
        <p:sp>
          <p:nvSpPr>
            <p:cNvPr id="38000" name="Rectangle 269"/>
            <p:cNvSpPr>
              <a:spLocks noChangeArrowheads="1"/>
            </p:cNvSpPr>
            <p:nvPr/>
          </p:nvSpPr>
          <p:spPr bwMode="auto">
            <a:xfrm>
              <a:off x="2462" y="1278"/>
              <a:ext cx="554"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decide on</a:t>
              </a:r>
            </a:p>
            <a:p>
              <a:pPr>
                <a:lnSpc>
                  <a:spcPct val="75000"/>
                </a:lnSpc>
              </a:pPr>
              <a:r>
                <a:rPr lang="en-US" b="0">
                  <a:solidFill>
                    <a:srgbClr val="000000"/>
                  </a:solidFill>
                  <a:latin typeface="Arial" charset="0"/>
                </a:rPr>
                <a:t>direction</a:t>
              </a:r>
              <a:endParaRPr lang="en-US" sz="1400" b="0"/>
            </a:p>
          </p:txBody>
        </p:sp>
        <p:sp>
          <p:nvSpPr>
            <p:cNvPr id="38001" name="Line 270"/>
            <p:cNvSpPr>
              <a:spLocks noChangeShapeType="1"/>
            </p:cNvSpPr>
            <p:nvPr/>
          </p:nvSpPr>
          <p:spPr bwMode="auto">
            <a:xfrm flipV="1">
              <a:off x="2890" y="1713"/>
              <a:ext cx="29" cy="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02" name="Line 271"/>
            <p:cNvSpPr>
              <a:spLocks noChangeShapeType="1"/>
            </p:cNvSpPr>
            <p:nvPr/>
          </p:nvSpPr>
          <p:spPr bwMode="auto">
            <a:xfrm flipV="1">
              <a:off x="2919" y="1688"/>
              <a:ext cx="73" cy="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03" name="Line 272"/>
            <p:cNvSpPr>
              <a:spLocks noChangeShapeType="1"/>
            </p:cNvSpPr>
            <p:nvPr/>
          </p:nvSpPr>
          <p:spPr bwMode="auto">
            <a:xfrm flipV="1">
              <a:off x="2992" y="1637"/>
              <a:ext cx="34" cy="5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04" name="Line 273"/>
            <p:cNvSpPr>
              <a:spLocks noChangeShapeType="1"/>
            </p:cNvSpPr>
            <p:nvPr/>
          </p:nvSpPr>
          <p:spPr bwMode="auto">
            <a:xfrm flipV="1">
              <a:off x="3026" y="1585"/>
              <a:ext cx="34" cy="5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05" name="Line 274"/>
            <p:cNvSpPr>
              <a:spLocks noChangeShapeType="1"/>
            </p:cNvSpPr>
            <p:nvPr/>
          </p:nvSpPr>
          <p:spPr bwMode="auto">
            <a:xfrm flipH="1" flipV="1">
              <a:off x="3055" y="1506"/>
              <a:ext cx="5" cy="7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06" name="Line 275"/>
            <p:cNvSpPr>
              <a:spLocks noChangeShapeType="1"/>
            </p:cNvSpPr>
            <p:nvPr/>
          </p:nvSpPr>
          <p:spPr bwMode="auto">
            <a:xfrm flipH="1" flipV="1">
              <a:off x="3050" y="1431"/>
              <a:ext cx="5" cy="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07" name="Line 276"/>
            <p:cNvSpPr>
              <a:spLocks noChangeShapeType="1"/>
            </p:cNvSpPr>
            <p:nvPr/>
          </p:nvSpPr>
          <p:spPr bwMode="auto">
            <a:xfrm flipH="1" flipV="1">
              <a:off x="3045" y="1356"/>
              <a:ext cx="5" cy="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08" name="Line 277"/>
            <p:cNvSpPr>
              <a:spLocks noChangeShapeType="1"/>
            </p:cNvSpPr>
            <p:nvPr/>
          </p:nvSpPr>
          <p:spPr bwMode="auto">
            <a:xfrm flipH="1" flipV="1">
              <a:off x="3040" y="1285"/>
              <a:ext cx="5" cy="7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09" name="Line 278"/>
            <p:cNvSpPr>
              <a:spLocks noChangeShapeType="1"/>
            </p:cNvSpPr>
            <p:nvPr/>
          </p:nvSpPr>
          <p:spPr bwMode="auto">
            <a:xfrm flipV="1">
              <a:off x="3040" y="1246"/>
              <a:ext cx="16" cy="3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8010" name="Line 279"/>
            <p:cNvSpPr>
              <a:spLocks noChangeShapeType="1"/>
            </p:cNvSpPr>
            <p:nvPr/>
          </p:nvSpPr>
          <p:spPr bwMode="auto">
            <a:xfrm flipH="1" flipV="1">
              <a:off x="3015" y="1396"/>
              <a:ext cx="70" cy="7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8011" name="Line 280"/>
            <p:cNvSpPr>
              <a:spLocks noChangeShapeType="1"/>
            </p:cNvSpPr>
            <p:nvPr/>
          </p:nvSpPr>
          <p:spPr bwMode="auto">
            <a:xfrm flipV="1">
              <a:off x="3015" y="1396"/>
              <a:ext cx="70" cy="7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8012" name="Line 281"/>
            <p:cNvSpPr>
              <a:spLocks noChangeShapeType="1"/>
            </p:cNvSpPr>
            <p:nvPr/>
          </p:nvSpPr>
          <p:spPr bwMode="auto">
            <a:xfrm flipH="1" flipV="1">
              <a:off x="2832" y="1663"/>
              <a:ext cx="58" cy="59"/>
            </a:xfrm>
            <a:prstGeom prst="line">
              <a:avLst/>
            </a:prstGeom>
            <a:noFill/>
            <a:ln w="26988">
              <a:solidFill>
                <a:srgbClr val="000000"/>
              </a:solidFill>
              <a:round/>
              <a:headEnd/>
              <a:tailEnd/>
            </a:ln>
          </p:spPr>
          <p:txBody>
            <a:bodyPr>
              <a:prstTxWarp prst="textNoShape">
                <a:avLst/>
              </a:prstTxWarp>
            </a:bodyPr>
            <a:lstStyle/>
            <a:p>
              <a:endParaRPr lang="en-US"/>
            </a:p>
          </p:txBody>
        </p:sp>
      </p:grpSp>
      <p:grpSp>
        <p:nvGrpSpPr>
          <p:cNvPr id="18" name="Group 282"/>
          <p:cNvGrpSpPr>
            <a:grpSpLocks/>
          </p:cNvGrpSpPr>
          <p:nvPr/>
        </p:nvGrpSpPr>
        <p:grpSpPr bwMode="auto">
          <a:xfrm>
            <a:off x="5227638" y="2130425"/>
            <a:ext cx="1933575" cy="2657475"/>
            <a:chOff x="3293" y="1342"/>
            <a:chExt cx="1218" cy="1674"/>
          </a:xfrm>
        </p:grpSpPr>
        <p:sp>
          <p:nvSpPr>
            <p:cNvPr id="37963" name="Line 283"/>
            <p:cNvSpPr>
              <a:spLocks noChangeShapeType="1"/>
            </p:cNvSpPr>
            <p:nvPr/>
          </p:nvSpPr>
          <p:spPr bwMode="auto">
            <a:xfrm flipH="1">
              <a:off x="3465" y="2873"/>
              <a:ext cx="188" cy="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64" name="Line 284"/>
            <p:cNvSpPr>
              <a:spLocks noChangeShapeType="1"/>
            </p:cNvSpPr>
            <p:nvPr/>
          </p:nvSpPr>
          <p:spPr bwMode="auto">
            <a:xfrm flipH="1">
              <a:off x="4174" y="2837"/>
              <a:ext cx="61" cy="2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65" name="Line 285"/>
            <p:cNvSpPr>
              <a:spLocks noChangeShapeType="1"/>
            </p:cNvSpPr>
            <p:nvPr/>
          </p:nvSpPr>
          <p:spPr bwMode="auto">
            <a:xfrm flipH="1">
              <a:off x="4113" y="2865"/>
              <a:ext cx="61" cy="2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66" name="Line 286"/>
            <p:cNvSpPr>
              <a:spLocks noChangeShapeType="1"/>
            </p:cNvSpPr>
            <p:nvPr/>
          </p:nvSpPr>
          <p:spPr bwMode="auto">
            <a:xfrm flipH="1" flipV="1">
              <a:off x="4052" y="2884"/>
              <a:ext cx="61" cy="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67" name="Line 287"/>
            <p:cNvSpPr>
              <a:spLocks noChangeShapeType="1"/>
            </p:cNvSpPr>
            <p:nvPr/>
          </p:nvSpPr>
          <p:spPr bwMode="auto">
            <a:xfrm flipH="1" flipV="1">
              <a:off x="3997" y="2879"/>
              <a:ext cx="55" cy="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68" name="Line 288"/>
            <p:cNvSpPr>
              <a:spLocks noChangeShapeType="1"/>
            </p:cNvSpPr>
            <p:nvPr/>
          </p:nvSpPr>
          <p:spPr bwMode="auto">
            <a:xfrm flipH="1" flipV="1">
              <a:off x="3941" y="2874"/>
              <a:ext cx="56" cy="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69" name="Line 289"/>
            <p:cNvSpPr>
              <a:spLocks noChangeShapeType="1"/>
            </p:cNvSpPr>
            <p:nvPr/>
          </p:nvSpPr>
          <p:spPr bwMode="auto">
            <a:xfrm flipH="1" flipV="1">
              <a:off x="3891" y="2871"/>
              <a:ext cx="50" cy="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70" name="Line 290"/>
            <p:cNvSpPr>
              <a:spLocks noChangeShapeType="1"/>
            </p:cNvSpPr>
            <p:nvPr/>
          </p:nvSpPr>
          <p:spPr bwMode="auto">
            <a:xfrm flipH="1">
              <a:off x="3772" y="2871"/>
              <a:ext cx="119"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71" name="Line 291"/>
            <p:cNvSpPr>
              <a:spLocks noChangeShapeType="1"/>
            </p:cNvSpPr>
            <p:nvPr/>
          </p:nvSpPr>
          <p:spPr bwMode="auto">
            <a:xfrm flipH="1">
              <a:off x="3653" y="2872"/>
              <a:ext cx="119"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72" name="Line 292"/>
            <p:cNvSpPr>
              <a:spLocks noChangeShapeType="1"/>
            </p:cNvSpPr>
            <p:nvPr/>
          </p:nvSpPr>
          <p:spPr bwMode="auto">
            <a:xfrm flipH="1">
              <a:off x="4345" y="1342"/>
              <a:ext cx="38" cy="39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73" name="Line 293"/>
            <p:cNvSpPr>
              <a:spLocks noChangeShapeType="1"/>
            </p:cNvSpPr>
            <p:nvPr/>
          </p:nvSpPr>
          <p:spPr bwMode="auto">
            <a:xfrm flipH="1">
              <a:off x="4330" y="1734"/>
              <a:ext cx="15" cy="18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74" name="Line 294"/>
            <p:cNvSpPr>
              <a:spLocks noChangeShapeType="1"/>
            </p:cNvSpPr>
            <p:nvPr/>
          </p:nvSpPr>
          <p:spPr bwMode="auto">
            <a:xfrm flipH="1">
              <a:off x="4316" y="1919"/>
              <a:ext cx="14" cy="18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75" name="Line 295"/>
            <p:cNvSpPr>
              <a:spLocks noChangeShapeType="1"/>
            </p:cNvSpPr>
            <p:nvPr/>
          </p:nvSpPr>
          <p:spPr bwMode="auto">
            <a:xfrm flipV="1">
              <a:off x="4316" y="2082"/>
              <a:ext cx="9" cy="2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76" name="Line 296"/>
            <p:cNvSpPr>
              <a:spLocks noChangeShapeType="1"/>
            </p:cNvSpPr>
            <p:nvPr/>
          </p:nvSpPr>
          <p:spPr bwMode="auto">
            <a:xfrm>
              <a:off x="4325" y="2082"/>
              <a:ext cx="9" cy="2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77" name="Line 297"/>
            <p:cNvSpPr>
              <a:spLocks noChangeShapeType="1"/>
            </p:cNvSpPr>
            <p:nvPr/>
          </p:nvSpPr>
          <p:spPr bwMode="auto">
            <a:xfrm>
              <a:off x="4334" y="2105"/>
              <a:ext cx="9" cy="2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78" name="Line 298"/>
            <p:cNvSpPr>
              <a:spLocks noChangeShapeType="1"/>
            </p:cNvSpPr>
            <p:nvPr/>
          </p:nvSpPr>
          <p:spPr bwMode="auto">
            <a:xfrm>
              <a:off x="4343" y="2129"/>
              <a:ext cx="7" cy="7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79" name="Line 299"/>
            <p:cNvSpPr>
              <a:spLocks noChangeShapeType="1"/>
            </p:cNvSpPr>
            <p:nvPr/>
          </p:nvSpPr>
          <p:spPr bwMode="auto">
            <a:xfrm>
              <a:off x="4350" y="2199"/>
              <a:ext cx="2" cy="5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80" name="Line 300"/>
            <p:cNvSpPr>
              <a:spLocks noChangeShapeType="1"/>
            </p:cNvSpPr>
            <p:nvPr/>
          </p:nvSpPr>
          <p:spPr bwMode="auto">
            <a:xfrm>
              <a:off x="4352" y="2254"/>
              <a:ext cx="1" cy="5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81" name="Line 301"/>
            <p:cNvSpPr>
              <a:spLocks noChangeShapeType="1"/>
            </p:cNvSpPr>
            <p:nvPr/>
          </p:nvSpPr>
          <p:spPr bwMode="auto">
            <a:xfrm flipH="1">
              <a:off x="4347" y="2310"/>
              <a:ext cx="5" cy="4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82" name="Line 302"/>
            <p:cNvSpPr>
              <a:spLocks noChangeShapeType="1"/>
            </p:cNvSpPr>
            <p:nvPr/>
          </p:nvSpPr>
          <p:spPr bwMode="auto">
            <a:xfrm flipH="1">
              <a:off x="4346" y="2352"/>
              <a:ext cx="1" cy="7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83" name="Line 303"/>
            <p:cNvSpPr>
              <a:spLocks noChangeShapeType="1"/>
            </p:cNvSpPr>
            <p:nvPr/>
          </p:nvSpPr>
          <p:spPr bwMode="auto">
            <a:xfrm flipH="1">
              <a:off x="4345" y="2425"/>
              <a:ext cx="1" cy="7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84" name="Line 304"/>
            <p:cNvSpPr>
              <a:spLocks noChangeShapeType="1"/>
            </p:cNvSpPr>
            <p:nvPr/>
          </p:nvSpPr>
          <p:spPr bwMode="auto">
            <a:xfrm>
              <a:off x="4345" y="2498"/>
              <a:ext cx="5" cy="10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85" name="Line 305"/>
            <p:cNvSpPr>
              <a:spLocks noChangeShapeType="1"/>
            </p:cNvSpPr>
            <p:nvPr/>
          </p:nvSpPr>
          <p:spPr bwMode="auto">
            <a:xfrm flipH="1">
              <a:off x="4322" y="2603"/>
              <a:ext cx="28" cy="84"/>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86" name="Line 306"/>
            <p:cNvSpPr>
              <a:spLocks noChangeShapeType="1"/>
            </p:cNvSpPr>
            <p:nvPr/>
          </p:nvSpPr>
          <p:spPr bwMode="auto">
            <a:xfrm flipH="1">
              <a:off x="4294" y="2687"/>
              <a:ext cx="28" cy="8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87" name="Line 307"/>
            <p:cNvSpPr>
              <a:spLocks noChangeShapeType="1"/>
            </p:cNvSpPr>
            <p:nvPr/>
          </p:nvSpPr>
          <p:spPr bwMode="auto">
            <a:xfrm flipH="1">
              <a:off x="4235" y="2772"/>
              <a:ext cx="59" cy="6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88" name="Line 308"/>
            <p:cNvSpPr>
              <a:spLocks noChangeShapeType="1"/>
            </p:cNvSpPr>
            <p:nvPr/>
          </p:nvSpPr>
          <p:spPr bwMode="auto">
            <a:xfrm flipH="1" flipV="1">
              <a:off x="4298" y="2070"/>
              <a:ext cx="71" cy="7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7989" name="Line 309"/>
            <p:cNvSpPr>
              <a:spLocks noChangeShapeType="1"/>
            </p:cNvSpPr>
            <p:nvPr/>
          </p:nvSpPr>
          <p:spPr bwMode="auto">
            <a:xfrm flipV="1">
              <a:off x="4298" y="2070"/>
              <a:ext cx="71" cy="7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7990" name="Rectangle 310"/>
            <p:cNvSpPr>
              <a:spLocks noChangeArrowheads="1"/>
            </p:cNvSpPr>
            <p:nvPr/>
          </p:nvSpPr>
          <p:spPr bwMode="auto">
            <a:xfrm>
              <a:off x="3954" y="1998"/>
              <a:ext cx="328"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motor</a:t>
              </a:r>
            </a:p>
            <a:p>
              <a:pPr>
                <a:lnSpc>
                  <a:spcPct val="75000"/>
                </a:lnSpc>
              </a:pPr>
              <a:r>
                <a:rPr lang="en-US" b="0">
                  <a:solidFill>
                    <a:srgbClr val="000000"/>
                  </a:solidFill>
                  <a:latin typeface="Arial" charset="0"/>
                </a:rPr>
                <a:t>stop</a:t>
              </a:r>
              <a:endParaRPr lang="en-US" sz="1400" b="0"/>
            </a:p>
          </p:txBody>
        </p:sp>
        <p:sp>
          <p:nvSpPr>
            <p:cNvPr id="37991" name="Rectangle 311"/>
            <p:cNvSpPr>
              <a:spLocks noChangeArrowheads="1"/>
            </p:cNvSpPr>
            <p:nvPr/>
          </p:nvSpPr>
          <p:spPr bwMode="auto">
            <a:xfrm>
              <a:off x="3870" y="1769"/>
              <a:ext cx="641"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[requested]</a:t>
              </a:r>
              <a:endParaRPr lang="en-US" sz="1400" b="0"/>
            </a:p>
          </p:txBody>
        </p:sp>
        <p:sp>
          <p:nvSpPr>
            <p:cNvPr id="37992" name="Line 312"/>
            <p:cNvSpPr>
              <a:spLocks noChangeShapeType="1"/>
            </p:cNvSpPr>
            <p:nvPr/>
          </p:nvSpPr>
          <p:spPr bwMode="auto">
            <a:xfrm flipH="1" flipV="1">
              <a:off x="4311" y="2389"/>
              <a:ext cx="70" cy="71"/>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7993" name="Line 313"/>
            <p:cNvSpPr>
              <a:spLocks noChangeShapeType="1"/>
            </p:cNvSpPr>
            <p:nvPr/>
          </p:nvSpPr>
          <p:spPr bwMode="auto">
            <a:xfrm flipV="1">
              <a:off x="4311" y="2389"/>
              <a:ext cx="70" cy="71"/>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7994" name="Rectangle 314"/>
            <p:cNvSpPr>
              <a:spLocks noChangeArrowheads="1"/>
            </p:cNvSpPr>
            <p:nvPr/>
          </p:nvSpPr>
          <p:spPr bwMode="auto">
            <a:xfrm>
              <a:off x="4003" y="2334"/>
              <a:ext cx="284"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door</a:t>
              </a:r>
            </a:p>
            <a:p>
              <a:pPr>
                <a:lnSpc>
                  <a:spcPct val="75000"/>
                </a:lnSpc>
              </a:pPr>
              <a:r>
                <a:rPr lang="en-US" b="0">
                  <a:solidFill>
                    <a:srgbClr val="000000"/>
                  </a:solidFill>
                  <a:latin typeface="Arial" charset="0"/>
                </a:rPr>
                <a:t>open</a:t>
              </a:r>
              <a:endParaRPr lang="en-US" sz="1400" b="0"/>
            </a:p>
          </p:txBody>
        </p:sp>
        <p:sp>
          <p:nvSpPr>
            <p:cNvPr id="37995" name="Line 315"/>
            <p:cNvSpPr>
              <a:spLocks noChangeShapeType="1"/>
            </p:cNvSpPr>
            <p:nvPr/>
          </p:nvSpPr>
          <p:spPr bwMode="auto">
            <a:xfrm flipH="1" flipV="1">
              <a:off x="3772" y="2872"/>
              <a:ext cx="61" cy="6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96" name="Line 316"/>
            <p:cNvSpPr>
              <a:spLocks noChangeShapeType="1"/>
            </p:cNvSpPr>
            <p:nvPr/>
          </p:nvSpPr>
          <p:spPr bwMode="auto">
            <a:xfrm flipH="1">
              <a:off x="3772" y="2811"/>
              <a:ext cx="61" cy="6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97" name="Line 317"/>
            <p:cNvSpPr>
              <a:spLocks noChangeShapeType="1"/>
            </p:cNvSpPr>
            <p:nvPr/>
          </p:nvSpPr>
          <p:spPr bwMode="auto">
            <a:xfrm flipH="1">
              <a:off x="3390" y="2877"/>
              <a:ext cx="75" cy="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98" name="Line 318"/>
            <p:cNvSpPr>
              <a:spLocks noChangeShapeType="1"/>
            </p:cNvSpPr>
            <p:nvPr/>
          </p:nvSpPr>
          <p:spPr bwMode="auto">
            <a:xfrm>
              <a:off x="3293" y="2742"/>
              <a:ext cx="1" cy="274"/>
            </a:xfrm>
            <a:prstGeom prst="line">
              <a:avLst/>
            </a:prstGeom>
            <a:noFill/>
            <a:ln w="52388">
              <a:solidFill>
                <a:srgbClr val="000000"/>
              </a:solidFill>
              <a:round/>
              <a:headEnd/>
              <a:tailEnd/>
            </a:ln>
          </p:spPr>
          <p:txBody>
            <a:bodyPr>
              <a:prstTxWarp prst="textNoShape">
                <a:avLst/>
              </a:prstTxWarp>
            </a:bodyPr>
            <a:lstStyle/>
            <a:p>
              <a:endParaRPr lang="en-US"/>
            </a:p>
          </p:txBody>
        </p:sp>
        <p:sp>
          <p:nvSpPr>
            <p:cNvPr id="37999" name="Line 319"/>
            <p:cNvSpPr>
              <a:spLocks noChangeShapeType="1"/>
            </p:cNvSpPr>
            <p:nvPr/>
          </p:nvSpPr>
          <p:spPr bwMode="auto">
            <a:xfrm flipH="1">
              <a:off x="3293" y="2879"/>
              <a:ext cx="97" cy="1"/>
            </a:xfrm>
            <a:prstGeom prst="line">
              <a:avLst/>
            </a:prstGeom>
            <a:noFill/>
            <a:ln w="26988">
              <a:solidFill>
                <a:srgbClr val="000000"/>
              </a:solidFill>
              <a:round/>
              <a:headEnd/>
              <a:tailEnd/>
            </a:ln>
          </p:spPr>
          <p:txBody>
            <a:bodyPr>
              <a:prstTxWarp prst="textNoShape">
                <a:avLst/>
              </a:prstTxWarp>
            </a:bodyPr>
            <a:lstStyle/>
            <a:p>
              <a:endParaRPr lang="en-US"/>
            </a:p>
          </p:txBody>
        </p:sp>
      </p:grpSp>
      <p:sp>
        <p:nvSpPr>
          <p:cNvPr id="37924" name="Text Box 320"/>
          <p:cNvSpPr txBox="1">
            <a:spLocks noChangeArrowheads="1"/>
          </p:cNvSpPr>
          <p:nvPr/>
        </p:nvSpPr>
        <p:spPr bwMode="auto">
          <a:xfrm>
            <a:off x="2679700" y="5819775"/>
            <a:ext cx="2511425" cy="457200"/>
          </a:xfrm>
          <a:prstGeom prst="rect">
            <a:avLst/>
          </a:prstGeom>
          <a:noFill/>
          <a:ln w="12700">
            <a:noFill/>
            <a:miter lim="800000"/>
            <a:headEnd/>
            <a:tailEnd/>
          </a:ln>
        </p:spPr>
        <p:txBody>
          <a:bodyPr wrap="none">
            <a:prstTxWarp prst="textNoShape">
              <a:avLst/>
            </a:prstTxWarp>
            <a:spAutoFit/>
          </a:bodyPr>
          <a:lstStyle/>
          <a:p>
            <a:r>
              <a:rPr lang="en-US" sz="2400">
                <a:latin typeface="Times New Roman" charset="0"/>
              </a:rPr>
              <a:t>Select Destination</a:t>
            </a:r>
          </a:p>
        </p:txBody>
      </p:sp>
      <p:grpSp>
        <p:nvGrpSpPr>
          <p:cNvPr id="19" name="Group 321"/>
          <p:cNvGrpSpPr>
            <a:grpSpLocks/>
          </p:cNvGrpSpPr>
          <p:nvPr/>
        </p:nvGrpSpPr>
        <p:grpSpPr bwMode="auto">
          <a:xfrm>
            <a:off x="5961063" y="4130675"/>
            <a:ext cx="712787" cy="514350"/>
            <a:chOff x="3755" y="2602"/>
            <a:chExt cx="449" cy="324"/>
          </a:xfrm>
        </p:grpSpPr>
        <p:sp>
          <p:nvSpPr>
            <p:cNvPr id="37960" name="Line 322"/>
            <p:cNvSpPr>
              <a:spLocks noChangeShapeType="1"/>
            </p:cNvSpPr>
            <p:nvPr/>
          </p:nvSpPr>
          <p:spPr bwMode="auto">
            <a:xfrm flipH="1" flipV="1">
              <a:off x="4061" y="2856"/>
              <a:ext cx="71" cy="7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7961" name="Line 323"/>
            <p:cNvSpPr>
              <a:spLocks noChangeShapeType="1"/>
            </p:cNvSpPr>
            <p:nvPr/>
          </p:nvSpPr>
          <p:spPr bwMode="auto">
            <a:xfrm flipV="1">
              <a:off x="4061" y="2856"/>
              <a:ext cx="71" cy="7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37962" name="Rectangle 324"/>
            <p:cNvSpPr>
              <a:spLocks noChangeArrowheads="1"/>
            </p:cNvSpPr>
            <p:nvPr/>
          </p:nvSpPr>
          <p:spPr bwMode="auto">
            <a:xfrm>
              <a:off x="3755" y="2602"/>
              <a:ext cx="449" cy="232"/>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remove</a:t>
              </a:r>
            </a:p>
            <a:p>
              <a:pPr>
                <a:lnSpc>
                  <a:spcPct val="75000"/>
                </a:lnSpc>
              </a:pPr>
              <a:r>
                <a:rPr lang="en-US" b="0">
                  <a:solidFill>
                    <a:srgbClr val="000000"/>
                  </a:solidFill>
                  <a:latin typeface="Arial" charset="0"/>
                </a:rPr>
                <a:t>from list</a:t>
              </a:r>
              <a:endParaRPr lang="en-US" sz="1400" b="0"/>
            </a:p>
          </p:txBody>
        </p:sp>
      </p:grpSp>
      <p:grpSp>
        <p:nvGrpSpPr>
          <p:cNvPr id="20" name="Group 325"/>
          <p:cNvGrpSpPr>
            <a:grpSpLocks/>
          </p:cNvGrpSpPr>
          <p:nvPr/>
        </p:nvGrpSpPr>
        <p:grpSpPr bwMode="auto">
          <a:xfrm>
            <a:off x="3522663" y="2733675"/>
            <a:ext cx="1706562" cy="1814513"/>
            <a:chOff x="2219" y="1722"/>
            <a:chExt cx="1075" cy="1143"/>
          </a:xfrm>
        </p:grpSpPr>
        <p:sp>
          <p:nvSpPr>
            <p:cNvPr id="37929" name="Line 326"/>
            <p:cNvSpPr>
              <a:spLocks noChangeShapeType="1"/>
            </p:cNvSpPr>
            <p:nvPr/>
          </p:nvSpPr>
          <p:spPr bwMode="auto">
            <a:xfrm flipH="1" flipV="1">
              <a:off x="2790" y="2176"/>
              <a:ext cx="19" cy="1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30" name="Line 327"/>
            <p:cNvSpPr>
              <a:spLocks noChangeShapeType="1"/>
            </p:cNvSpPr>
            <p:nvPr/>
          </p:nvSpPr>
          <p:spPr bwMode="auto">
            <a:xfrm flipH="1" flipV="1">
              <a:off x="2770" y="2076"/>
              <a:ext cx="20" cy="1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31" name="Line 328"/>
            <p:cNvSpPr>
              <a:spLocks noChangeShapeType="1"/>
            </p:cNvSpPr>
            <p:nvPr/>
          </p:nvSpPr>
          <p:spPr bwMode="auto">
            <a:xfrm flipV="1">
              <a:off x="2770" y="1977"/>
              <a:ext cx="17" cy="9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32" name="Line 329"/>
            <p:cNvSpPr>
              <a:spLocks noChangeShapeType="1"/>
            </p:cNvSpPr>
            <p:nvPr/>
          </p:nvSpPr>
          <p:spPr bwMode="auto">
            <a:xfrm flipV="1">
              <a:off x="2787" y="1906"/>
              <a:ext cx="14" cy="7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33" name="Line 330"/>
            <p:cNvSpPr>
              <a:spLocks noChangeShapeType="1"/>
            </p:cNvSpPr>
            <p:nvPr/>
          </p:nvSpPr>
          <p:spPr bwMode="auto">
            <a:xfrm flipV="1">
              <a:off x="2801" y="1837"/>
              <a:ext cx="14" cy="6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34" name="Line 331"/>
            <p:cNvSpPr>
              <a:spLocks noChangeShapeType="1"/>
            </p:cNvSpPr>
            <p:nvPr/>
          </p:nvSpPr>
          <p:spPr bwMode="auto">
            <a:xfrm flipV="1">
              <a:off x="2815" y="1796"/>
              <a:ext cx="12" cy="4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35" name="Line 332"/>
            <p:cNvSpPr>
              <a:spLocks noChangeShapeType="1"/>
            </p:cNvSpPr>
            <p:nvPr/>
          </p:nvSpPr>
          <p:spPr bwMode="auto">
            <a:xfrm flipV="1">
              <a:off x="2827" y="1781"/>
              <a:ext cx="5" cy="1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36" name="Line 333"/>
            <p:cNvSpPr>
              <a:spLocks noChangeShapeType="1"/>
            </p:cNvSpPr>
            <p:nvPr/>
          </p:nvSpPr>
          <p:spPr bwMode="auto">
            <a:xfrm flipH="1">
              <a:off x="3157" y="2828"/>
              <a:ext cx="38"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37" name="Line 334"/>
            <p:cNvSpPr>
              <a:spLocks noChangeShapeType="1"/>
            </p:cNvSpPr>
            <p:nvPr/>
          </p:nvSpPr>
          <p:spPr bwMode="auto">
            <a:xfrm flipH="1">
              <a:off x="3062" y="2829"/>
              <a:ext cx="95"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38" name="Line 335"/>
            <p:cNvSpPr>
              <a:spLocks noChangeShapeType="1"/>
            </p:cNvSpPr>
            <p:nvPr/>
          </p:nvSpPr>
          <p:spPr bwMode="auto">
            <a:xfrm flipH="1" flipV="1">
              <a:off x="3002" y="2829"/>
              <a:ext cx="60"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39" name="Line 336"/>
            <p:cNvSpPr>
              <a:spLocks noChangeShapeType="1"/>
            </p:cNvSpPr>
            <p:nvPr/>
          </p:nvSpPr>
          <p:spPr bwMode="auto">
            <a:xfrm flipH="1" flipV="1">
              <a:off x="2943" y="2829"/>
              <a:ext cx="59"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40" name="Line 337"/>
            <p:cNvSpPr>
              <a:spLocks noChangeShapeType="1"/>
            </p:cNvSpPr>
            <p:nvPr/>
          </p:nvSpPr>
          <p:spPr bwMode="auto">
            <a:xfrm flipH="1" flipV="1">
              <a:off x="2919" y="2827"/>
              <a:ext cx="24" cy="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41" name="Line 338"/>
            <p:cNvSpPr>
              <a:spLocks noChangeShapeType="1"/>
            </p:cNvSpPr>
            <p:nvPr/>
          </p:nvSpPr>
          <p:spPr bwMode="auto">
            <a:xfrm flipH="1">
              <a:off x="2825" y="2827"/>
              <a:ext cx="94" cy="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42" name="Line 339"/>
            <p:cNvSpPr>
              <a:spLocks noChangeShapeType="1"/>
            </p:cNvSpPr>
            <p:nvPr/>
          </p:nvSpPr>
          <p:spPr bwMode="auto">
            <a:xfrm flipH="1">
              <a:off x="2731" y="2836"/>
              <a:ext cx="94" cy="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43" name="Line 340"/>
            <p:cNvSpPr>
              <a:spLocks noChangeShapeType="1"/>
            </p:cNvSpPr>
            <p:nvPr/>
          </p:nvSpPr>
          <p:spPr bwMode="auto">
            <a:xfrm flipH="1">
              <a:off x="2566" y="2845"/>
              <a:ext cx="165" cy="2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44" name="Line 341"/>
            <p:cNvSpPr>
              <a:spLocks noChangeShapeType="1"/>
            </p:cNvSpPr>
            <p:nvPr/>
          </p:nvSpPr>
          <p:spPr bwMode="auto">
            <a:xfrm flipH="1" flipV="1">
              <a:off x="2488" y="2829"/>
              <a:ext cx="78" cy="3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45" name="Line 342"/>
            <p:cNvSpPr>
              <a:spLocks noChangeShapeType="1"/>
            </p:cNvSpPr>
            <p:nvPr/>
          </p:nvSpPr>
          <p:spPr bwMode="auto">
            <a:xfrm flipH="1" flipV="1">
              <a:off x="2410" y="2794"/>
              <a:ext cx="78" cy="3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46" name="Line 343"/>
            <p:cNvSpPr>
              <a:spLocks noChangeShapeType="1"/>
            </p:cNvSpPr>
            <p:nvPr/>
          </p:nvSpPr>
          <p:spPr bwMode="auto">
            <a:xfrm flipV="1">
              <a:off x="2410" y="2702"/>
              <a:ext cx="10" cy="9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47" name="Line 344"/>
            <p:cNvSpPr>
              <a:spLocks noChangeShapeType="1"/>
            </p:cNvSpPr>
            <p:nvPr/>
          </p:nvSpPr>
          <p:spPr bwMode="auto">
            <a:xfrm flipV="1">
              <a:off x="2420" y="2666"/>
              <a:ext cx="4" cy="3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48" name="Line 345"/>
            <p:cNvSpPr>
              <a:spLocks noChangeShapeType="1"/>
            </p:cNvSpPr>
            <p:nvPr/>
          </p:nvSpPr>
          <p:spPr bwMode="auto">
            <a:xfrm flipV="1">
              <a:off x="2482" y="2585"/>
              <a:ext cx="73" cy="2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49" name="Line 346"/>
            <p:cNvSpPr>
              <a:spLocks noChangeShapeType="1"/>
            </p:cNvSpPr>
            <p:nvPr/>
          </p:nvSpPr>
          <p:spPr bwMode="auto">
            <a:xfrm flipV="1">
              <a:off x="2555" y="2530"/>
              <a:ext cx="183" cy="5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50" name="Line 347"/>
            <p:cNvSpPr>
              <a:spLocks noChangeShapeType="1"/>
            </p:cNvSpPr>
            <p:nvPr/>
          </p:nvSpPr>
          <p:spPr bwMode="auto">
            <a:xfrm flipV="1">
              <a:off x="2738" y="2453"/>
              <a:ext cx="63" cy="7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51" name="Line 348"/>
            <p:cNvSpPr>
              <a:spLocks noChangeShapeType="1"/>
            </p:cNvSpPr>
            <p:nvPr/>
          </p:nvSpPr>
          <p:spPr bwMode="auto">
            <a:xfrm flipV="1">
              <a:off x="2801" y="2376"/>
              <a:ext cx="64" cy="7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52" name="Line 349"/>
            <p:cNvSpPr>
              <a:spLocks noChangeShapeType="1"/>
            </p:cNvSpPr>
            <p:nvPr/>
          </p:nvSpPr>
          <p:spPr bwMode="auto">
            <a:xfrm flipH="1" flipV="1">
              <a:off x="2809" y="2276"/>
              <a:ext cx="56" cy="1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53" name="Line 350"/>
            <p:cNvSpPr>
              <a:spLocks noChangeShapeType="1"/>
            </p:cNvSpPr>
            <p:nvPr/>
          </p:nvSpPr>
          <p:spPr bwMode="auto">
            <a:xfrm flipH="1" flipV="1">
              <a:off x="2323" y="2581"/>
              <a:ext cx="42" cy="2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54" name="Line 351"/>
            <p:cNvSpPr>
              <a:spLocks noChangeShapeType="1"/>
            </p:cNvSpPr>
            <p:nvPr/>
          </p:nvSpPr>
          <p:spPr bwMode="auto">
            <a:xfrm flipH="1" flipV="1">
              <a:off x="2219" y="2515"/>
              <a:ext cx="104" cy="66"/>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55" name="Line 352"/>
            <p:cNvSpPr>
              <a:spLocks noChangeShapeType="1"/>
            </p:cNvSpPr>
            <p:nvPr/>
          </p:nvSpPr>
          <p:spPr bwMode="auto">
            <a:xfrm flipH="1">
              <a:off x="3195" y="2828"/>
              <a:ext cx="98" cy="1"/>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56" name="Line 353"/>
            <p:cNvSpPr>
              <a:spLocks noChangeShapeType="1"/>
            </p:cNvSpPr>
            <p:nvPr/>
          </p:nvSpPr>
          <p:spPr bwMode="auto">
            <a:xfrm flipH="1" flipV="1">
              <a:off x="2365" y="2608"/>
              <a:ext cx="59" cy="5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57" name="Line 354"/>
            <p:cNvSpPr>
              <a:spLocks noChangeShapeType="1"/>
            </p:cNvSpPr>
            <p:nvPr/>
          </p:nvSpPr>
          <p:spPr bwMode="auto">
            <a:xfrm flipV="1">
              <a:off x="2424" y="2608"/>
              <a:ext cx="58" cy="5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58" name="Line 355"/>
            <p:cNvSpPr>
              <a:spLocks noChangeShapeType="1"/>
            </p:cNvSpPr>
            <p:nvPr/>
          </p:nvSpPr>
          <p:spPr bwMode="auto">
            <a:xfrm flipH="1">
              <a:off x="2832" y="1722"/>
              <a:ext cx="58" cy="59"/>
            </a:xfrm>
            <a:prstGeom prst="line">
              <a:avLst/>
            </a:prstGeom>
            <a:noFill/>
            <a:ln w="26988">
              <a:solidFill>
                <a:srgbClr val="000000"/>
              </a:solidFill>
              <a:round/>
              <a:headEnd/>
              <a:tailEnd/>
            </a:ln>
          </p:spPr>
          <p:txBody>
            <a:bodyPr>
              <a:prstTxWarp prst="textNoShape">
                <a:avLst/>
              </a:prstTxWarp>
            </a:bodyPr>
            <a:lstStyle/>
            <a:p>
              <a:endParaRPr lang="en-US"/>
            </a:p>
          </p:txBody>
        </p:sp>
        <p:sp>
          <p:nvSpPr>
            <p:cNvPr id="37959" name="Rectangle 356"/>
            <p:cNvSpPr>
              <a:spLocks noChangeArrowheads="1"/>
            </p:cNvSpPr>
            <p:nvPr/>
          </p:nvSpPr>
          <p:spPr bwMode="auto">
            <a:xfrm>
              <a:off x="2403" y="2361"/>
              <a:ext cx="891" cy="154"/>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[more requests]</a:t>
              </a:r>
              <a:endParaRPr lang="en-US" sz="1400" b="0"/>
            </a:p>
          </p:txBody>
        </p:sp>
      </p:grpSp>
      <p:sp>
        <p:nvSpPr>
          <p:cNvPr id="37927" name="Text Box 357"/>
          <p:cNvSpPr txBox="1">
            <a:spLocks noChangeArrowheads="1"/>
          </p:cNvSpPr>
          <p:nvPr/>
        </p:nvSpPr>
        <p:spPr bwMode="auto">
          <a:xfrm>
            <a:off x="2400300" y="5022850"/>
            <a:ext cx="3011488" cy="854075"/>
          </a:xfrm>
          <a:prstGeom prst="rect">
            <a:avLst/>
          </a:prstGeom>
          <a:noFill/>
          <a:ln w="38100">
            <a:noFill/>
            <a:miter lim="800000"/>
            <a:headEnd/>
            <a:tailEnd/>
          </a:ln>
        </p:spPr>
        <p:txBody>
          <a:bodyPr anchor="ctr">
            <a:prstTxWarp prst="textNoShape">
              <a:avLst/>
            </a:prstTxWarp>
            <a:spAutoFit/>
          </a:bodyPr>
          <a:lstStyle/>
          <a:p>
            <a:pPr algn="l"/>
            <a:r>
              <a:rPr lang="en-US" sz="1000" b="0">
                <a:latin typeface="Times New Roman" charset="0"/>
              </a:rPr>
              <a:t>The elevator control system case study is adapted from Hassan Gomaa's </a:t>
            </a:r>
            <a:r>
              <a:rPr lang="en-US" sz="1000" b="0" i="1">
                <a:latin typeface="Times New Roman" charset="0"/>
              </a:rPr>
              <a:t>Designing Concurrent, Distributed, And Real-Time Applications with UML</a:t>
            </a:r>
            <a:r>
              <a:rPr lang="en-US" sz="1000" b="0">
                <a:latin typeface="Times New Roman" charset="0"/>
              </a:rPr>
              <a:t> (p459-462), copyright Hassan Gomaa 2001, published by Addison Wesley. Used with permission.</a:t>
            </a:r>
          </a:p>
        </p:txBody>
      </p:sp>
      <p:sp>
        <p:nvSpPr>
          <p:cNvPr id="37928" name="AutoShape 358">
            <a:hlinkClick r:id="" action="ppaction://noaction" highlightClick="1"/>
          </p:cNvPr>
          <p:cNvSpPr>
            <a:spLocks noChangeArrowheads="1"/>
          </p:cNvSpPr>
          <p:nvPr/>
        </p:nvSpPr>
        <p:spPr bwMode="auto">
          <a:xfrm rot="-5400000">
            <a:off x="63500" y="539750"/>
            <a:ext cx="419100" cy="419100"/>
          </a:xfrm>
          <a:prstGeom prst="actionButtonForwardNext">
            <a:avLst/>
          </a:prstGeom>
          <a:solidFill>
            <a:srgbClr val="919191"/>
          </a:solidFill>
          <a:ln w="12700">
            <a:solidFill>
              <a:schemeClr val="tx1"/>
            </a:solidFill>
            <a:miter lim="800000"/>
            <a:headEnd/>
            <a:tailEnd/>
          </a:ln>
        </p:spPr>
        <p:txBody>
          <a:bodyPr vert="eaVert" wrap="none" anchor="ctr">
            <a:prstTxWarp prst="textNoShape">
              <a:avLst/>
            </a:prstTxWarp>
          </a:bodyPr>
          <a:lstStyle/>
          <a:p>
            <a:endParaRPr lang="fr-CA" sz="2400" b="0">
              <a:latin typeface="Book Antiqu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childTnLst>
                          </p:cTn>
                        </p:par>
                        <p:par>
                          <p:cTn id="17" fill="hold">
                            <p:stCondLst>
                              <p:cond delay="500"/>
                            </p:stCondLst>
                            <p:childTnLst>
                              <p:par>
                                <p:cTn id="18" presetID="1" presetClass="entr" presetSubtype="0" fill="hold" nodeType="afterEffect">
                                  <p:stCondLst>
                                    <p:cond delay="0"/>
                                  </p:stCondLst>
                                  <p:childTnLst>
                                    <p:set>
                                      <p:cBhvr>
                                        <p:cTn id="19" dur="1" fill="hold">
                                          <p:stCondLst>
                                            <p:cond delay="499"/>
                                          </p:stCondLst>
                                        </p:cTn>
                                        <p:tgtEl>
                                          <p:spTgt spid="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left)">
                                      <p:cBhvr>
                                        <p:cTn id="29" dur="5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left)">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500"/>
                                        <p:tgtEl>
                                          <p:spTgt spid="15"/>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wipe(left)">
                                      <p:cBhvr>
                                        <p:cTn id="44" dur="5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wipe(down)">
                                      <p:cBhvr>
                                        <p:cTn id="49" dur="500"/>
                                        <p:tgtEl>
                                          <p:spTgt spid="7"/>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499"/>
                                          </p:stCondLst>
                                        </p:cTn>
                                        <p:tgtEl>
                                          <p:spTgt spid="13"/>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nodeType="click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wipe(up)">
                                      <p:cBhvr>
                                        <p:cTn id="58" dur="500"/>
                                        <p:tgtEl>
                                          <p:spTgt spid="18"/>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2" fill="hold" nodeType="clickEffect">
                                  <p:stCondLst>
                                    <p:cond delay="0"/>
                                  </p:stCondLst>
                                  <p:childTnLst>
                                    <p:set>
                                      <p:cBhvr>
                                        <p:cTn id="62" dur="1" fill="hold">
                                          <p:stCondLst>
                                            <p:cond delay="0"/>
                                          </p:stCondLst>
                                        </p:cTn>
                                        <p:tgtEl>
                                          <p:spTgt spid="6"/>
                                        </p:tgtEl>
                                        <p:attrNameLst>
                                          <p:attrName>style.visibility</p:attrName>
                                        </p:attrNameLst>
                                      </p:cBhvr>
                                      <p:to>
                                        <p:strVal val="visible"/>
                                      </p:to>
                                    </p:set>
                                    <p:animEffect transition="in" filter="wipe(right)">
                                      <p:cBhvr>
                                        <p:cTn id="63" dur="500"/>
                                        <p:tgtEl>
                                          <p:spTgt spid="6"/>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nodeType="click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wipe(down)">
                                      <p:cBhvr>
                                        <p:cTn id="68" dur="500"/>
                                        <p:tgtEl>
                                          <p:spTgt spid="20"/>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2" fill="hold" nodeType="clickEffect">
                                  <p:stCondLst>
                                    <p:cond delay="0"/>
                                  </p:stCondLst>
                                  <p:childTnLst>
                                    <p:set>
                                      <p:cBhvr>
                                        <p:cTn id="72" dur="1" fill="hold">
                                          <p:stCondLst>
                                            <p:cond delay="0"/>
                                          </p:stCondLst>
                                        </p:cTn>
                                        <p:tgtEl>
                                          <p:spTgt spid="10"/>
                                        </p:tgtEl>
                                        <p:attrNameLst>
                                          <p:attrName>style.visibility</p:attrName>
                                        </p:attrNameLst>
                                      </p:cBhvr>
                                      <p:to>
                                        <p:strVal val="visible"/>
                                      </p:to>
                                    </p:set>
                                    <p:animEffect transition="in" filter="wipe(right)">
                                      <p:cBhvr>
                                        <p:cTn id="73" dur="500"/>
                                        <p:tgtEl>
                                          <p:spTgt spid="10"/>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12"/>
                                        </p:tgtEl>
                                        <p:attrNameLst>
                                          <p:attrName>style.visibility</p:attrName>
                                        </p:attrNameLst>
                                      </p:cBhvr>
                                      <p:to>
                                        <p:strVal val="visible"/>
                                      </p:to>
                                    </p:set>
                                    <p:animEffect transition="in" filter="wipe(left)">
                                      <p:cBhvr>
                                        <p:cTn id="78" dur="500"/>
                                        <p:tgtEl>
                                          <p:spTgt spid="12"/>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1" fill="hold" nodeType="clickEffect">
                                  <p:stCondLst>
                                    <p:cond delay="0"/>
                                  </p:stCondLst>
                                  <p:childTnLst>
                                    <p:set>
                                      <p:cBhvr>
                                        <p:cTn id="82" dur="1" fill="hold">
                                          <p:stCondLst>
                                            <p:cond delay="0"/>
                                          </p:stCondLst>
                                        </p:cTn>
                                        <p:tgtEl>
                                          <p:spTgt spid="5"/>
                                        </p:tgtEl>
                                        <p:attrNameLst>
                                          <p:attrName>style.visibility</p:attrName>
                                        </p:attrNameLst>
                                      </p:cBhvr>
                                      <p:to>
                                        <p:strVal val="visible"/>
                                      </p:to>
                                    </p:set>
                                    <p:animEffect transition="in" filter="wipe(up)">
                                      <p:cBhvr>
                                        <p:cTn id="83" dur="500"/>
                                        <p:tgtEl>
                                          <p:spTgt spid="5"/>
                                        </p:tgtEl>
                                      </p:cBhvr>
                                    </p:animEffec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nodeType="clickEffect">
                                  <p:stCondLst>
                                    <p:cond delay="0"/>
                                  </p:stCondLst>
                                  <p:childTnLst>
                                    <p:set>
                                      <p:cBhvr>
                                        <p:cTn id="87" dur="1" fill="hold">
                                          <p:stCondLst>
                                            <p:cond delay="499"/>
                                          </p:stCondLst>
                                        </p:cTn>
                                        <p:tgtEl>
                                          <p:spTgt spid="19"/>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nodeType="clickEffect">
                                  <p:stCondLst>
                                    <p:cond delay="0"/>
                                  </p:stCondLst>
                                  <p:childTnLst>
                                    <p:set>
                                      <p:cBhvr>
                                        <p:cTn id="91"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reeform 2"/>
          <p:cNvSpPr>
            <a:spLocks/>
          </p:cNvSpPr>
          <p:nvPr/>
        </p:nvSpPr>
        <p:spPr bwMode="auto">
          <a:xfrm>
            <a:off x="9525" y="471488"/>
            <a:ext cx="8572500" cy="5929312"/>
          </a:xfrm>
          <a:custGeom>
            <a:avLst/>
            <a:gdLst>
              <a:gd name="T0" fmla="*/ 3 w 5400"/>
              <a:gd name="T1" fmla="*/ 0 h 3735"/>
              <a:gd name="T2" fmla="*/ 4851 w 5400"/>
              <a:gd name="T3" fmla="*/ 3 h 3735"/>
              <a:gd name="T4" fmla="*/ 5330 w 5400"/>
              <a:gd name="T5" fmla="*/ 1827 h 3735"/>
              <a:gd name="T6" fmla="*/ 4608 w 5400"/>
              <a:gd name="T7" fmla="*/ 3735 h 3735"/>
              <a:gd name="T8" fmla="*/ 0 w 5400"/>
              <a:gd name="T9" fmla="*/ 3735 h 3735"/>
              <a:gd name="T10" fmla="*/ 3 w 5400"/>
              <a:gd name="T11" fmla="*/ 0 h 3735"/>
              <a:gd name="T12" fmla="*/ 0 60000 65536"/>
              <a:gd name="T13" fmla="*/ 0 60000 65536"/>
              <a:gd name="T14" fmla="*/ 0 60000 65536"/>
              <a:gd name="T15" fmla="*/ 0 60000 65536"/>
              <a:gd name="T16" fmla="*/ 0 60000 65536"/>
              <a:gd name="T17" fmla="*/ 0 60000 65536"/>
              <a:gd name="T18" fmla="*/ 0 w 5400"/>
              <a:gd name="T19" fmla="*/ 0 h 3735"/>
              <a:gd name="T20" fmla="*/ 5400 w 5400"/>
              <a:gd name="T21" fmla="*/ 3735 h 3735"/>
            </a:gdLst>
            <a:ahLst/>
            <a:cxnLst>
              <a:cxn ang="T12">
                <a:pos x="T0" y="T1"/>
              </a:cxn>
              <a:cxn ang="T13">
                <a:pos x="T2" y="T3"/>
              </a:cxn>
              <a:cxn ang="T14">
                <a:pos x="T4" y="T5"/>
              </a:cxn>
              <a:cxn ang="T15">
                <a:pos x="T6" y="T7"/>
              </a:cxn>
              <a:cxn ang="T16">
                <a:pos x="T8" y="T9"/>
              </a:cxn>
              <a:cxn ang="T17">
                <a:pos x="T10" y="T11"/>
              </a:cxn>
            </a:cxnLst>
            <a:rect l="T18" t="T19" r="T20" b="T21"/>
            <a:pathLst>
              <a:path w="5400" h="3735">
                <a:moveTo>
                  <a:pt x="3" y="0"/>
                </a:moveTo>
                <a:cubicBezTo>
                  <a:pt x="792" y="3"/>
                  <a:pt x="3931" y="3"/>
                  <a:pt x="4851" y="3"/>
                </a:cubicBezTo>
                <a:cubicBezTo>
                  <a:pt x="5299" y="458"/>
                  <a:pt x="5400" y="1389"/>
                  <a:pt x="5330" y="1827"/>
                </a:cubicBezTo>
                <a:cubicBezTo>
                  <a:pt x="5282" y="2506"/>
                  <a:pt x="4878" y="3322"/>
                  <a:pt x="4608" y="3735"/>
                </a:cubicBezTo>
                <a:cubicBezTo>
                  <a:pt x="2298" y="3735"/>
                  <a:pt x="0" y="3735"/>
                  <a:pt x="0" y="3735"/>
                </a:cubicBezTo>
                <a:cubicBezTo>
                  <a:pt x="2" y="3031"/>
                  <a:pt x="3" y="546"/>
                  <a:pt x="3" y="0"/>
                </a:cubicBezTo>
                <a:close/>
              </a:path>
            </a:pathLst>
          </a:custGeom>
          <a:solidFill>
            <a:srgbClr val="DADADA"/>
          </a:solidFill>
          <a:ln w="12700">
            <a:noFill/>
            <a:round/>
            <a:headEnd/>
            <a:tailEnd/>
          </a:ln>
        </p:spPr>
        <p:txBody>
          <a:bodyPr wrap="none" anchor="ctr">
            <a:prstTxWarp prst="textNoShape">
              <a:avLst/>
            </a:prstTxWarp>
          </a:bodyPr>
          <a:lstStyle/>
          <a:p>
            <a:endParaRPr lang="en-US"/>
          </a:p>
        </p:txBody>
      </p:sp>
      <p:sp>
        <p:nvSpPr>
          <p:cNvPr id="39939" name="Rectangle 3"/>
          <p:cNvSpPr>
            <a:spLocks noChangeArrowheads="1"/>
          </p:cNvSpPr>
          <p:nvPr/>
        </p:nvSpPr>
        <p:spPr bwMode="auto">
          <a:xfrm>
            <a:off x="704850" y="758825"/>
            <a:ext cx="1698625" cy="5378450"/>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39940" name="Rectangle 4"/>
          <p:cNvSpPr>
            <a:spLocks noChangeArrowheads="1"/>
          </p:cNvSpPr>
          <p:nvPr/>
        </p:nvSpPr>
        <p:spPr bwMode="auto">
          <a:xfrm>
            <a:off x="704850" y="758825"/>
            <a:ext cx="1698625" cy="5378450"/>
          </a:xfrm>
          <a:prstGeom prst="rect">
            <a:avLst/>
          </a:prstGeom>
          <a:noFill/>
          <a:ln w="25400">
            <a:solidFill>
              <a:srgbClr val="FFFFFF"/>
            </a:solidFill>
            <a:miter lim="800000"/>
            <a:headEnd/>
            <a:tailEnd/>
          </a:ln>
        </p:spPr>
        <p:txBody>
          <a:bodyPr>
            <a:prstTxWarp prst="textNoShape">
              <a:avLst/>
            </a:prstTxWarp>
          </a:bodyPr>
          <a:lstStyle/>
          <a:p>
            <a:endParaRPr lang="en-US"/>
          </a:p>
        </p:txBody>
      </p:sp>
      <p:sp>
        <p:nvSpPr>
          <p:cNvPr id="39941" name="Rectangle 5"/>
          <p:cNvSpPr>
            <a:spLocks noChangeArrowheads="1"/>
          </p:cNvSpPr>
          <p:nvPr/>
        </p:nvSpPr>
        <p:spPr bwMode="auto">
          <a:xfrm>
            <a:off x="704850" y="758825"/>
            <a:ext cx="1698625" cy="5378450"/>
          </a:xfrm>
          <a:prstGeom prst="rect">
            <a:avLst/>
          </a:prstGeom>
          <a:solidFill>
            <a:srgbClr val="FFFFFF"/>
          </a:solidFill>
          <a:ln w="25400">
            <a:solidFill>
              <a:srgbClr val="FFFFFF"/>
            </a:solidFill>
            <a:miter lim="800000"/>
            <a:headEnd/>
            <a:tailEnd/>
          </a:ln>
        </p:spPr>
        <p:txBody>
          <a:bodyPr>
            <a:prstTxWarp prst="textNoShape">
              <a:avLst/>
            </a:prstTxWarp>
          </a:bodyPr>
          <a:lstStyle/>
          <a:p>
            <a:endParaRPr lang="en-US"/>
          </a:p>
        </p:txBody>
      </p:sp>
      <p:sp>
        <p:nvSpPr>
          <p:cNvPr id="39942" name="Rectangle 6"/>
          <p:cNvSpPr>
            <a:spLocks noChangeArrowheads="1"/>
          </p:cNvSpPr>
          <p:nvPr/>
        </p:nvSpPr>
        <p:spPr bwMode="auto">
          <a:xfrm>
            <a:off x="704850" y="758825"/>
            <a:ext cx="1698625" cy="5378450"/>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39943" name="Rectangle 7"/>
          <p:cNvSpPr>
            <a:spLocks noChangeArrowheads="1"/>
          </p:cNvSpPr>
          <p:nvPr/>
        </p:nvSpPr>
        <p:spPr bwMode="auto">
          <a:xfrm>
            <a:off x="704850" y="758825"/>
            <a:ext cx="1698625" cy="5378450"/>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39944" name="Rectangle 8"/>
          <p:cNvSpPr>
            <a:spLocks noChangeArrowheads="1"/>
          </p:cNvSpPr>
          <p:nvPr/>
        </p:nvSpPr>
        <p:spPr bwMode="auto">
          <a:xfrm>
            <a:off x="655638" y="808038"/>
            <a:ext cx="1698625" cy="5378450"/>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39945" name="Rectangle 9"/>
          <p:cNvSpPr>
            <a:spLocks noChangeArrowheads="1"/>
          </p:cNvSpPr>
          <p:nvPr/>
        </p:nvSpPr>
        <p:spPr bwMode="auto">
          <a:xfrm>
            <a:off x="655638" y="808038"/>
            <a:ext cx="1698625" cy="5378450"/>
          </a:xfrm>
          <a:prstGeom prst="rect">
            <a:avLst/>
          </a:prstGeom>
          <a:noFill/>
          <a:ln w="25400">
            <a:solidFill>
              <a:srgbClr val="FFFFFF"/>
            </a:solidFill>
            <a:miter lim="800000"/>
            <a:headEnd/>
            <a:tailEnd/>
          </a:ln>
        </p:spPr>
        <p:txBody>
          <a:bodyPr>
            <a:prstTxWarp prst="textNoShape">
              <a:avLst/>
            </a:prstTxWarp>
          </a:bodyPr>
          <a:lstStyle/>
          <a:p>
            <a:endParaRPr lang="en-US"/>
          </a:p>
        </p:txBody>
      </p:sp>
      <p:sp>
        <p:nvSpPr>
          <p:cNvPr id="39946" name="Rectangle 10"/>
          <p:cNvSpPr>
            <a:spLocks noChangeArrowheads="1"/>
          </p:cNvSpPr>
          <p:nvPr/>
        </p:nvSpPr>
        <p:spPr bwMode="auto">
          <a:xfrm>
            <a:off x="655638" y="808038"/>
            <a:ext cx="1698625" cy="5378450"/>
          </a:xfrm>
          <a:prstGeom prst="rect">
            <a:avLst/>
          </a:prstGeom>
          <a:solidFill>
            <a:srgbClr val="FFFFFF"/>
          </a:solidFill>
          <a:ln w="25400">
            <a:solidFill>
              <a:srgbClr val="FFFFFF"/>
            </a:solidFill>
            <a:miter lim="800000"/>
            <a:headEnd/>
            <a:tailEnd/>
          </a:ln>
        </p:spPr>
        <p:txBody>
          <a:bodyPr>
            <a:prstTxWarp prst="textNoShape">
              <a:avLst/>
            </a:prstTxWarp>
          </a:bodyPr>
          <a:lstStyle/>
          <a:p>
            <a:endParaRPr lang="en-US"/>
          </a:p>
        </p:txBody>
      </p:sp>
      <p:sp>
        <p:nvSpPr>
          <p:cNvPr id="39947" name="Rectangle 11"/>
          <p:cNvSpPr>
            <a:spLocks noChangeArrowheads="1"/>
          </p:cNvSpPr>
          <p:nvPr/>
        </p:nvSpPr>
        <p:spPr bwMode="auto">
          <a:xfrm>
            <a:off x="655638" y="808038"/>
            <a:ext cx="1698625" cy="5378450"/>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39948" name="Rectangle 12"/>
          <p:cNvSpPr>
            <a:spLocks noChangeArrowheads="1"/>
          </p:cNvSpPr>
          <p:nvPr/>
        </p:nvSpPr>
        <p:spPr bwMode="auto">
          <a:xfrm>
            <a:off x="655638" y="808038"/>
            <a:ext cx="1698625" cy="5378450"/>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39949" name="Rectangle 13"/>
          <p:cNvSpPr>
            <a:spLocks noChangeArrowheads="1"/>
          </p:cNvSpPr>
          <p:nvPr/>
        </p:nvSpPr>
        <p:spPr bwMode="auto">
          <a:xfrm>
            <a:off x="606425" y="858838"/>
            <a:ext cx="1698625" cy="5376862"/>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39950" name="Rectangle 14"/>
          <p:cNvSpPr>
            <a:spLocks noChangeArrowheads="1"/>
          </p:cNvSpPr>
          <p:nvPr/>
        </p:nvSpPr>
        <p:spPr bwMode="auto">
          <a:xfrm>
            <a:off x="606425" y="858838"/>
            <a:ext cx="1698625" cy="5376862"/>
          </a:xfrm>
          <a:prstGeom prst="rect">
            <a:avLst/>
          </a:prstGeom>
          <a:noFill/>
          <a:ln w="25400">
            <a:solidFill>
              <a:srgbClr val="FFFFFF"/>
            </a:solidFill>
            <a:miter lim="800000"/>
            <a:headEnd/>
            <a:tailEnd/>
          </a:ln>
        </p:spPr>
        <p:txBody>
          <a:bodyPr>
            <a:prstTxWarp prst="textNoShape">
              <a:avLst/>
            </a:prstTxWarp>
          </a:bodyPr>
          <a:lstStyle/>
          <a:p>
            <a:endParaRPr lang="en-US"/>
          </a:p>
        </p:txBody>
      </p:sp>
      <p:sp>
        <p:nvSpPr>
          <p:cNvPr id="39951" name="Rectangle 15"/>
          <p:cNvSpPr>
            <a:spLocks noChangeArrowheads="1"/>
          </p:cNvSpPr>
          <p:nvPr/>
        </p:nvSpPr>
        <p:spPr bwMode="auto">
          <a:xfrm>
            <a:off x="606425" y="858838"/>
            <a:ext cx="1698625" cy="5376862"/>
          </a:xfrm>
          <a:prstGeom prst="rect">
            <a:avLst/>
          </a:prstGeom>
          <a:solidFill>
            <a:srgbClr val="FFFFFF"/>
          </a:solidFill>
          <a:ln w="25400">
            <a:solidFill>
              <a:srgbClr val="FFFFFF"/>
            </a:solidFill>
            <a:miter lim="800000"/>
            <a:headEnd/>
            <a:tailEnd/>
          </a:ln>
        </p:spPr>
        <p:txBody>
          <a:bodyPr>
            <a:prstTxWarp prst="textNoShape">
              <a:avLst/>
            </a:prstTxWarp>
          </a:bodyPr>
          <a:lstStyle/>
          <a:p>
            <a:endParaRPr lang="en-US"/>
          </a:p>
        </p:txBody>
      </p:sp>
      <p:sp>
        <p:nvSpPr>
          <p:cNvPr id="39952" name="Rectangle 16"/>
          <p:cNvSpPr>
            <a:spLocks noChangeArrowheads="1"/>
          </p:cNvSpPr>
          <p:nvPr/>
        </p:nvSpPr>
        <p:spPr bwMode="auto">
          <a:xfrm>
            <a:off x="606425" y="858838"/>
            <a:ext cx="1698625" cy="5376862"/>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39953" name="Rectangle 17"/>
          <p:cNvSpPr>
            <a:spLocks noChangeArrowheads="1"/>
          </p:cNvSpPr>
          <p:nvPr/>
        </p:nvSpPr>
        <p:spPr bwMode="auto">
          <a:xfrm>
            <a:off x="606425" y="858838"/>
            <a:ext cx="1698625" cy="5376862"/>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39954" name="Rectangle 18"/>
          <p:cNvSpPr>
            <a:spLocks noChangeArrowheads="1"/>
          </p:cNvSpPr>
          <p:nvPr/>
        </p:nvSpPr>
        <p:spPr bwMode="auto">
          <a:xfrm>
            <a:off x="655638" y="508000"/>
            <a:ext cx="428625"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User</a:t>
            </a:r>
            <a:endParaRPr lang="en-US" sz="1400"/>
          </a:p>
        </p:txBody>
      </p:sp>
      <p:grpSp>
        <p:nvGrpSpPr>
          <p:cNvPr id="39955" name="Group 19"/>
          <p:cNvGrpSpPr>
            <a:grpSpLocks/>
          </p:cNvGrpSpPr>
          <p:nvPr/>
        </p:nvGrpSpPr>
        <p:grpSpPr bwMode="auto">
          <a:xfrm>
            <a:off x="5745163" y="1081088"/>
            <a:ext cx="1346200" cy="895350"/>
            <a:chOff x="3650" y="681"/>
            <a:chExt cx="785" cy="689"/>
          </a:xfrm>
        </p:grpSpPr>
        <p:sp>
          <p:nvSpPr>
            <p:cNvPr id="40331" name="Rectangle 20"/>
            <p:cNvSpPr>
              <a:spLocks noChangeArrowheads="1"/>
            </p:cNvSpPr>
            <p:nvPr/>
          </p:nvSpPr>
          <p:spPr bwMode="auto">
            <a:xfrm>
              <a:off x="3743" y="681"/>
              <a:ext cx="692" cy="595"/>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0332" name="Rectangle 21"/>
            <p:cNvSpPr>
              <a:spLocks noChangeArrowheads="1"/>
            </p:cNvSpPr>
            <p:nvPr/>
          </p:nvSpPr>
          <p:spPr bwMode="auto">
            <a:xfrm>
              <a:off x="3743" y="681"/>
              <a:ext cx="692" cy="595"/>
            </a:xfrm>
            <a:prstGeom prst="rect">
              <a:avLst/>
            </a:prstGeom>
            <a:noFill/>
            <a:ln w="25400">
              <a:solidFill>
                <a:srgbClr val="FFFFFF"/>
              </a:solidFill>
              <a:miter lim="800000"/>
              <a:headEnd/>
              <a:tailEnd/>
            </a:ln>
          </p:spPr>
          <p:txBody>
            <a:bodyPr>
              <a:prstTxWarp prst="textNoShape">
                <a:avLst/>
              </a:prstTxWarp>
            </a:bodyPr>
            <a:lstStyle/>
            <a:p>
              <a:endParaRPr lang="en-US"/>
            </a:p>
          </p:txBody>
        </p:sp>
        <p:sp>
          <p:nvSpPr>
            <p:cNvPr id="40333" name="Rectangle 22"/>
            <p:cNvSpPr>
              <a:spLocks noChangeArrowheads="1"/>
            </p:cNvSpPr>
            <p:nvPr/>
          </p:nvSpPr>
          <p:spPr bwMode="auto">
            <a:xfrm>
              <a:off x="3743" y="681"/>
              <a:ext cx="692" cy="595"/>
            </a:xfrm>
            <a:prstGeom prst="rect">
              <a:avLst/>
            </a:prstGeom>
            <a:solidFill>
              <a:srgbClr val="FFFFFF"/>
            </a:solidFill>
            <a:ln w="25400">
              <a:solidFill>
                <a:srgbClr val="FFFFFF"/>
              </a:solidFill>
              <a:miter lim="800000"/>
              <a:headEnd/>
              <a:tailEnd/>
            </a:ln>
          </p:spPr>
          <p:txBody>
            <a:bodyPr>
              <a:prstTxWarp prst="textNoShape">
                <a:avLst/>
              </a:prstTxWarp>
            </a:bodyPr>
            <a:lstStyle/>
            <a:p>
              <a:endParaRPr lang="en-US"/>
            </a:p>
          </p:txBody>
        </p:sp>
        <p:sp>
          <p:nvSpPr>
            <p:cNvPr id="40334" name="Rectangle 23"/>
            <p:cNvSpPr>
              <a:spLocks noChangeArrowheads="1"/>
            </p:cNvSpPr>
            <p:nvPr/>
          </p:nvSpPr>
          <p:spPr bwMode="auto">
            <a:xfrm>
              <a:off x="3743" y="681"/>
              <a:ext cx="692" cy="595"/>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0335" name="Rectangle 24"/>
            <p:cNvSpPr>
              <a:spLocks noChangeArrowheads="1"/>
            </p:cNvSpPr>
            <p:nvPr/>
          </p:nvSpPr>
          <p:spPr bwMode="auto">
            <a:xfrm>
              <a:off x="3743" y="681"/>
              <a:ext cx="692" cy="595"/>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40336" name="Rectangle 25"/>
            <p:cNvSpPr>
              <a:spLocks noChangeArrowheads="1"/>
            </p:cNvSpPr>
            <p:nvPr/>
          </p:nvSpPr>
          <p:spPr bwMode="auto">
            <a:xfrm>
              <a:off x="3712" y="712"/>
              <a:ext cx="692" cy="595"/>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0337" name="Rectangle 26"/>
            <p:cNvSpPr>
              <a:spLocks noChangeArrowheads="1"/>
            </p:cNvSpPr>
            <p:nvPr/>
          </p:nvSpPr>
          <p:spPr bwMode="auto">
            <a:xfrm>
              <a:off x="3712" y="712"/>
              <a:ext cx="692" cy="595"/>
            </a:xfrm>
            <a:prstGeom prst="rect">
              <a:avLst/>
            </a:prstGeom>
            <a:noFill/>
            <a:ln w="25400">
              <a:solidFill>
                <a:srgbClr val="FFFFFF"/>
              </a:solidFill>
              <a:miter lim="800000"/>
              <a:headEnd/>
              <a:tailEnd/>
            </a:ln>
          </p:spPr>
          <p:txBody>
            <a:bodyPr>
              <a:prstTxWarp prst="textNoShape">
                <a:avLst/>
              </a:prstTxWarp>
            </a:bodyPr>
            <a:lstStyle/>
            <a:p>
              <a:endParaRPr lang="en-US"/>
            </a:p>
          </p:txBody>
        </p:sp>
        <p:sp>
          <p:nvSpPr>
            <p:cNvPr id="40338" name="Rectangle 27"/>
            <p:cNvSpPr>
              <a:spLocks noChangeArrowheads="1"/>
            </p:cNvSpPr>
            <p:nvPr/>
          </p:nvSpPr>
          <p:spPr bwMode="auto">
            <a:xfrm>
              <a:off x="3712" y="712"/>
              <a:ext cx="692" cy="595"/>
            </a:xfrm>
            <a:prstGeom prst="rect">
              <a:avLst/>
            </a:prstGeom>
            <a:solidFill>
              <a:srgbClr val="FFFFFF"/>
            </a:solidFill>
            <a:ln w="25400">
              <a:solidFill>
                <a:srgbClr val="FFFFFF"/>
              </a:solidFill>
              <a:miter lim="800000"/>
              <a:headEnd/>
              <a:tailEnd/>
            </a:ln>
          </p:spPr>
          <p:txBody>
            <a:bodyPr>
              <a:prstTxWarp prst="textNoShape">
                <a:avLst/>
              </a:prstTxWarp>
            </a:bodyPr>
            <a:lstStyle/>
            <a:p>
              <a:endParaRPr lang="en-US"/>
            </a:p>
          </p:txBody>
        </p:sp>
        <p:sp>
          <p:nvSpPr>
            <p:cNvPr id="40339" name="Rectangle 28"/>
            <p:cNvSpPr>
              <a:spLocks noChangeArrowheads="1"/>
            </p:cNvSpPr>
            <p:nvPr/>
          </p:nvSpPr>
          <p:spPr bwMode="auto">
            <a:xfrm>
              <a:off x="3712" y="712"/>
              <a:ext cx="692" cy="595"/>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0340" name="Rectangle 29"/>
            <p:cNvSpPr>
              <a:spLocks noChangeArrowheads="1"/>
            </p:cNvSpPr>
            <p:nvPr/>
          </p:nvSpPr>
          <p:spPr bwMode="auto">
            <a:xfrm>
              <a:off x="3712" y="712"/>
              <a:ext cx="692" cy="595"/>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40341" name="Rectangle 30"/>
            <p:cNvSpPr>
              <a:spLocks noChangeArrowheads="1"/>
            </p:cNvSpPr>
            <p:nvPr/>
          </p:nvSpPr>
          <p:spPr bwMode="auto">
            <a:xfrm>
              <a:off x="3681" y="743"/>
              <a:ext cx="692" cy="595"/>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0342" name="Rectangle 31"/>
            <p:cNvSpPr>
              <a:spLocks noChangeArrowheads="1"/>
            </p:cNvSpPr>
            <p:nvPr/>
          </p:nvSpPr>
          <p:spPr bwMode="auto">
            <a:xfrm>
              <a:off x="3681" y="743"/>
              <a:ext cx="692" cy="595"/>
            </a:xfrm>
            <a:prstGeom prst="rect">
              <a:avLst/>
            </a:prstGeom>
            <a:noFill/>
            <a:ln w="25400">
              <a:solidFill>
                <a:srgbClr val="FFFFFF"/>
              </a:solidFill>
              <a:miter lim="800000"/>
              <a:headEnd/>
              <a:tailEnd/>
            </a:ln>
          </p:spPr>
          <p:txBody>
            <a:bodyPr>
              <a:prstTxWarp prst="textNoShape">
                <a:avLst/>
              </a:prstTxWarp>
            </a:bodyPr>
            <a:lstStyle/>
            <a:p>
              <a:endParaRPr lang="en-US"/>
            </a:p>
          </p:txBody>
        </p:sp>
        <p:sp>
          <p:nvSpPr>
            <p:cNvPr id="40343" name="Rectangle 32"/>
            <p:cNvSpPr>
              <a:spLocks noChangeArrowheads="1"/>
            </p:cNvSpPr>
            <p:nvPr/>
          </p:nvSpPr>
          <p:spPr bwMode="auto">
            <a:xfrm>
              <a:off x="3681" y="743"/>
              <a:ext cx="692" cy="595"/>
            </a:xfrm>
            <a:prstGeom prst="rect">
              <a:avLst/>
            </a:prstGeom>
            <a:solidFill>
              <a:srgbClr val="FFFFFF"/>
            </a:solidFill>
            <a:ln w="25400">
              <a:solidFill>
                <a:srgbClr val="FFFFFF"/>
              </a:solidFill>
              <a:miter lim="800000"/>
              <a:headEnd/>
              <a:tailEnd/>
            </a:ln>
          </p:spPr>
          <p:txBody>
            <a:bodyPr>
              <a:prstTxWarp prst="textNoShape">
                <a:avLst/>
              </a:prstTxWarp>
            </a:bodyPr>
            <a:lstStyle/>
            <a:p>
              <a:endParaRPr lang="en-US"/>
            </a:p>
          </p:txBody>
        </p:sp>
        <p:sp>
          <p:nvSpPr>
            <p:cNvPr id="40344" name="Rectangle 33"/>
            <p:cNvSpPr>
              <a:spLocks noChangeArrowheads="1"/>
            </p:cNvSpPr>
            <p:nvPr/>
          </p:nvSpPr>
          <p:spPr bwMode="auto">
            <a:xfrm>
              <a:off x="3681" y="743"/>
              <a:ext cx="692" cy="595"/>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0345" name="Rectangle 34"/>
            <p:cNvSpPr>
              <a:spLocks noChangeArrowheads="1"/>
            </p:cNvSpPr>
            <p:nvPr/>
          </p:nvSpPr>
          <p:spPr bwMode="auto">
            <a:xfrm>
              <a:off x="3681" y="743"/>
              <a:ext cx="692" cy="595"/>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40346" name="Rectangle 35"/>
            <p:cNvSpPr>
              <a:spLocks noChangeArrowheads="1"/>
            </p:cNvSpPr>
            <p:nvPr/>
          </p:nvSpPr>
          <p:spPr bwMode="auto">
            <a:xfrm>
              <a:off x="3650" y="774"/>
              <a:ext cx="691" cy="596"/>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0347" name="Rectangle 36"/>
            <p:cNvSpPr>
              <a:spLocks noChangeArrowheads="1"/>
            </p:cNvSpPr>
            <p:nvPr/>
          </p:nvSpPr>
          <p:spPr bwMode="auto">
            <a:xfrm>
              <a:off x="3650" y="774"/>
              <a:ext cx="691" cy="596"/>
            </a:xfrm>
            <a:prstGeom prst="rect">
              <a:avLst/>
            </a:prstGeom>
            <a:noFill/>
            <a:ln w="25400">
              <a:solidFill>
                <a:srgbClr val="FFFFFF"/>
              </a:solidFill>
              <a:miter lim="800000"/>
              <a:headEnd/>
              <a:tailEnd/>
            </a:ln>
          </p:spPr>
          <p:txBody>
            <a:bodyPr>
              <a:prstTxWarp prst="textNoShape">
                <a:avLst/>
              </a:prstTxWarp>
            </a:bodyPr>
            <a:lstStyle/>
            <a:p>
              <a:endParaRPr lang="en-US"/>
            </a:p>
          </p:txBody>
        </p:sp>
        <p:sp>
          <p:nvSpPr>
            <p:cNvPr id="40348" name="Rectangle 37"/>
            <p:cNvSpPr>
              <a:spLocks noChangeArrowheads="1"/>
            </p:cNvSpPr>
            <p:nvPr/>
          </p:nvSpPr>
          <p:spPr bwMode="auto">
            <a:xfrm>
              <a:off x="3650" y="774"/>
              <a:ext cx="691" cy="596"/>
            </a:xfrm>
            <a:prstGeom prst="rect">
              <a:avLst/>
            </a:prstGeom>
            <a:solidFill>
              <a:srgbClr val="FFFFFF"/>
            </a:solidFill>
            <a:ln w="25400">
              <a:solidFill>
                <a:srgbClr val="FFFFFF"/>
              </a:solidFill>
              <a:miter lim="800000"/>
              <a:headEnd/>
              <a:tailEnd/>
            </a:ln>
          </p:spPr>
          <p:txBody>
            <a:bodyPr>
              <a:prstTxWarp prst="textNoShape">
                <a:avLst/>
              </a:prstTxWarp>
            </a:bodyPr>
            <a:lstStyle/>
            <a:p>
              <a:endParaRPr lang="en-US"/>
            </a:p>
          </p:txBody>
        </p:sp>
        <p:sp>
          <p:nvSpPr>
            <p:cNvPr id="40349" name="Rectangle 38"/>
            <p:cNvSpPr>
              <a:spLocks noChangeArrowheads="1"/>
            </p:cNvSpPr>
            <p:nvPr/>
          </p:nvSpPr>
          <p:spPr bwMode="auto">
            <a:xfrm>
              <a:off x="3650" y="774"/>
              <a:ext cx="691" cy="596"/>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0350" name="Rectangle 39"/>
            <p:cNvSpPr>
              <a:spLocks noChangeArrowheads="1"/>
            </p:cNvSpPr>
            <p:nvPr/>
          </p:nvSpPr>
          <p:spPr bwMode="auto">
            <a:xfrm>
              <a:off x="3650" y="774"/>
              <a:ext cx="691" cy="596"/>
            </a:xfrm>
            <a:prstGeom prst="rect">
              <a:avLst/>
            </a:prstGeom>
            <a:noFill/>
            <a:ln w="25400">
              <a:solidFill>
                <a:srgbClr val="000000"/>
              </a:solidFill>
              <a:miter lim="800000"/>
              <a:headEnd/>
              <a:tailEnd/>
            </a:ln>
          </p:spPr>
          <p:txBody>
            <a:bodyPr>
              <a:prstTxWarp prst="textNoShape">
                <a:avLst/>
              </a:prstTxWarp>
            </a:bodyPr>
            <a:lstStyle/>
            <a:p>
              <a:endParaRPr lang="en-US"/>
            </a:p>
          </p:txBody>
        </p:sp>
      </p:grpSp>
      <p:sp>
        <p:nvSpPr>
          <p:cNvPr id="39956" name="Rectangle 40"/>
          <p:cNvSpPr>
            <a:spLocks noChangeArrowheads="1"/>
          </p:cNvSpPr>
          <p:nvPr/>
        </p:nvSpPr>
        <p:spPr bwMode="auto">
          <a:xfrm>
            <a:off x="5851525" y="830263"/>
            <a:ext cx="1274763"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Arrival Sensor</a:t>
            </a:r>
            <a:endParaRPr lang="en-US" sz="1400"/>
          </a:p>
        </p:txBody>
      </p:sp>
      <p:sp>
        <p:nvSpPr>
          <p:cNvPr id="39957" name="Rectangle 41"/>
          <p:cNvSpPr>
            <a:spLocks noChangeArrowheads="1"/>
          </p:cNvSpPr>
          <p:nvPr/>
        </p:nvSpPr>
        <p:spPr bwMode="auto">
          <a:xfrm>
            <a:off x="4021138" y="5165725"/>
            <a:ext cx="1050925" cy="519113"/>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39958" name="Rectangle 42"/>
          <p:cNvSpPr>
            <a:spLocks noChangeArrowheads="1"/>
          </p:cNvSpPr>
          <p:nvPr/>
        </p:nvSpPr>
        <p:spPr bwMode="auto">
          <a:xfrm>
            <a:off x="4021138" y="5165725"/>
            <a:ext cx="1050925" cy="519113"/>
          </a:xfrm>
          <a:prstGeom prst="rect">
            <a:avLst/>
          </a:prstGeom>
          <a:noFill/>
          <a:ln w="25400">
            <a:solidFill>
              <a:srgbClr val="FFFFFF"/>
            </a:solidFill>
            <a:miter lim="800000"/>
            <a:headEnd/>
            <a:tailEnd/>
          </a:ln>
        </p:spPr>
        <p:txBody>
          <a:bodyPr>
            <a:prstTxWarp prst="textNoShape">
              <a:avLst/>
            </a:prstTxWarp>
          </a:bodyPr>
          <a:lstStyle/>
          <a:p>
            <a:endParaRPr lang="en-US"/>
          </a:p>
        </p:txBody>
      </p:sp>
      <p:sp>
        <p:nvSpPr>
          <p:cNvPr id="39959" name="Rectangle 43"/>
          <p:cNvSpPr>
            <a:spLocks noChangeArrowheads="1"/>
          </p:cNvSpPr>
          <p:nvPr/>
        </p:nvSpPr>
        <p:spPr bwMode="auto">
          <a:xfrm>
            <a:off x="4021138" y="5165725"/>
            <a:ext cx="1050925" cy="519113"/>
          </a:xfrm>
          <a:prstGeom prst="rect">
            <a:avLst/>
          </a:prstGeom>
          <a:solidFill>
            <a:srgbClr val="FFFFFF"/>
          </a:solidFill>
          <a:ln w="25400">
            <a:solidFill>
              <a:srgbClr val="FFFFFF"/>
            </a:solidFill>
            <a:miter lim="800000"/>
            <a:headEnd/>
            <a:tailEnd/>
          </a:ln>
        </p:spPr>
        <p:txBody>
          <a:bodyPr>
            <a:prstTxWarp prst="textNoShape">
              <a:avLst/>
            </a:prstTxWarp>
          </a:bodyPr>
          <a:lstStyle/>
          <a:p>
            <a:endParaRPr lang="en-US"/>
          </a:p>
        </p:txBody>
      </p:sp>
      <p:sp>
        <p:nvSpPr>
          <p:cNvPr id="39960" name="Rectangle 44"/>
          <p:cNvSpPr>
            <a:spLocks noChangeArrowheads="1"/>
          </p:cNvSpPr>
          <p:nvPr/>
        </p:nvSpPr>
        <p:spPr bwMode="auto">
          <a:xfrm>
            <a:off x="4021138" y="5165725"/>
            <a:ext cx="1050925" cy="519113"/>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39961" name="Rectangle 45"/>
          <p:cNvSpPr>
            <a:spLocks noChangeArrowheads="1"/>
          </p:cNvSpPr>
          <p:nvPr/>
        </p:nvSpPr>
        <p:spPr bwMode="auto">
          <a:xfrm>
            <a:off x="4021138" y="5165725"/>
            <a:ext cx="1050925" cy="519113"/>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39962" name="Rectangle 46"/>
          <p:cNvSpPr>
            <a:spLocks noChangeArrowheads="1"/>
          </p:cNvSpPr>
          <p:nvPr/>
        </p:nvSpPr>
        <p:spPr bwMode="auto">
          <a:xfrm>
            <a:off x="3378200" y="4914900"/>
            <a:ext cx="1646238"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Service Personnel</a:t>
            </a:r>
            <a:endParaRPr lang="en-US" sz="1400"/>
          </a:p>
        </p:txBody>
      </p:sp>
      <p:sp>
        <p:nvSpPr>
          <p:cNvPr id="39963" name="Rectangle 47"/>
          <p:cNvSpPr>
            <a:spLocks noChangeArrowheads="1"/>
          </p:cNvSpPr>
          <p:nvPr/>
        </p:nvSpPr>
        <p:spPr bwMode="auto">
          <a:xfrm>
            <a:off x="5518150" y="2446338"/>
            <a:ext cx="1922463" cy="3656012"/>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39964" name="Rectangle 48"/>
          <p:cNvSpPr>
            <a:spLocks noChangeArrowheads="1"/>
          </p:cNvSpPr>
          <p:nvPr/>
        </p:nvSpPr>
        <p:spPr bwMode="auto">
          <a:xfrm>
            <a:off x="5518150" y="2446338"/>
            <a:ext cx="1922463" cy="3656012"/>
          </a:xfrm>
          <a:prstGeom prst="rect">
            <a:avLst/>
          </a:prstGeom>
          <a:noFill/>
          <a:ln w="25400">
            <a:solidFill>
              <a:srgbClr val="FFFFFF"/>
            </a:solidFill>
            <a:miter lim="800000"/>
            <a:headEnd/>
            <a:tailEnd/>
          </a:ln>
        </p:spPr>
        <p:txBody>
          <a:bodyPr>
            <a:prstTxWarp prst="textNoShape">
              <a:avLst/>
            </a:prstTxWarp>
          </a:bodyPr>
          <a:lstStyle/>
          <a:p>
            <a:endParaRPr lang="en-US"/>
          </a:p>
        </p:txBody>
      </p:sp>
      <p:sp>
        <p:nvSpPr>
          <p:cNvPr id="39965" name="Rectangle 49"/>
          <p:cNvSpPr>
            <a:spLocks noChangeArrowheads="1"/>
          </p:cNvSpPr>
          <p:nvPr/>
        </p:nvSpPr>
        <p:spPr bwMode="auto">
          <a:xfrm>
            <a:off x="5518150" y="2446338"/>
            <a:ext cx="1922463" cy="3656012"/>
          </a:xfrm>
          <a:prstGeom prst="rect">
            <a:avLst/>
          </a:prstGeom>
          <a:solidFill>
            <a:srgbClr val="FFFFFF"/>
          </a:solidFill>
          <a:ln w="25400">
            <a:solidFill>
              <a:srgbClr val="FFFFFF"/>
            </a:solidFill>
            <a:miter lim="800000"/>
            <a:headEnd/>
            <a:tailEnd/>
          </a:ln>
        </p:spPr>
        <p:txBody>
          <a:bodyPr>
            <a:prstTxWarp prst="textNoShape">
              <a:avLst/>
            </a:prstTxWarp>
          </a:bodyPr>
          <a:lstStyle/>
          <a:p>
            <a:endParaRPr lang="en-US"/>
          </a:p>
        </p:txBody>
      </p:sp>
      <p:sp>
        <p:nvSpPr>
          <p:cNvPr id="39966" name="Rectangle 50"/>
          <p:cNvSpPr>
            <a:spLocks noChangeArrowheads="1"/>
          </p:cNvSpPr>
          <p:nvPr/>
        </p:nvSpPr>
        <p:spPr bwMode="auto">
          <a:xfrm>
            <a:off x="5518150" y="2446338"/>
            <a:ext cx="1922463" cy="3656012"/>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39967" name="Rectangle 51"/>
          <p:cNvSpPr>
            <a:spLocks noChangeArrowheads="1"/>
          </p:cNvSpPr>
          <p:nvPr/>
        </p:nvSpPr>
        <p:spPr bwMode="auto">
          <a:xfrm>
            <a:off x="5518150" y="2446338"/>
            <a:ext cx="1922463" cy="3656012"/>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39968" name="Rectangle 52"/>
          <p:cNvSpPr>
            <a:spLocks noChangeArrowheads="1"/>
          </p:cNvSpPr>
          <p:nvPr/>
        </p:nvSpPr>
        <p:spPr bwMode="auto">
          <a:xfrm>
            <a:off x="5467350" y="2495550"/>
            <a:ext cx="1924050" cy="3656013"/>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39969" name="Rectangle 53"/>
          <p:cNvSpPr>
            <a:spLocks noChangeArrowheads="1"/>
          </p:cNvSpPr>
          <p:nvPr/>
        </p:nvSpPr>
        <p:spPr bwMode="auto">
          <a:xfrm>
            <a:off x="5467350" y="2495550"/>
            <a:ext cx="1924050" cy="3656013"/>
          </a:xfrm>
          <a:prstGeom prst="rect">
            <a:avLst/>
          </a:prstGeom>
          <a:noFill/>
          <a:ln w="25400">
            <a:solidFill>
              <a:srgbClr val="FFFFFF"/>
            </a:solidFill>
            <a:miter lim="800000"/>
            <a:headEnd/>
            <a:tailEnd/>
          </a:ln>
        </p:spPr>
        <p:txBody>
          <a:bodyPr>
            <a:prstTxWarp prst="textNoShape">
              <a:avLst/>
            </a:prstTxWarp>
          </a:bodyPr>
          <a:lstStyle/>
          <a:p>
            <a:endParaRPr lang="en-US"/>
          </a:p>
        </p:txBody>
      </p:sp>
      <p:sp>
        <p:nvSpPr>
          <p:cNvPr id="39970" name="Rectangle 54"/>
          <p:cNvSpPr>
            <a:spLocks noChangeArrowheads="1"/>
          </p:cNvSpPr>
          <p:nvPr/>
        </p:nvSpPr>
        <p:spPr bwMode="auto">
          <a:xfrm>
            <a:off x="5467350" y="2495550"/>
            <a:ext cx="1924050" cy="3656013"/>
          </a:xfrm>
          <a:prstGeom prst="rect">
            <a:avLst/>
          </a:prstGeom>
          <a:solidFill>
            <a:srgbClr val="FFFFFF"/>
          </a:solidFill>
          <a:ln w="25400">
            <a:solidFill>
              <a:srgbClr val="FFFFFF"/>
            </a:solidFill>
            <a:miter lim="800000"/>
            <a:headEnd/>
            <a:tailEnd/>
          </a:ln>
        </p:spPr>
        <p:txBody>
          <a:bodyPr>
            <a:prstTxWarp prst="textNoShape">
              <a:avLst/>
            </a:prstTxWarp>
          </a:bodyPr>
          <a:lstStyle/>
          <a:p>
            <a:endParaRPr lang="en-US"/>
          </a:p>
        </p:txBody>
      </p:sp>
      <p:sp>
        <p:nvSpPr>
          <p:cNvPr id="39971" name="Rectangle 55"/>
          <p:cNvSpPr>
            <a:spLocks noChangeArrowheads="1"/>
          </p:cNvSpPr>
          <p:nvPr/>
        </p:nvSpPr>
        <p:spPr bwMode="auto">
          <a:xfrm>
            <a:off x="5467350" y="2495550"/>
            <a:ext cx="1924050" cy="3656013"/>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39972" name="Rectangle 56"/>
          <p:cNvSpPr>
            <a:spLocks noChangeArrowheads="1"/>
          </p:cNvSpPr>
          <p:nvPr/>
        </p:nvSpPr>
        <p:spPr bwMode="auto">
          <a:xfrm>
            <a:off x="5467350" y="2495550"/>
            <a:ext cx="1924050" cy="3656013"/>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39973" name="Rectangle 57"/>
          <p:cNvSpPr>
            <a:spLocks noChangeArrowheads="1"/>
          </p:cNvSpPr>
          <p:nvPr/>
        </p:nvSpPr>
        <p:spPr bwMode="auto">
          <a:xfrm>
            <a:off x="5418138" y="2544763"/>
            <a:ext cx="1924050" cy="3657600"/>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39974" name="Rectangle 58"/>
          <p:cNvSpPr>
            <a:spLocks noChangeArrowheads="1"/>
          </p:cNvSpPr>
          <p:nvPr/>
        </p:nvSpPr>
        <p:spPr bwMode="auto">
          <a:xfrm>
            <a:off x="5418138" y="2544763"/>
            <a:ext cx="1924050" cy="3657600"/>
          </a:xfrm>
          <a:prstGeom prst="rect">
            <a:avLst/>
          </a:prstGeom>
          <a:noFill/>
          <a:ln w="25400">
            <a:solidFill>
              <a:srgbClr val="FFFFFF"/>
            </a:solidFill>
            <a:miter lim="800000"/>
            <a:headEnd/>
            <a:tailEnd/>
          </a:ln>
        </p:spPr>
        <p:txBody>
          <a:bodyPr>
            <a:prstTxWarp prst="textNoShape">
              <a:avLst/>
            </a:prstTxWarp>
          </a:bodyPr>
          <a:lstStyle/>
          <a:p>
            <a:endParaRPr lang="en-US"/>
          </a:p>
        </p:txBody>
      </p:sp>
      <p:sp>
        <p:nvSpPr>
          <p:cNvPr id="39975" name="Rectangle 59"/>
          <p:cNvSpPr>
            <a:spLocks noChangeArrowheads="1"/>
          </p:cNvSpPr>
          <p:nvPr/>
        </p:nvSpPr>
        <p:spPr bwMode="auto">
          <a:xfrm>
            <a:off x="5418138" y="2544763"/>
            <a:ext cx="1924050" cy="3657600"/>
          </a:xfrm>
          <a:prstGeom prst="rect">
            <a:avLst/>
          </a:prstGeom>
          <a:solidFill>
            <a:srgbClr val="FFFFFF"/>
          </a:solidFill>
          <a:ln w="25400">
            <a:solidFill>
              <a:srgbClr val="FFFFFF"/>
            </a:solidFill>
            <a:miter lim="800000"/>
            <a:headEnd/>
            <a:tailEnd/>
          </a:ln>
        </p:spPr>
        <p:txBody>
          <a:bodyPr>
            <a:prstTxWarp prst="textNoShape">
              <a:avLst/>
            </a:prstTxWarp>
          </a:bodyPr>
          <a:lstStyle/>
          <a:p>
            <a:endParaRPr lang="en-US"/>
          </a:p>
        </p:txBody>
      </p:sp>
      <p:sp>
        <p:nvSpPr>
          <p:cNvPr id="39976" name="Rectangle 60"/>
          <p:cNvSpPr>
            <a:spLocks noChangeArrowheads="1"/>
          </p:cNvSpPr>
          <p:nvPr/>
        </p:nvSpPr>
        <p:spPr bwMode="auto">
          <a:xfrm>
            <a:off x="5418138" y="2544763"/>
            <a:ext cx="1924050" cy="3657600"/>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39977" name="Rectangle 61"/>
          <p:cNvSpPr>
            <a:spLocks noChangeArrowheads="1"/>
          </p:cNvSpPr>
          <p:nvPr/>
        </p:nvSpPr>
        <p:spPr bwMode="auto">
          <a:xfrm>
            <a:off x="5418138" y="2544763"/>
            <a:ext cx="1924050" cy="3657600"/>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39978" name="Rectangle 62"/>
          <p:cNvSpPr>
            <a:spLocks noChangeArrowheads="1"/>
          </p:cNvSpPr>
          <p:nvPr/>
        </p:nvSpPr>
        <p:spPr bwMode="auto">
          <a:xfrm>
            <a:off x="2511425" y="768350"/>
            <a:ext cx="2522538" cy="4140200"/>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39979" name="Rectangle 63"/>
          <p:cNvSpPr>
            <a:spLocks noChangeArrowheads="1"/>
          </p:cNvSpPr>
          <p:nvPr/>
        </p:nvSpPr>
        <p:spPr bwMode="auto">
          <a:xfrm>
            <a:off x="2511425" y="768350"/>
            <a:ext cx="2522538" cy="4140200"/>
          </a:xfrm>
          <a:prstGeom prst="rect">
            <a:avLst/>
          </a:prstGeom>
          <a:noFill/>
          <a:ln w="25400">
            <a:solidFill>
              <a:srgbClr val="FFFFFF"/>
            </a:solidFill>
            <a:miter lim="800000"/>
            <a:headEnd/>
            <a:tailEnd/>
          </a:ln>
        </p:spPr>
        <p:txBody>
          <a:bodyPr>
            <a:prstTxWarp prst="textNoShape">
              <a:avLst/>
            </a:prstTxWarp>
          </a:bodyPr>
          <a:lstStyle/>
          <a:p>
            <a:endParaRPr lang="en-US"/>
          </a:p>
        </p:txBody>
      </p:sp>
      <p:sp>
        <p:nvSpPr>
          <p:cNvPr id="39980" name="Rectangle 64"/>
          <p:cNvSpPr>
            <a:spLocks noChangeArrowheads="1"/>
          </p:cNvSpPr>
          <p:nvPr/>
        </p:nvSpPr>
        <p:spPr bwMode="auto">
          <a:xfrm>
            <a:off x="2511425" y="768350"/>
            <a:ext cx="2522538" cy="4140200"/>
          </a:xfrm>
          <a:prstGeom prst="rect">
            <a:avLst/>
          </a:prstGeom>
          <a:solidFill>
            <a:srgbClr val="FFFFFF"/>
          </a:solidFill>
          <a:ln w="25400">
            <a:solidFill>
              <a:srgbClr val="FFFFFF"/>
            </a:solidFill>
            <a:miter lim="800000"/>
            <a:headEnd/>
            <a:tailEnd/>
          </a:ln>
        </p:spPr>
        <p:txBody>
          <a:bodyPr>
            <a:prstTxWarp prst="textNoShape">
              <a:avLst/>
            </a:prstTxWarp>
          </a:bodyPr>
          <a:lstStyle/>
          <a:p>
            <a:endParaRPr lang="en-US"/>
          </a:p>
        </p:txBody>
      </p:sp>
      <p:sp>
        <p:nvSpPr>
          <p:cNvPr id="39981" name="Rectangle 65"/>
          <p:cNvSpPr>
            <a:spLocks noChangeArrowheads="1"/>
          </p:cNvSpPr>
          <p:nvPr/>
        </p:nvSpPr>
        <p:spPr bwMode="auto">
          <a:xfrm>
            <a:off x="2511425" y="768350"/>
            <a:ext cx="2522538" cy="4140200"/>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39982" name="Rectangle 66"/>
          <p:cNvSpPr>
            <a:spLocks noChangeArrowheads="1"/>
          </p:cNvSpPr>
          <p:nvPr/>
        </p:nvSpPr>
        <p:spPr bwMode="auto">
          <a:xfrm>
            <a:off x="2511425" y="768350"/>
            <a:ext cx="2522538" cy="4140200"/>
          </a:xfrm>
          <a:prstGeom prst="rect">
            <a:avLst/>
          </a:prstGeom>
          <a:noFill/>
          <a:ln w="25400">
            <a:solidFill>
              <a:srgbClr val="000000"/>
            </a:solidFill>
            <a:miter lim="800000"/>
            <a:headEnd/>
            <a:tailEnd/>
          </a:ln>
        </p:spPr>
        <p:txBody>
          <a:bodyPr>
            <a:prstTxWarp prst="textNoShape">
              <a:avLst/>
            </a:prstTxWarp>
          </a:bodyPr>
          <a:lstStyle/>
          <a:p>
            <a:endParaRPr lang="en-US"/>
          </a:p>
        </p:txBody>
      </p:sp>
      <p:sp>
        <p:nvSpPr>
          <p:cNvPr id="39983" name="Rectangle 67"/>
          <p:cNvSpPr>
            <a:spLocks noChangeArrowheads="1"/>
          </p:cNvSpPr>
          <p:nvPr/>
        </p:nvSpPr>
        <p:spPr bwMode="auto">
          <a:xfrm>
            <a:off x="2565400" y="515938"/>
            <a:ext cx="912813"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Scheduler</a:t>
            </a:r>
            <a:endParaRPr lang="en-US" sz="1400"/>
          </a:p>
        </p:txBody>
      </p:sp>
      <p:sp>
        <p:nvSpPr>
          <p:cNvPr id="39984" name="Line 68"/>
          <p:cNvSpPr>
            <a:spLocks noChangeShapeType="1"/>
          </p:cNvSpPr>
          <p:nvPr/>
        </p:nvSpPr>
        <p:spPr bwMode="auto">
          <a:xfrm>
            <a:off x="1779588" y="3419475"/>
            <a:ext cx="61912" cy="79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39985" name="Line 69"/>
          <p:cNvSpPr>
            <a:spLocks noChangeShapeType="1"/>
          </p:cNvSpPr>
          <p:nvPr/>
        </p:nvSpPr>
        <p:spPr bwMode="auto">
          <a:xfrm>
            <a:off x="1841500" y="3427413"/>
            <a:ext cx="155575" cy="174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39986" name="Line 70"/>
          <p:cNvSpPr>
            <a:spLocks noChangeShapeType="1"/>
          </p:cNvSpPr>
          <p:nvPr/>
        </p:nvSpPr>
        <p:spPr bwMode="auto">
          <a:xfrm flipV="1">
            <a:off x="1997075" y="3397250"/>
            <a:ext cx="111125" cy="476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39987" name="Line 71"/>
          <p:cNvSpPr>
            <a:spLocks noChangeShapeType="1"/>
          </p:cNvSpPr>
          <p:nvPr/>
        </p:nvSpPr>
        <p:spPr bwMode="auto">
          <a:xfrm flipV="1">
            <a:off x="2108200" y="3351213"/>
            <a:ext cx="112713" cy="460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39988" name="Line 72"/>
          <p:cNvSpPr>
            <a:spLocks noChangeShapeType="1"/>
          </p:cNvSpPr>
          <p:nvPr/>
        </p:nvSpPr>
        <p:spPr bwMode="auto">
          <a:xfrm flipV="1">
            <a:off x="2220913" y="3240088"/>
            <a:ext cx="68262" cy="1111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39989" name="Line 73"/>
          <p:cNvSpPr>
            <a:spLocks noChangeShapeType="1"/>
          </p:cNvSpPr>
          <p:nvPr/>
        </p:nvSpPr>
        <p:spPr bwMode="auto">
          <a:xfrm flipV="1">
            <a:off x="2289175" y="3119438"/>
            <a:ext cx="109538" cy="1206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39990" name="Line 74"/>
          <p:cNvSpPr>
            <a:spLocks noChangeShapeType="1"/>
          </p:cNvSpPr>
          <p:nvPr/>
        </p:nvSpPr>
        <p:spPr bwMode="auto">
          <a:xfrm flipV="1">
            <a:off x="2398713" y="2998788"/>
            <a:ext cx="109537" cy="1206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39991" name="Line 75"/>
          <p:cNvSpPr>
            <a:spLocks noChangeShapeType="1"/>
          </p:cNvSpPr>
          <p:nvPr/>
        </p:nvSpPr>
        <p:spPr bwMode="auto">
          <a:xfrm flipV="1">
            <a:off x="2508250" y="2870200"/>
            <a:ext cx="150813" cy="1285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39992" name="Line 76"/>
          <p:cNvSpPr>
            <a:spLocks noChangeShapeType="1"/>
          </p:cNvSpPr>
          <p:nvPr/>
        </p:nvSpPr>
        <p:spPr bwMode="auto">
          <a:xfrm flipV="1">
            <a:off x="2659063" y="2817813"/>
            <a:ext cx="60325" cy="523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39993" name="Line 77"/>
          <p:cNvSpPr>
            <a:spLocks noChangeShapeType="1"/>
          </p:cNvSpPr>
          <p:nvPr/>
        </p:nvSpPr>
        <p:spPr bwMode="auto">
          <a:xfrm flipH="1">
            <a:off x="1111250" y="2679700"/>
            <a:ext cx="15875" cy="396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39994" name="Line 78"/>
          <p:cNvSpPr>
            <a:spLocks noChangeShapeType="1"/>
          </p:cNvSpPr>
          <p:nvPr/>
        </p:nvSpPr>
        <p:spPr bwMode="auto">
          <a:xfrm flipH="1">
            <a:off x="1069975" y="2719388"/>
            <a:ext cx="41275" cy="968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39995" name="Line 79"/>
          <p:cNvSpPr>
            <a:spLocks noChangeShapeType="1"/>
          </p:cNvSpPr>
          <p:nvPr/>
        </p:nvSpPr>
        <p:spPr bwMode="auto">
          <a:xfrm flipH="1">
            <a:off x="1058863" y="2816225"/>
            <a:ext cx="11112" cy="952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39996" name="Line 80"/>
          <p:cNvSpPr>
            <a:spLocks noChangeShapeType="1"/>
          </p:cNvSpPr>
          <p:nvPr/>
        </p:nvSpPr>
        <p:spPr bwMode="auto">
          <a:xfrm flipH="1">
            <a:off x="1047750" y="2911475"/>
            <a:ext cx="11113" cy="952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39997" name="Line 81"/>
          <p:cNvSpPr>
            <a:spLocks noChangeShapeType="1"/>
          </p:cNvSpPr>
          <p:nvPr/>
        </p:nvSpPr>
        <p:spPr bwMode="auto">
          <a:xfrm>
            <a:off x="1047750" y="3006725"/>
            <a:ext cx="20638" cy="952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39998" name="Line 82"/>
          <p:cNvSpPr>
            <a:spLocks noChangeShapeType="1"/>
          </p:cNvSpPr>
          <p:nvPr/>
        </p:nvSpPr>
        <p:spPr bwMode="auto">
          <a:xfrm>
            <a:off x="1068388" y="3101975"/>
            <a:ext cx="9525" cy="381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39999" name="Line 83"/>
          <p:cNvSpPr>
            <a:spLocks noChangeShapeType="1"/>
          </p:cNvSpPr>
          <p:nvPr/>
        </p:nvSpPr>
        <p:spPr bwMode="auto">
          <a:xfrm>
            <a:off x="1733550" y="2436813"/>
            <a:ext cx="1588" cy="762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00" name="Line 84"/>
          <p:cNvSpPr>
            <a:spLocks noChangeShapeType="1"/>
          </p:cNvSpPr>
          <p:nvPr/>
        </p:nvSpPr>
        <p:spPr bwMode="auto">
          <a:xfrm>
            <a:off x="1735138" y="2513013"/>
            <a:ext cx="1587" cy="18891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01" name="Line 85"/>
          <p:cNvSpPr>
            <a:spLocks noChangeShapeType="1"/>
          </p:cNvSpPr>
          <p:nvPr/>
        </p:nvSpPr>
        <p:spPr bwMode="auto">
          <a:xfrm flipH="1">
            <a:off x="1638300" y="2701925"/>
            <a:ext cx="98425" cy="1476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02" name="Line 86"/>
          <p:cNvSpPr>
            <a:spLocks noChangeShapeType="1"/>
          </p:cNvSpPr>
          <p:nvPr/>
        </p:nvSpPr>
        <p:spPr bwMode="auto">
          <a:xfrm flipH="1">
            <a:off x="1539875" y="2849563"/>
            <a:ext cx="98425" cy="1460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03" name="Line 87"/>
          <p:cNvSpPr>
            <a:spLocks noChangeShapeType="1"/>
          </p:cNvSpPr>
          <p:nvPr/>
        </p:nvSpPr>
        <p:spPr bwMode="auto">
          <a:xfrm flipH="1">
            <a:off x="1343025" y="2995613"/>
            <a:ext cx="196850" cy="1016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04" name="Line 88"/>
          <p:cNvSpPr>
            <a:spLocks noChangeShapeType="1"/>
          </p:cNvSpPr>
          <p:nvPr/>
        </p:nvSpPr>
        <p:spPr bwMode="auto">
          <a:xfrm flipH="1">
            <a:off x="1263650" y="3097213"/>
            <a:ext cx="79375" cy="428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05" name="Line 89"/>
          <p:cNvSpPr>
            <a:spLocks noChangeShapeType="1"/>
          </p:cNvSpPr>
          <p:nvPr/>
        </p:nvSpPr>
        <p:spPr bwMode="auto">
          <a:xfrm>
            <a:off x="1169988" y="3232150"/>
            <a:ext cx="19050" cy="3016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06" name="Line 90"/>
          <p:cNvSpPr>
            <a:spLocks noChangeShapeType="1"/>
          </p:cNvSpPr>
          <p:nvPr/>
        </p:nvSpPr>
        <p:spPr bwMode="auto">
          <a:xfrm>
            <a:off x="1189038" y="3262313"/>
            <a:ext cx="46037" cy="7461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07" name="Line 91"/>
          <p:cNvSpPr>
            <a:spLocks noChangeShapeType="1"/>
          </p:cNvSpPr>
          <p:nvPr/>
        </p:nvSpPr>
        <p:spPr bwMode="auto">
          <a:xfrm>
            <a:off x="1235075" y="3336925"/>
            <a:ext cx="114300" cy="381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08" name="Line 92"/>
          <p:cNvSpPr>
            <a:spLocks noChangeShapeType="1"/>
          </p:cNvSpPr>
          <p:nvPr/>
        </p:nvSpPr>
        <p:spPr bwMode="auto">
          <a:xfrm>
            <a:off x="1349375" y="3375025"/>
            <a:ext cx="114300" cy="396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09" name="Line 93"/>
          <p:cNvSpPr>
            <a:spLocks noChangeShapeType="1"/>
          </p:cNvSpPr>
          <p:nvPr/>
        </p:nvSpPr>
        <p:spPr bwMode="auto">
          <a:xfrm>
            <a:off x="1463675" y="3414713"/>
            <a:ext cx="180975" cy="31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10" name="Line 94"/>
          <p:cNvSpPr>
            <a:spLocks noChangeShapeType="1"/>
          </p:cNvSpPr>
          <p:nvPr/>
        </p:nvSpPr>
        <p:spPr bwMode="auto">
          <a:xfrm>
            <a:off x="1644650" y="3417888"/>
            <a:ext cx="71438" cy="15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11" name="Line 95"/>
          <p:cNvSpPr>
            <a:spLocks noChangeShapeType="1"/>
          </p:cNvSpPr>
          <p:nvPr/>
        </p:nvSpPr>
        <p:spPr bwMode="auto">
          <a:xfrm flipH="1">
            <a:off x="5749925" y="3571875"/>
            <a:ext cx="25400" cy="2381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12" name="Line 96"/>
          <p:cNvSpPr>
            <a:spLocks noChangeShapeType="1"/>
          </p:cNvSpPr>
          <p:nvPr/>
        </p:nvSpPr>
        <p:spPr bwMode="auto">
          <a:xfrm flipH="1">
            <a:off x="5686425" y="3595688"/>
            <a:ext cx="63500" cy="571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13" name="Line 97"/>
          <p:cNvSpPr>
            <a:spLocks noChangeShapeType="1"/>
          </p:cNvSpPr>
          <p:nvPr/>
        </p:nvSpPr>
        <p:spPr bwMode="auto">
          <a:xfrm flipH="1">
            <a:off x="5634038" y="3652838"/>
            <a:ext cx="52387" cy="396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14" name="Line 98"/>
          <p:cNvSpPr>
            <a:spLocks noChangeShapeType="1"/>
          </p:cNvSpPr>
          <p:nvPr/>
        </p:nvSpPr>
        <p:spPr bwMode="auto">
          <a:xfrm flipH="1">
            <a:off x="5581650" y="3692525"/>
            <a:ext cx="52388" cy="396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15" name="Line 99"/>
          <p:cNvSpPr>
            <a:spLocks noChangeShapeType="1"/>
          </p:cNvSpPr>
          <p:nvPr/>
        </p:nvSpPr>
        <p:spPr bwMode="auto">
          <a:xfrm flipH="1">
            <a:off x="5541963" y="3732213"/>
            <a:ext cx="39687" cy="222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16" name="Line 100"/>
          <p:cNvSpPr>
            <a:spLocks noChangeShapeType="1"/>
          </p:cNvSpPr>
          <p:nvPr/>
        </p:nvSpPr>
        <p:spPr bwMode="auto">
          <a:xfrm flipH="1">
            <a:off x="5511800" y="3754438"/>
            <a:ext cx="30163" cy="1412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17" name="Line 101"/>
          <p:cNvSpPr>
            <a:spLocks noChangeShapeType="1"/>
          </p:cNvSpPr>
          <p:nvPr/>
        </p:nvSpPr>
        <p:spPr bwMode="auto">
          <a:xfrm flipH="1">
            <a:off x="5481638" y="3895725"/>
            <a:ext cx="30162" cy="1397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18" name="Line 102"/>
          <p:cNvSpPr>
            <a:spLocks noChangeShapeType="1"/>
          </p:cNvSpPr>
          <p:nvPr/>
        </p:nvSpPr>
        <p:spPr bwMode="auto">
          <a:xfrm flipH="1">
            <a:off x="5461000" y="4035425"/>
            <a:ext cx="20638" cy="2603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19" name="Line 103"/>
          <p:cNvSpPr>
            <a:spLocks noChangeShapeType="1"/>
          </p:cNvSpPr>
          <p:nvPr/>
        </p:nvSpPr>
        <p:spPr bwMode="auto">
          <a:xfrm>
            <a:off x="5461000" y="4295775"/>
            <a:ext cx="41275" cy="1397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20" name="Line 104"/>
          <p:cNvSpPr>
            <a:spLocks noChangeShapeType="1"/>
          </p:cNvSpPr>
          <p:nvPr/>
        </p:nvSpPr>
        <p:spPr bwMode="auto">
          <a:xfrm>
            <a:off x="5502275" y="4435475"/>
            <a:ext cx="42863" cy="1397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21" name="Line 105"/>
          <p:cNvSpPr>
            <a:spLocks noChangeShapeType="1"/>
          </p:cNvSpPr>
          <p:nvPr/>
        </p:nvSpPr>
        <p:spPr bwMode="auto">
          <a:xfrm>
            <a:off x="5545138" y="4575175"/>
            <a:ext cx="104775" cy="190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22" name="Line 106"/>
          <p:cNvSpPr>
            <a:spLocks noChangeShapeType="1"/>
          </p:cNvSpPr>
          <p:nvPr/>
        </p:nvSpPr>
        <p:spPr bwMode="auto">
          <a:xfrm>
            <a:off x="5649913" y="4594225"/>
            <a:ext cx="41275" cy="79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23" name="Line 107"/>
          <p:cNvSpPr>
            <a:spLocks noChangeShapeType="1"/>
          </p:cNvSpPr>
          <p:nvPr/>
        </p:nvSpPr>
        <p:spPr bwMode="auto">
          <a:xfrm>
            <a:off x="5961063" y="3571875"/>
            <a:ext cx="53975" cy="2381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24" name="Line 108"/>
          <p:cNvSpPr>
            <a:spLocks noChangeShapeType="1"/>
          </p:cNvSpPr>
          <p:nvPr/>
        </p:nvSpPr>
        <p:spPr bwMode="auto">
          <a:xfrm>
            <a:off x="6015038" y="3595688"/>
            <a:ext cx="133350" cy="603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25" name="Line 109"/>
          <p:cNvSpPr>
            <a:spLocks noChangeShapeType="1"/>
          </p:cNvSpPr>
          <p:nvPr/>
        </p:nvSpPr>
        <p:spPr bwMode="auto">
          <a:xfrm>
            <a:off x="6148388" y="3656013"/>
            <a:ext cx="104775" cy="1047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26" name="Line 110"/>
          <p:cNvSpPr>
            <a:spLocks noChangeShapeType="1"/>
          </p:cNvSpPr>
          <p:nvPr/>
        </p:nvSpPr>
        <p:spPr bwMode="auto">
          <a:xfrm>
            <a:off x="6253163" y="3760788"/>
            <a:ext cx="104775" cy="1031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27" name="Line 111"/>
          <p:cNvSpPr>
            <a:spLocks noChangeShapeType="1"/>
          </p:cNvSpPr>
          <p:nvPr/>
        </p:nvSpPr>
        <p:spPr bwMode="auto">
          <a:xfrm>
            <a:off x="6357938" y="3863975"/>
            <a:ext cx="76200" cy="1492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28" name="Line 112"/>
          <p:cNvSpPr>
            <a:spLocks noChangeShapeType="1"/>
          </p:cNvSpPr>
          <p:nvPr/>
        </p:nvSpPr>
        <p:spPr bwMode="auto">
          <a:xfrm flipH="1">
            <a:off x="6413500" y="4013200"/>
            <a:ext cx="20638" cy="1412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29" name="Line 113"/>
          <p:cNvSpPr>
            <a:spLocks noChangeShapeType="1"/>
          </p:cNvSpPr>
          <p:nvPr/>
        </p:nvSpPr>
        <p:spPr bwMode="auto">
          <a:xfrm flipH="1">
            <a:off x="6389688" y="4154488"/>
            <a:ext cx="23812" cy="1412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30" name="Line 114"/>
          <p:cNvSpPr>
            <a:spLocks noChangeShapeType="1"/>
          </p:cNvSpPr>
          <p:nvPr/>
        </p:nvSpPr>
        <p:spPr bwMode="auto">
          <a:xfrm flipH="1">
            <a:off x="6267450" y="4295775"/>
            <a:ext cx="122238" cy="1333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31" name="Line 115"/>
          <p:cNvSpPr>
            <a:spLocks noChangeShapeType="1"/>
          </p:cNvSpPr>
          <p:nvPr/>
        </p:nvSpPr>
        <p:spPr bwMode="auto">
          <a:xfrm flipH="1">
            <a:off x="6149975" y="4429125"/>
            <a:ext cx="117475" cy="7461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32" name="Line 116"/>
          <p:cNvSpPr>
            <a:spLocks noChangeShapeType="1"/>
          </p:cNvSpPr>
          <p:nvPr/>
        </p:nvSpPr>
        <p:spPr bwMode="auto">
          <a:xfrm flipH="1">
            <a:off x="6032500" y="4503738"/>
            <a:ext cx="117475" cy="7461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33" name="Line 117"/>
          <p:cNvSpPr>
            <a:spLocks noChangeShapeType="1"/>
          </p:cNvSpPr>
          <p:nvPr/>
        </p:nvSpPr>
        <p:spPr bwMode="auto">
          <a:xfrm flipH="1">
            <a:off x="5921375" y="4578350"/>
            <a:ext cx="111125" cy="158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34" name="Line 118"/>
          <p:cNvSpPr>
            <a:spLocks noChangeShapeType="1"/>
          </p:cNvSpPr>
          <p:nvPr/>
        </p:nvSpPr>
        <p:spPr bwMode="auto">
          <a:xfrm flipH="1">
            <a:off x="5876925" y="4594225"/>
            <a:ext cx="44450" cy="79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35" name="Line 119"/>
          <p:cNvSpPr>
            <a:spLocks noChangeShapeType="1"/>
          </p:cNvSpPr>
          <p:nvPr/>
        </p:nvSpPr>
        <p:spPr bwMode="auto">
          <a:xfrm>
            <a:off x="5783263" y="4694238"/>
            <a:ext cx="57150" cy="1095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36" name="Line 120"/>
          <p:cNvSpPr>
            <a:spLocks noChangeShapeType="1"/>
          </p:cNvSpPr>
          <p:nvPr/>
        </p:nvSpPr>
        <p:spPr bwMode="auto">
          <a:xfrm>
            <a:off x="5840413" y="4803775"/>
            <a:ext cx="141287" cy="27146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37" name="Line 121"/>
          <p:cNvSpPr>
            <a:spLocks noChangeShapeType="1"/>
          </p:cNvSpPr>
          <p:nvPr/>
        </p:nvSpPr>
        <p:spPr bwMode="auto">
          <a:xfrm flipV="1">
            <a:off x="5981700" y="4897438"/>
            <a:ext cx="196850" cy="1778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38" name="Line 122"/>
          <p:cNvSpPr>
            <a:spLocks noChangeShapeType="1"/>
          </p:cNvSpPr>
          <p:nvPr/>
        </p:nvSpPr>
        <p:spPr bwMode="auto">
          <a:xfrm flipV="1">
            <a:off x="6178550" y="4718050"/>
            <a:ext cx="195263" cy="1793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39" name="Line 123"/>
          <p:cNvSpPr>
            <a:spLocks noChangeShapeType="1"/>
          </p:cNvSpPr>
          <p:nvPr/>
        </p:nvSpPr>
        <p:spPr bwMode="auto">
          <a:xfrm flipV="1">
            <a:off x="6373813" y="4086225"/>
            <a:ext cx="250825" cy="6318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40" name="Line 124"/>
          <p:cNvSpPr>
            <a:spLocks noChangeShapeType="1"/>
          </p:cNvSpPr>
          <p:nvPr/>
        </p:nvSpPr>
        <p:spPr bwMode="auto">
          <a:xfrm flipV="1">
            <a:off x="6624638" y="3568700"/>
            <a:ext cx="98425" cy="5175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41" name="Line 125"/>
          <p:cNvSpPr>
            <a:spLocks noChangeShapeType="1"/>
          </p:cNvSpPr>
          <p:nvPr/>
        </p:nvSpPr>
        <p:spPr bwMode="auto">
          <a:xfrm flipV="1">
            <a:off x="6723063" y="3051175"/>
            <a:ext cx="95250" cy="5175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42" name="Line 126"/>
          <p:cNvSpPr>
            <a:spLocks noChangeShapeType="1"/>
          </p:cNvSpPr>
          <p:nvPr/>
        </p:nvSpPr>
        <p:spPr bwMode="auto">
          <a:xfrm flipH="1" flipV="1">
            <a:off x="6761163" y="2649538"/>
            <a:ext cx="57150" cy="4016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43" name="Line 127"/>
          <p:cNvSpPr>
            <a:spLocks noChangeShapeType="1"/>
          </p:cNvSpPr>
          <p:nvPr/>
        </p:nvSpPr>
        <p:spPr bwMode="auto">
          <a:xfrm flipH="1" flipV="1">
            <a:off x="5049838" y="2141538"/>
            <a:ext cx="676275" cy="95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44" name="Line 128"/>
          <p:cNvSpPr>
            <a:spLocks noChangeShapeType="1"/>
          </p:cNvSpPr>
          <p:nvPr/>
        </p:nvSpPr>
        <p:spPr bwMode="auto">
          <a:xfrm flipH="1" flipV="1">
            <a:off x="4770438" y="2120900"/>
            <a:ext cx="279400" cy="206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45" name="Line 129"/>
          <p:cNvSpPr>
            <a:spLocks noChangeShapeType="1"/>
          </p:cNvSpPr>
          <p:nvPr/>
        </p:nvSpPr>
        <p:spPr bwMode="auto">
          <a:xfrm>
            <a:off x="1784350" y="1951038"/>
            <a:ext cx="52388" cy="15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46" name="Line 130"/>
          <p:cNvSpPr>
            <a:spLocks noChangeShapeType="1"/>
          </p:cNvSpPr>
          <p:nvPr/>
        </p:nvSpPr>
        <p:spPr bwMode="auto">
          <a:xfrm>
            <a:off x="1836738" y="1952625"/>
            <a:ext cx="131762" cy="31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47" name="Line 131"/>
          <p:cNvSpPr>
            <a:spLocks noChangeShapeType="1"/>
          </p:cNvSpPr>
          <p:nvPr/>
        </p:nvSpPr>
        <p:spPr bwMode="auto">
          <a:xfrm flipV="1">
            <a:off x="1968500" y="1928813"/>
            <a:ext cx="250825" cy="269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48" name="Line 132"/>
          <p:cNvSpPr>
            <a:spLocks noChangeShapeType="1"/>
          </p:cNvSpPr>
          <p:nvPr/>
        </p:nvSpPr>
        <p:spPr bwMode="auto">
          <a:xfrm flipV="1">
            <a:off x="2219325" y="1901825"/>
            <a:ext cx="250825" cy="269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49" name="Line 133"/>
          <p:cNvSpPr>
            <a:spLocks noChangeShapeType="1"/>
          </p:cNvSpPr>
          <p:nvPr/>
        </p:nvSpPr>
        <p:spPr bwMode="auto">
          <a:xfrm flipV="1">
            <a:off x="2470150" y="1846263"/>
            <a:ext cx="368300" cy="555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50" name="Line 134"/>
          <p:cNvSpPr>
            <a:spLocks noChangeShapeType="1"/>
          </p:cNvSpPr>
          <p:nvPr/>
        </p:nvSpPr>
        <p:spPr bwMode="auto">
          <a:xfrm>
            <a:off x="2838450" y="1846263"/>
            <a:ext cx="163513" cy="508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51" name="Line 135"/>
          <p:cNvSpPr>
            <a:spLocks noChangeShapeType="1"/>
          </p:cNvSpPr>
          <p:nvPr/>
        </p:nvSpPr>
        <p:spPr bwMode="auto">
          <a:xfrm>
            <a:off x="3001963" y="1897063"/>
            <a:ext cx="163512" cy="508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52" name="Line 136"/>
          <p:cNvSpPr>
            <a:spLocks noChangeShapeType="1"/>
          </p:cNvSpPr>
          <p:nvPr/>
        </p:nvSpPr>
        <p:spPr bwMode="auto">
          <a:xfrm flipH="1">
            <a:off x="3124200" y="1947863"/>
            <a:ext cx="41275" cy="1571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53" name="Line 137"/>
          <p:cNvSpPr>
            <a:spLocks noChangeShapeType="1"/>
          </p:cNvSpPr>
          <p:nvPr/>
        </p:nvSpPr>
        <p:spPr bwMode="auto">
          <a:xfrm flipH="1">
            <a:off x="3027363" y="2105025"/>
            <a:ext cx="96837" cy="904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54" name="Line 138"/>
          <p:cNvSpPr>
            <a:spLocks noChangeShapeType="1"/>
          </p:cNvSpPr>
          <p:nvPr/>
        </p:nvSpPr>
        <p:spPr bwMode="auto">
          <a:xfrm flipH="1">
            <a:off x="2928938" y="2195513"/>
            <a:ext cx="98425" cy="936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55" name="Line 139"/>
          <p:cNvSpPr>
            <a:spLocks noChangeShapeType="1"/>
          </p:cNvSpPr>
          <p:nvPr/>
        </p:nvSpPr>
        <p:spPr bwMode="auto">
          <a:xfrm flipH="1">
            <a:off x="2776538" y="2289175"/>
            <a:ext cx="152400" cy="254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56" name="Line 140"/>
          <p:cNvSpPr>
            <a:spLocks noChangeShapeType="1"/>
          </p:cNvSpPr>
          <p:nvPr/>
        </p:nvSpPr>
        <p:spPr bwMode="auto">
          <a:xfrm flipH="1">
            <a:off x="2720975" y="2314575"/>
            <a:ext cx="55563" cy="730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57" name="Line 141"/>
          <p:cNvSpPr>
            <a:spLocks noChangeShapeType="1"/>
          </p:cNvSpPr>
          <p:nvPr/>
        </p:nvSpPr>
        <p:spPr bwMode="auto">
          <a:xfrm flipH="1">
            <a:off x="2663825" y="2387600"/>
            <a:ext cx="57150" cy="7461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58" name="Line 142"/>
          <p:cNvSpPr>
            <a:spLocks noChangeShapeType="1"/>
          </p:cNvSpPr>
          <p:nvPr/>
        </p:nvSpPr>
        <p:spPr bwMode="auto">
          <a:xfrm>
            <a:off x="2663825" y="2462213"/>
            <a:ext cx="39688" cy="1222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59" name="Line 143"/>
          <p:cNvSpPr>
            <a:spLocks noChangeShapeType="1"/>
          </p:cNvSpPr>
          <p:nvPr/>
        </p:nvSpPr>
        <p:spPr bwMode="auto">
          <a:xfrm>
            <a:off x="2703513" y="2584450"/>
            <a:ext cx="15875" cy="476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60" name="Line 144"/>
          <p:cNvSpPr>
            <a:spLocks noChangeShapeType="1"/>
          </p:cNvSpPr>
          <p:nvPr/>
        </p:nvSpPr>
        <p:spPr bwMode="auto">
          <a:xfrm flipH="1">
            <a:off x="1082675" y="1354138"/>
            <a:ext cx="1588" cy="428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61" name="Line 145"/>
          <p:cNvSpPr>
            <a:spLocks noChangeShapeType="1"/>
          </p:cNvSpPr>
          <p:nvPr/>
        </p:nvSpPr>
        <p:spPr bwMode="auto">
          <a:xfrm flipH="1">
            <a:off x="1077913" y="1397000"/>
            <a:ext cx="4762" cy="10636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62" name="Line 146"/>
          <p:cNvSpPr>
            <a:spLocks noChangeShapeType="1"/>
          </p:cNvSpPr>
          <p:nvPr/>
        </p:nvSpPr>
        <p:spPr bwMode="auto">
          <a:xfrm>
            <a:off x="1077913" y="1503363"/>
            <a:ext cx="6350" cy="730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63" name="Line 147"/>
          <p:cNvSpPr>
            <a:spLocks noChangeShapeType="1"/>
          </p:cNvSpPr>
          <p:nvPr/>
        </p:nvSpPr>
        <p:spPr bwMode="auto">
          <a:xfrm>
            <a:off x="1084263" y="1576388"/>
            <a:ext cx="7937" cy="714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64" name="Line 148"/>
          <p:cNvSpPr>
            <a:spLocks noChangeShapeType="1"/>
          </p:cNvSpPr>
          <p:nvPr/>
        </p:nvSpPr>
        <p:spPr bwMode="auto">
          <a:xfrm>
            <a:off x="1092200" y="1647825"/>
            <a:ext cx="20638" cy="396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65" name="Line 149"/>
          <p:cNvSpPr>
            <a:spLocks noChangeShapeType="1"/>
          </p:cNvSpPr>
          <p:nvPr/>
        </p:nvSpPr>
        <p:spPr bwMode="auto">
          <a:xfrm>
            <a:off x="1112838" y="1687513"/>
            <a:ext cx="6350" cy="158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66" name="Line 150"/>
          <p:cNvSpPr>
            <a:spLocks noChangeShapeType="1"/>
          </p:cNvSpPr>
          <p:nvPr/>
        </p:nvSpPr>
        <p:spPr bwMode="auto">
          <a:xfrm flipH="1">
            <a:off x="1689100" y="1149350"/>
            <a:ext cx="63500" cy="730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67" name="Line 151"/>
          <p:cNvSpPr>
            <a:spLocks noChangeShapeType="1"/>
          </p:cNvSpPr>
          <p:nvPr/>
        </p:nvSpPr>
        <p:spPr bwMode="auto">
          <a:xfrm flipH="1">
            <a:off x="1536700" y="1222375"/>
            <a:ext cx="152400" cy="18256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68" name="Line 152"/>
          <p:cNvSpPr>
            <a:spLocks noChangeShapeType="1"/>
          </p:cNvSpPr>
          <p:nvPr/>
        </p:nvSpPr>
        <p:spPr bwMode="auto">
          <a:xfrm flipH="1">
            <a:off x="1443038" y="1404938"/>
            <a:ext cx="93662" cy="1158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69" name="Line 153"/>
          <p:cNvSpPr>
            <a:spLocks noChangeShapeType="1"/>
          </p:cNvSpPr>
          <p:nvPr/>
        </p:nvSpPr>
        <p:spPr bwMode="auto">
          <a:xfrm flipH="1">
            <a:off x="1350963" y="1520825"/>
            <a:ext cx="92075" cy="1143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70" name="Line 154"/>
          <p:cNvSpPr>
            <a:spLocks noChangeShapeType="1"/>
          </p:cNvSpPr>
          <p:nvPr/>
        </p:nvSpPr>
        <p:spPr bwMode="auto">
          <a:xfrm flipH="1">
            <a:off x="1317625" y="1635125"/>
            <a:ext cx="33338" cy="4921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71" name="Line 155"/>
          <p:cNvSpPr>
            <a:spLocks noChangeShapeType="1"/>
          </p:cNvSpPr>
          <p:nvPr/>
        </p:nvSpPr>
        <p:spPr bwMode="auto">
          <a:xfrm flipH="1">
            <a:off x="1304925" y="1684338"/>
            <a:ext cx="12700" cy="190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72" name="Line 156"/>
          <p:cNvSpPr>
            <a:spLocks noChangeShapeType="1"/>
          </p:cNvSpPr>
          <p:nvPr/>
        </p:nvSpPr>
        <p:spPr bwMode="auto">
          <a:xfrm>
            <a:off x="1212850" y="1797050"/>
            <a:ext cx="17463" cy="285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73" name="Line 157"/>
          <p:cNvSpPr>
            <a:spLocks noChangeShapeType="1"/>
          </p:cNvSpPr>
          <p:nvPr/>
        </p:nvSpPr>
        <p:spPr bwMode="auto">
          <a:xfrm>
            <a:off x="1230313" y="1825625"/>
            <a:ext cx="47625" cy="714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74" name="Line 158"/>
          <p:cNvSpPr>
            <a:spLocks noChangeShapeType="1"/>
          </p:cNvSpPr>
          <p:nvPr/>
        </p:nvSpPr>
        <p:spPr bwMode="auto">
          <a:xfrm>
            <a:off x="1277938" y="1897063"/>
            <a:ext cx="104775" cy="317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75" name="Line 159"/>
          <p:cNvSpPr>
            <a:spLocks noChangeShapeType="1"/>
          </p:cNvSpPr>
          <p:nvPr/>
        </p:nvSpPr>
        <p:spPr bwMode="auto">
          <a:xfrm>
            <a:off x="1382713" y="1928813"/>
            <a:ext cx="106362" cy="317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76" name="Line 160"/>
          <p:cNvSpPr>
            <a:spLocks noChangeShapeType="1"/>
          </p:cNvSpPr>
          <p:nvPr/>
        </p:nvSpPr>
        <p:spPr bwMode="auto">
          <a:xfrm flipV="1">
            <a:off x="1489075" y="1954213"/>
            <a:ext cx="166688" cy="63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77" name="Line 161"/>
          <p:cNvSpPr>
            <a:spLocks noChangeShapeType="1"/>
          </p:cNvSpPr>
          <p:nvPr/>
        </p:nvSpPr>
        <p:spPr bwMode="auto">
          <a:xfrm flipV="1">
            <a:off x="1655763" y="1951038"/>
            <a:ext cx="66675" cy="31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78" name="Line 162"/>
          <p:cNvSpPr>
            <a:spLocks noChangeShapeType="1"/>
          </p:cNvSpPr>
          <p:nvPr/>
        </p:nvSpPr>
        <p:spPr bwMode="auto">
          <a:xfrm>
            <a:off x="2811463" y="2725738"/>
            <a:ext cx="39687" cy="95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79" name="Line 163"/>
          <p:cNvSpPr>
            <a:spLocks noChangeShapeType="1"/>
          </p:cNvSpPr>
          <p:nvPr/>
        </p:nvSpPr>
        <p:spPr bwMode="auto">
          <a:xfrm>
            <a:off x="2851150" y="2735263"/>
            <a:ext cx="96838" cy="254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80" name="Line 164"/>
          <p:cNvSpPr>
            <a:spLocks noChangeShapeType="1"/>
          </p:cNvSpPr>
          <p:nvPr/>
        </p:nvSpPr>
        <p:spPr bwMode="auto">
          <a:xfrm>
            <a:off x="2947988" y="2760663"/>
            <a:ext cx="58737" cy="158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81" name="Line 165"/>
          <p:cNvSpPr>
            <a:spLocks noChangeShapeType="1"/>
          </p:cNvSpPr>
          <p:nvPr/>
        </p:nvSpPr>
        <p:spPr bwMode="auto">
          <a:xfrm>
            <a:off x="3006725" y="2776538"/>
            <a:ext cx="58738" cy="158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82" name="Line 166"/>
          <p:cNvSpPr>
            <a:spLocks noChangeShapeType="1"/>
          </p:cNvSpPr>
          <p:nvPr/>
        </p:nvSpPr>
        <p:spPr bwMode="auto">
          <a:xfrm>
            <a:off x="3065463" y="2792413"/>
            <a:ext cx="20637" cy="79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83" name="Line 167"/>
          <p:cNvSpPr>
            <a:spLocks noChangeShapeType="1"/>
          </p:cNvSpPr>
          <p:nvPr/>
        </p:nvSpPr>
        <p:spPr bwMode="auto">
          <a:xfrm flipV="1">
            <a:off x="3086100" y="2792413"/>
            <a:ext cx="53975" cy="79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84" name="Line 168"/>
          <p:cNvSpPr>
            <a:spLocks noChangeShapeType="1"/>
          </p:cNvSpPr>
          <p:nvPr/>
        </p:nvSpPr>
        <p:spPr bwMode="auto">
          <a:xfrm flipV="1">
            <a:off x="3140075" y="2786063"/>
            <a:ext cx="53975" cy="63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85" name="Line 169"/>
          <p:cNvSpPr>
            <a:spLocks noChangeShapeType="1"/>
          </p:cNvSpPr>
          <p:nvPr/>
        </p:nvSpPr>
        <p:spPr bwMode="auto">
          <a:xfrm flipV="1">
            <a:off x="3194050" y="2765425"/>
            <a:ext cx="87313" cy="206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86" name="Line 170"/>
          <p:cNvSpPr>
            <a:spLocks noChangeShapeType="1"/>
          </p:cNvSpPr>
          <p:nvPr/>
        </p:nvSpPr>
        <p:spPr bwMode="auto">
          <a:xfrm>
            <a:off x="3281363" y="2765425"/>
            <a:ext cx="22225" cy="841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87" name="Line 171"/>
          <p:cNvSpPr>
            <a:spLocks noChangeShapeType="1"/>
          </p:cNvSpPr>
          <p:nvPr/>
        </p:nvSpPr>
        <p:spPr bwMode="auto">
          <a:xfrm>
            <a:off x="3303588" y="2849563"/>
            <a:ext cx="22225" cy="841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88" name="Line 172"/>
          <p:cNvSpPr>
            <a:spLocks noChangeShapeType="1"/>
          </p:cNvSpPr>
          <p:nvPr/>
        </p:nvSpPr>
        <p:spPr bwMode="auto">
          <a:xfrm flipH="1">
            <a:off x="3281363" y="2933700"/>
            <a:ext cx="44450" cy="18891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89" name="Line 173"/>
          <p:cNvSpPr>
            <a:spLocks noChangeShapeType="1"/>
          </p:cNvSpPr>
          <p:nvPr/>
        </p:nvSpPr>
        <p:spPr bwMode="auto">
          <a:xfrm flipH="1">
            <a:off x="3262313" y="3122613"/>
            <a:ext cx="19050" cy="762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90" name="Line 174"/>
          <p:cNvSpPr>
            <a:spLocks noChangeShapeType="1"/>
          </p:cNvSpPr>
          <p:nvPr/>
        </p:nvSpPr>
        <p:spPr bwMode="auto">
          <a:xfrm flipH="1" flipV="1">
            <a:off x="5353050" y="1600200"/>
            <a:ext cx="327025" cy="206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91" name="Line 175"/>
          <p:cNvSpPr>
            <a:spLocks noChangeShapeType="1"/>
          </p:cNvSpPr>
          <p:nvPr/>
        </p:nvSpPr>
        <p:spPr bwMode="auto">
          <a:xfrm flipH="1" flipV="1">
            <a:off x="5024438" y="1579563"/>
            <a:ext cx="328612" cy="206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92" name="Line 176"/>
          <p:cNvSpPr>
            <a:spLocks noChangeShapeType="1"/>
          </p:cNvSpPr>
          <p:nvPr/>
        </p:nvSpPr>
        <p:spPr bwMode="auto">
          <a:xfrm flipH="1" flipV="1">
            <a:off x="4819650" y="1570038"/>
            <a:ext cx="204788" cy="95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93" name="Line 177"/>
          <p:cNvSpPr>
            <a:spLocks noChangeShapeType="1"/>
          </p:cNvSpPr>
          <p:nvPr/>
        </p:nvSpPr>
        <p:spPr bwMode="auto">
          <a:xfrm flipH="1" flipV="1">
            <a:off x="4737100" y="1566863"/>
            <a:ext cx="82550" cy="31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94" name="Line 178"/>
          <p:cNvSpPr>
            <a:spLocks noChangeShapeType="1"/>
          </p:cNvSpPr>
          <p:nvPr/>
        </p:nvSpPr>
        <p:spPr bwMode="auto">
          <a:xfrm flipH="1" flipV="1">
            <a:off x="3906838" y="1300163"/>
            <a:ext cx="68262" cy="47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95" name="Line 179"/>
          <p:cNvSpPr>
            <a:spLocks noChangeShapeType="1"/>
          </p:cNvSpPr>
          <p:nvPr/>
        </p:nvSpPr>
        <p:spPr bwMode="auto">
          <a:xfrm flipH="1" flipV="1">
            <a:off x="3736975" y="1289050"/>
            <a:ext cx="169863" cy="1111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96" name="Line 180"/>
          <p:cNvSpPr>
            <a:spLocks noChangeShapeType="1"/>
          </p:cNvSpPr>
          <p:nvPr/>
        </p:nvSpPr>
        <p:spPr bwMode="auto">
          <a:xfrm flipH="1">
            <a:off x="3608388" y="1289050"/>
            <a:ext cx="128587" cy="79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97" name="Line 181"/>
          <p:cNvSpPr>
            <a:spLocks noChangeShapeType="1"/>
          </p:cNvSpPr>
          <p:nvPr/>
        </p:nvSpPr>
        <p:spPr bwMode="auto">
          <a:xfrm flipH="1">
            <a:off x="3479800" y="1296988"/>
            <a:ext cx="128588" cy="79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98" name="Line 182"/>
          <p:cNvSpPr>
            <a:spLocks noChangeShapeType="1"/>
          </p:cNvSpPr>
          <p:nvPr/>
        </p:nvSpPr>
        <p:spPr bwMode="auto">
          <a:xfrm flipH="1">
            <a:off x="3394075" y="1304925"/>
            <a:ext cx="85725" cy="269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099" name="Line 183"/>
          <p:cNvSpPr>
            <a:spLocks noChangeShapeType="1"/>
          </p:cNvSpPr>
          <p:nvPr/>
        </p:nvSpPr>
        <p:spPr bwMode="auto">
          <a:xfrm>
            <a:off x="3394075" y="1331913"/>
            <a:ext cx="55563" cy="10001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00" name="Line 184"/>
          <p:cNvSpPr>
            <a:spLocks noChangeShapeType="1"/>
          </p:cNvSpPr>
          <p:nvPr/>
        </p:nvSpPr>
        <p:spPr bwMode="auto">
          <a:xfrm>
            <a:off x="3449638" y="1431925"/>
            <a:ext cx="55562" cy="10001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01" name="Line 185"/>
          <p:cNvSpPr>
            <a:spLocks noChangeShapeType="1"/>
          </p:cNvSpPr>
          <p:nvPr/>
        </p:nvSpPr>
        <p:spPr bwMode="auto">
          <a:xfrm>
            <a:off x="3505200" y="1531938"/>
            <a:ext cx="196850" cy="1746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02" name="Line 186"/>
          <p:cNvSpPr>
            <a:spLocks noChangeShapeType="1"/>
          </p:cNvSpPr>
          <p:nvPr/>
        </p:nvSpPr>
        <p:spPr bwMode="auto">
          <a:xfrm>
            <a:off x="3702050" y="1706563"/>
            <a:ext cx="141288" cy="1190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03" name="Line 187"/>
          <p:cNvSpPr>
            <a:spLocks noChangeShapeType="1"/>
          </p:cNvSpPr>
          <p:nvPr/>
        </p:nvSpPr>
        <p:spPr bwMode="auto">
          <a:xfrm>
            <a:off x="3843338" y="1825625"/>
            <a:ext cx="141287" cy="11906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04" name="Line 188"/>
          <p:cNvSpPr>
            <a:spLocks noChangeShapeType="1"/>
          </p:cNvSpPr>
          <p:nvPr/>
        </p:nvSpPr>
        <p:spPr bwMode="auto">
          <a:xfrm>
            <a:off x="3984625" y="1944688"/>
            <a:ext cx="82550" cy="635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05" name="Line 189"/>
          <p:cNvSpPr>
            <a:spLocks noChangeShapeType="1"/>
          </p:cNvSpPr>
          <p:nvPr/>
        </p:nvSpPr>
        <p:spPr bwMode="auto">
          <a:xfrm>
            <a:off x="4067175" y="2008188"/>
            <a:ext cx="131763" cy="428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06" name="Line 190"/>
          <p:cNvSpPr>
            <a:spLocks noChangeShapeType="1"/>
          </p:cNvSpPr>
          <p:nvPr/>
        </p:nvSpPr>
        <p:spPr bwMode="auto">
          <a:xfrm>
            <a:off x="4198938" y="2051050"/>
            <a:ext cx="133350" cy="412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07" name="Line 191"/>
          <p:cNvSpPr>
            <a:spLocks noChangeShapeType="1"/>
          </p:cNvSpPr>
          <p:nvPr/>
        </p:nvSpPr>
        <p:spPr bwMode="auto">
          <a:xfrm>
            <a:off x="4332288" y="2092325"/>
            <a:ext cx="180975" cy="206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08" name="Line 192"/>
          <p:cNvSpPr>
            <a:spLocks noChangeShapeType="1"/>
          </p:cNvSpPr>
          <p:nvPr/>
        </p:nvSpPr>
        <p:spPr bwMode="auto">
          <a:xfrm>
            <a:off x="4513263" y="2112963"/>
            <a:ext cx="71437" cy="79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09" name="Line 193"/>
          <p:cNvSpPr>
            <a:spLocks noChangeShapeType="1"/>
          </p:cNvSpPr>
          <p:nvPr/>
        </p:nvSpPr>
        <p:spPr bwMode="auto">
          <a:xfrm flipV="1">
            <a:off x="4160838" y="1273175"/>
            <a:ext cx="23812" cy="317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10" name="Line 194"/>
          <p:cNvSpPr>
            <a:spLocks noChangeShapeType="1"/>
          </p:cNvSpPr>
          <p:nvPr/>
        </p:nvSpPr>
        <p:spPr bwMode="auto">
          <a:xfrm flipV="1">
            <a:off x="4184650" y="1196975"/>
            <a:ext cx="58738" cy="762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11" name="Line 195"/>
          <p:cNvSpPr>
            <a:spLocks noChangeShapeType="1"/>
          </p:cNvSpPr>
          <p:nvPr/>
        </p:nvSpPr>
        <p:spPr bwMode="auto">
          <a:xfrm flipV="1">
            <a:off x="4243388" y="1104900"/>
            <a:ext cx="200025" cy="920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12" name="Line 196"/>
          <p:cNvSpPr>
            <a:spLocks noChangeShapeType="1"/>
          </p:cNvSpPr>
          <p:nvPr/>
        </p:nvSpPr>
        <p:spPr bwMode="auto">
          <a:xfrm flipV="1">
            <a:off x="4443413" y="1014413"/>
            <a:ext cx="198437" cy="904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13" name="Line 197"/>
          <p:cNvSpPr>
            <a:spLocks noChangeShapeType="1"/>
          </p:cNvSpPr>
          <p:nvPr/>
        </p:nvSpPr>
        <p:spPr bwMode="auto">
          <a:xfrm flipV="1">
            <a:off x="4641850" y="909638"/>
            <a:ext cx="339725" cy="1047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14" name="Line 198"/>
          <p:cNvSpPr>
            <a:spLocks noChangeShapeType="1"/>
          </p:cNvSpPr>
          <p:nvPr/>
        </p:nvSpPr>
        <p:spPr bwMode="auto">
          <a:xfrm flipV="1">
            <a:off x="4981575" y="835025"/>
            <a:ext cx="390525" cy="7461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15" name="Line 199"/>
          <p:cNvSpPr>
            <a:spLocks noChangeShapeType="1"/>
          </p:cNvSpPr>
          <p:nvPr/>
        </p:nvSpPr>
        <p:spPr bwMode="auto">
          <a:xfrm flipV="1">
            <a:off x="5372100" y="760413"/>
            <a:ext cx="390525" cy="7461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16" name="Rectangle 200"/>
          <p:cNvSpPr>
            <a:spLocks noChangeArrowheads="1"/>
          </p:cNvSpPr>
          <p:nvPr/>
        </p:nvSpPr>
        <p:spPr bwMode="auto">
          <a:xfrm>
            <a:off x="5468938" y="2195513"/>
            <a:ext cx="744537"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Elevator</a:t>
            </a:r>
            <a:endParaRPr lang="en-US" sz="1400"/>
          </a:p>
        </p:txBody>
      </p:sp>
      <p:sp>
        <p:nvSpPr>
          <p:cNvPr id="40117" name="Line 201"/>
          <p:cNvSpPr>
            <a:spLocks noChangeShapeType="1"/>
          </p:cNvSpPr>
          <p:nvPr/>
        </p:nvSpPr>
        <p:spPr bwMode="auto">
          <a:xfrm flipH="1" flipV="1">
            <a:off x="6518275" y="2217738"/>
            <a:ext cx="242888" cy="4318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18" name="Line 202"/>
          <p:cNvSpPr>
            <a:spLocks noChangeShapeType="1"/>
          </p:cNvSpPr>
          <p:nvPr/>
        </p:nvSpPr>
        <p:spPr bwMode="auto">
          <a:xfrm flipH="1" flipV="1">
            <a:off x="5710238" y="2155825"/>
            <a:ext cx="822325" cy="666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19" name="Line 203"/>
          <p:cNvSpPr>
            <a:spLocks noChangeShapeType="1"/>
          </p:cNvSpPr>
          <p:nvPr/>
        </p:nvSpPr>
        <p:spPr bwMode="auto">
          <a:xfrm flipH="1">
            <a:off x="7305675" y="1849438"/>
            <a:ext cx="80963" cy="4714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20" name="Line 204"/>
          <p:cNvSpPr>
            <a:spLocks noChangeShapeType="1"/>
          </p:cNvSpPr>
          <p:nvPr/>
        </p:nvSpPr>
        <p:spPr bwMode="auto">
          <a:xfrm flipH="1">
            <a:off x="7231063" y="2320925"/>
            <a:ext cx="82550" cy="4699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21" name="Line 205"/>
          <p:cNvSpPr>
            <a:spLocks noChangeShapeType="1"/>
          </p:cNvSpPr>
          <p:nvPr/>
        </p:nvSpPr>
        <p:spPr bwMode="auto">
          <a:xfrm flipH="1">
            <a:off x="7186613" y="2790825"/>
            <a:ext cx="44450" cy="5476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22" name="Line 206"/>
          <p:cNvSpPr>
            <a:spLocks noChangeShapeType="1"/>
          </p:cNvSpPr>
          <p:nvPr/>
        </p:nvSpPr>
        <p:spPr bwMode="auto">
          <a:xfrm flipH="1">
            <a:off x="7124700" y="3338513"/>
            <a:ext cx="61913" cy="4222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23" name="Line 207"/>
          <p:cNvSpPr>
            <a:spLocks noChangeShapeType="1"/>
          </p:cNvSpPr>
          <p:nvPr/>
        </p:nvSpPr>
        <p:spPr bwMode="auto">
          <a:xfrm flipH="1">
            <a:off x="7064375" y="3760788"/>
            <a:ext cx="60325" cy="4206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24" name="Line 208"/>
          <p:cNvSpPr>
            <a:spLocks noChangeShapeType="1"/>
          </p:cNvSpPr>
          <p:nvPr/>
        </p:nvSpPr>
        <p:spPr bwMode="auto">
          <a:xfrm flipH="1">
            <a:off x="6986588" y="4181475"/>
            <a:ext cx="77787" cy="2952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25" name="Line 209"/>
          <p:cNvSpPr>
            <a:spLocks noChangeShapeType="1"/>
          </p:cNvSpPr>
          <p:nvPr/>
        </p:nvSpPr>
        <p:spPr bwMode="auto">
          <a:xfrm flipH="1">
            <a:off x="6975475" y="4476750"/>
            <a:ext cx="11113" cy="2063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26" name="Line 210"/>
          <p:cNvSpPr>
            <a:spLocks noChangeShapeType="1"/>
          </p:cNvSpPr>
          <p:nvPr/>
        </p:nvSpPr>
        <p:spPr bwMode="auto">
          <a:xfrm flipH="1">
            <a:off x="6964363" y="4683125"/>
            <a:ext cx="11112" cy="2063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27" name="Line 211"/>
          <p:cNvSpPr>
            <a:spLocks noChangeShapeType="1"/>
          </p:cNvSpPr>
          <p:nvPr/>
        </p:nvSpPr>
        <p:spPr bwMode="auto">
          <a:xfrm>
            <a:off x="6964363" y="4889500"/>
            <a:ext cx="55562" cy="1174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28" name="Line 212"/>
          <p:cNvSpPr>
            <a:spLocks noChangeShapeType="1"/>
          </p:cNvSpPr>
          <p:nvPr/>
        </p:nvSpPr>
        <p:spPr bwMode="auto">
          <a:xfrm>
            <a:off x="7019925" y="5006975"/>
            <a:ext cx="1588" cy="1476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29" name="Line 213"/>
          <p:cNvSpPr>
            <a:spLocks noChangeShapeType="1"/>
          </p:cNvSpPr>
          <p:nvPr/>
        </p:nvSpPr>
        <p:spPr bwMode="auto">
          <a:xfrm>
            <a:off x="7021513" y="5154613"/>
            <a:ext cx="3175" cy="1492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30" name="Line 214"/>
          <p:cNvSpPr>
            <a:spLocks noChangeShapeType="1"/>
          </p:cNvSpPr>
          <p:nvPr/>
        </p:nvSpPr>
        <p:spPr bwMode="auto">
          <a:xfrm flipH="1">
            <a:off x="6975475" y="5303838"/>
            <a:ext cx="49213" cy="1809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31" name="Line 215"/>
          <p:cNvSpPr>
            <a:spLocks noChangeShapeType="1"/>
          </p:cNvSpPr>
          <p:nvPr/>
        </p:nvSpPr>
        <p:spPr bwMode="auto">
          <a:xfrm flipH="1">
            <a:off x="6853238" y="5484813"/>
            <a:ext cx="122237" cy="1317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32" name="Line 216"/>
          <p:cNvSpPr>
            <a:spLocks noChangeShapeType="1"/>
          </p:cNvSpPr>
          <p:nvPr/>
        </p:nvSpPr>
        <p:spPr bwMode="auto">
          <a:xfrm flipH="1">
            <a:off x="6731000" y="5616575"/>
            <a:ext cx="122238" cy="13176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33" name="Line 217"/>
          <p:cNvSpPr>
            <a:spLocks noChangeShapeType="1"/>
          </p:cNvSpPr>
          <p:nvPr/>
        </p:nvSpPr>
        <p:spPr bwMode="auto">
          <a:xfrm flipH="1">
            <a:off x="6537325" y="5748338"/>
            <a:ext cx="193675" cy="857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34" name="Line 218"/>
          <p:cNvSpPr>
            <a:spLocks noChangeShapeType="1"/>
          </p:cNvSpPr>
          <p:nvPr/>
        </p:nvSpPr>
        <p:spPr bwMode="auto">
          <a:xfrm flipH="1">
            <a:off x="6394450" y="5834063"/>
            <a:ext cx="142875" cy="412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35" name="Line 219"/>
          <p:cNvSpPr>
            <a:spLocks noChangeShapeType="1"/>
          </p:cNvSpPr>
          <p:nvPr/>
        </p:nvSpPr>
        <p:spPr bwMode="auto">
          <a:xfrm flipH="1">
            <a:off x="6249988" y="5875338"/>
            <a:ext cx="144462" cy="428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36" name="Line 220"/>
          <p:cNvSpPr>
            <a:spLocks noChangeShapeType="1"/>
          </p:cNvSpPr>
          <p:nvPr/>
        </p:nvSpPr>
        <p:spPr bwMode="auto">
          <a:xfrm flipH="1">
            <a:off x="6156325" y="5918200"/>
            <a:ext cx="93663" cy="15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37" name="Line 221"/>
          <p:cNvSpPr>
            <a:spLocks noChangeShapeType="1"/>
          </p:cNvSpPr>
          <p:nvPr/>
        </p:nvSpPr>
        <p:spPr bwMode="auto">
          <a:xfrm flipH="1" flipV="1">
            <a:off x="6065838" y="5908675"/>
            <a:ext cx="90487" cy="95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38" name="Line 222"/>
          <p:cNvSpPr>
            <a:spLocks noChangeShapeType="1"/>
          </p:cNvSpPr>
          <p:nvPr/>
        </p:nvSpPr>
        <p:spPr bwMode="auto">
          <a:xfrm flipH="1" flipV="1">
            <a:off x="5989638" y="5867400"/>
            <a:ext cx="76200" cy="412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39" name="Line 223"/>
          <p:cNvSpPr>
            <a:spLocks noChangeShapeType="1"/>
          </p:cNvSpPr>
          <p:nvPr/>
        </p:nvSpPr>
        <p:spPr bwMode="auto">
          <a:xfrm flipH="1" flipV="1">
            <a:off x="5707063" y="5761038"/>
            <a:ext cx="290512" cy="1063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40" name="Line 224"/>
          <p:cNvSpPr>
            <a:spLocks noChangeShapeType="1"/>
          </p:cNvSpPr>
          <p:nvPr/>
        </p:nvSpPr>
        <p:spPr bwMode="auto">
          <a:xfrm flipH="1" flipV="1">
            <a:off x="4673600" y="2001838"/>
            <a:ext cx="4763" cy="269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41" name="Line 225"/>
          <p:cNvSpPr>
            <a:spLocks noChangeShapeType="1"/>
          </p:cNvSpPr>
          <p:nvPr/>
        </p:nvSpPr>
        <p:spPr bwMode="auto">
          <a:xfrm flipH="1" flipV="1">
            <a:off x="4662488" y="1935163"/>
            <a:ext cx="11112" cy="666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42" name="Line 226"/>
          <p:cNvSpPr>
            <a:spLocks noChangeShapeType="1"/>
          </p:cNvSpPr>
          <p:nvPr/>
        </p:nvSpPr>
        <p:spPr bwMode="auto">
          <a:xfrm flipV="1">
            <a:off x="4662488" y="1836738"/>
            <a:ext cx="6350" cy="984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43" name="Line 227"/>
          <p:cNvSpPr>
            <a:spLocks noChangeShapeType="1"/>
          </p:cNvSpPr>
          <p:nvPr/>
        </p:nvSpPr>
        <p:spPr bwMode="auto">
          <a:xfrm flipV="1">
            <a:off x="4668838" y="1738313"/>
            <a:ext cx="4762" cy="984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44" name="Line 228"/>
          <p:cNvSpPr>
            <a:spLocks noChangeShapeType="1"/>
          </p:cNvSpPr>
          <p:nvPr/>
        </p:nvSpPr>
        <p:spPr bwMode="auto">
          <a:xfrm flipV="1">
            <a:off x="4673600" y="1609725"/>
            <a:ext cx="20638" cy="1285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45" name="Line 229"/>
          <p:cNvSpPr>
            <a:spLocks noChangeShapeType="1"/>
          </p:cNvSpPr>
          <p:nvPr/>
        </p:nvSpPr>
        <p:spPr bwMode="auto">
          <a:xfrm flipH="1" flipV="1">
            <a:off x="4668838" y="1566863"/>
            <a:ext cx="25400" cy="428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46" name="Line 230"/>
          <p:cNvSpPr>
            <a:spLocks noChangeShapeType="1"/>
          </p:cNvSpPr>
          <p:nvPr/>
        </p:nvSpPr>
        <p:spPr bwMode="auto">
          <a:xfrm flipH="1" flipV="1">
            <a:off x="4641850" y="1524000"/>
            <a:ext cx="26988" cy="4286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47" name="Line 231"/>
          <p:cNvSpPr>
            <a:spLocks noChangeShapeType="1"/>
          </p:cNvSpPr>
          <p:nvPr/>
        </p:nvSpPr>
        <p:spPr bwMode="auto">
          <a:xfrm flipH="1">
            <a:off x="4568825" y="1524000"/>
            <a:ext cx="73025" cy="4286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48" name="Line 232"/>
          <p:cNvSpPr>
            <a:spLocks noChangeShapeType="1"/>
          </p:cNvSpPr>
          <p:nvPr/>
        </p:nvSpPr>
        <p:spPr bwMode="auto">
          <a:xfrm flipH="1" flipV="1">
            <a:off x="4443413" y="1544638"/>
            <a:ext cx="125412" cy="222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49" name="Line 233"/>
          <p:cNvSpPr>
            <a:spLocks noChangeShapeType="1"/>
          </p:cNvSpPr>
          <p:nvPr/>
        </p:nvSpPr>
        <p:spPr bwMode="auto">
          <a:xfrm flipH="1" flipV="1">
            <a:off x="4318000" y="1520825"/>
            <a:ext cx="125413" cy="2381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50" name="Line 234"/>
          <p:cNvSpPr>
            <a:spLocks noChangeShapeType="1"/>
          </p:cNvSpPr>
          <p:nvPr/>
        </p:nvSpPr>
        <p:spPr bwMode="auto">
          <a:xfrm flipH="1" flipV="1">
            <a:off x="4140200" y="1433513"/>
            <a:ext cx="177800" cy="8731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51" name="Line 235"/>
          <p:cNvSpPr>
            <a:spLocks noChangeShapeType="1"/>
          </p:cNvSpPr>
          <p:nvPr/>
        </p:nvSpPr>
        <p:spPr bwMode="auto">
          <a:xfrm flipH="1" flipV="1">
            <a:off x="4068763" y="1397000"/>
            <a:ext cx="71437" cy="3651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52" name="Line 236"/>
          <p:cNvSpPr>
            <a:spLocks noChangeShapeType="1"/>
          </p:cNvSpPr>
          <p:nvPr/>
        </p:nvSpPr>
        <p:spPr bwMode="auto">
          <a:xfrm flipH="1" flipV="1">
            <a:off x="4814888" y="5759450"/>
            <a:ext cx="920750" cy="31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53" name="Line 237"/>
          <p:cNvSpPr>
            <a:spLocks noChangeShapeType="1"/>
          </p:cNvSpPr>
          <p:nvPr/>
        </p:nvSpPr>
        <p:spPr bwMode="auto">
          <a:xfrm flipH="1">
            <a:off x="4113213" y="5759450"/>
            <a:ext cx="725487" cy="333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54" name="Line 238"/>
          <p:cNvSpPr>
            <a:spLocks noChangeShapeType="1"/>
          </p:cNvSpPr>
          <p:nvPr/>
        </p:nvSpPr>
        <p:spPr bwMode="auto">
          <a:xfrm flipH="1" flipV="1">
            <a:off x="3665538" y="5707063"/>
            <a:ext cx="447675" cy="857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55" name="Line 239"/>
          <p:cNvSpPr>
            <a:spLocks noChangeShapeType="1"/>
          </p:cNvSpPr>
          <p:nvPr/>
        </p:nvSpPr>
        <p:spPr bwMode="auto">
          <a:xfrm flipH="1" flipV="1">
            <a:off x="3235325" y="5507038"/>
            <a:ext cx="439738" cy="2000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56" name="Line 240"/>
          <p:cNvSpPr>
            <a:spLocks noChangeShapeType="1"/>
          </p:cNvSpPr>
          <p:nvPr/>
        </p:nvSpPr>
        <p:spPr bwMode="auto">
          <a:xfrm flipH="1" flipV="1">
            <a:off x="3192463" y="5027613"/>
            <a:ext cx="42862" cy="4794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57" name="Line 241"/>
          <p:cNvSpPr>
            <a:spLocks noChangeShapeType="1"/>
          </p:cNvSpPr>
          <p:nvPr/>
        </p:nvSpPr>
        <p:spPr bwMode="auto">
          <a:xfrm flipH="1" flipV="1">
            <a:off x="3167063" y="4727575"/>
            <a:ext cx="25400" cy="3000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58" name="Line 242"/>
          <p:cNvSpPr>
            <a:spLocks noChangeShapeType="1"/>
          </p:cNvSpPr>
          <p:nvPr/>
        </p:nvSpPr>
        <p:spPr bwMode="auto">
          <a:xfrm flipH="1" flipV="1">
            <a:off x="3143250" y="4427538"/>
            <a:ext cx="23813" cy="3000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59" name="Line 243"/>
          <p:cNvSpPr>
            <a:spLocks noChangeShapeType="1"/>
          </p:cNvSpPr>
          <p:nvPr/>
        </p:nvSpPr>
        <p:spPr bwMode="auto">
          <a:xfrm flipH="1" flipV="1">
            <a:off x="3135313" y="4306888"/>
            <a:ext cx="7937" cy="1206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60" name="Line 244"/>
          <p:cNvSpPr>
            <a:spLocks noChangeShapeType="1"/>
          </p:cNvSpPr>
          <p:nvPr/>
        </p:nvSpPr>
        <p:spPr bwMode="auto">
          <a:xfrm flipH="1" flipV="1">
            <a:off x="3233738" y="4202113"/>
            <a:ext cx="11112" cy="952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61" name="Line 245"/>
          <p:cNvSpPr>
            <a:spLocks noChangeShapeType="1"/>
          </p:cNvSpPr>
          <p:nvPr/>
        </p:nvSpPr>
        <p:spPr bwMode="auto">
          <a:xfrm flipV="1">
            <a:off x="3233738" y="4137025"/>
            <a:ext cx="4762" cy="841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62" name="Line 246"/>
          <p:cNvSpPr>
            <a:spLocks noChangeShapeType="1"/>
          </p:cNvSpPr>
          <p:nvPr/>
        </p:nvSpPr>
        <p:spPr bwMode="auto">
          <a:xfrm flipV="1">
            <a:off x="3238500" y="4089400"/>
            <a:ext cx="109538" cy="476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63" name="Line 247"/>
          <p:cNvSpPr>
            <a:spLocks noChangeShapeType="1"/>
          </p:cNvSpPr>
          <p:nvPr/>
        </p:nvSpPr>
        <p:spPr bwMode="auto">
          <a:xfrm flipV="1">
            <a:off x="3348038" y="4086225"/>
            <a:ext cx="166687" cy="31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64" name="Line 248"/>
          <p:cNvSpPr>
            <a:spLocks noChangeShapeType="1"/>
          </p:cNvSpPr>
          <p:nvPr/>
        </p:nvSpPr>
        <p:spPr bwMode="auto">
          <a:xfrm flipV="1">
            <a:off x="3514725" y="4083050"/>
            <a:ext cx="166688" cy="31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65" name="Line 249"/>
          <p:cNvSpPr>
            <a:spLocks noChangeShapeType="1"/>
          </p:cNvSpPr>
          <p:nvPr/>
        </p:nvSpPr>
        <p:spPr bwMode="auto">
          <a:xfrm>
            <a:off x="3681413" y="4083050"/>
            <a:ext cx="222250" cy="4286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66" name="Line 250"/>
          <p:cNvSpPr>
            <a:spLocks noChangeShapeType="1"/>
          </p:cNvSpPr>
          <p:nvPr/>
        </p:nvSpPr>
        <p:spPr bwMode="auto">
          <a:xfrm flipV="1">
            <a:off x="3903663" y="4119563"/>
            <a:ext cx="155575" cy="63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67" name="Line 251"/>
          <p:cNvSpPr>
            <a:spLocks noChangeShapeType="1"/>
          </p:cNvSpPr>
          <p:nvPr/>
        </p:nvSpPr>
        <p:spPr bwMode="auto">
          <a:xfrm flipV="1">
            <a:off x="4059238" y="4116388"/>
            <a:ext cx="155575" cy="31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68" name="Line 252"/>
          <p:cNvSpPr>
            <a:spLocks noChangeShapeType="1"/>
          </p:cNvSpPr>
          <p:nvPr/>
        </p:nvSpPr>
        <p:spPr bwMode="auto">
          <a:xfrm flipV="1">
            <a:off x="4214813" y="4065588"/>
            <a:ext cx="90487" cy="508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69" name="Line 253"/>
          <p:cNvSpPr>
            <a:spLocks noChangeShapeType="1"/>
          </p:cNvSpPr>
          <p:nvPr/>
        </p:nvSpPr>
        <p:spPr bwMode="auto">
          <a:xfrm flipV="1">
            <a:off x="4305300" y="4044950"/>
            <a:ext cx="36513" cy="206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70" name="Line 254"/>
          <p:cNvSpPr>
            <a:spLocks noChangeShapeType="1"/>
          </p:cNvSpPr>
          <p:nvPr/>
        </p:nvSpPr>
        <p:spPr bwMode="auto">
          <a:xfrm flipH="1">
            <a:off x="2166938" y="4121150"/>
            <a:ext cx="823912" cy="95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71" name="Line 255"/>
          <p:cNvSpPr>
            <a:spLocks noChangeShapeType="1"/>
          </p:cNvSpPr>
          <p:nvPr/>
        </p:nvSpPr>
        <p:spPr bwMode="auto">
          <a:xfrm flipH="1" flipV="1">
            <a:off x="1736725" y="4103688"/>
            <a:ext cx="430213" cy="269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72" name="Line 256"/>
          <p:cNvSpPr>
            <a:spLocks noChangeShapeType="1"/>
          </p:cNvSpPr>
          <p:nvPr/>
        </p:nvSpPr>
        <p:spPr bwMode="auto">
          <a:xfrm flipH="1" flipV="1">
            <a:off x="1563688" y="4092575"/>
            <a:ext cx="173037" cy="1111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73" name="Line 257"/>
          <p:cNvSpPr>
            <a:spLocks noChangeShapeType="1"/>
          </p:cNvSpPr>
          <p:nvPr/>
        </p:nvSpPr>
        <p:spPr bwMode="auto">
          <a:xfrm flipV="1">
            <a:off x="4491038" y="5500688"/>
            <a:ext cx="71437" cy="142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74" name="Line 258"/>
          <p:cNvSpPr>
            <a:spLocks noChangeShapeType="1"/>
          </p:cNvSpPr>
          <p:nvPr/>
        </p:nvSpPr>
        <p:spPr bwMode="auto">
          <a:xfrm flipV="1">
            <a:off x="4562475" y="5462588"/>
            <a:ext cx="182563" cy="381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75" name="Line 259"/>
          <p:cNvSpPr>
            <a:spLocks noChangeShapeType="1"/>
          </p:cNvSpPr>
          <p:nvPr/>
        </p:nvSpPr>
        <p:spPr bwMode="auto">
          <a:xfrm flipV="1">
            <a:off x="4745038" y="5391150"/>
            <a:ext cx="130175" cy="714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76" name="Line 260"/>
          <p:cNvSpPr>
            <a:spLocks noChangeShapeType="1"/>
          </p:cNvSpPr>
          <p:nvPr/>
        </p:nvSpPr>
        <p:spPr bwMode="auto">
          <a:xfrm flipV="1">
            <a:off x="4875213" y="5321300"/>
            <a:ext cx="130175" cy="698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77" name="Line 261"/>
          <p:cNvSpPr>
            <a:spLocks noChangeShapeType="1"/>
          </p:cNvSpPr>
          <p:nvPr/>
        </p:nvSpPr>
        <p:spPr bwMode="auto">
          <a:xfrm flipV="1">
            <a:off x="5005388" y="5218113"/>
            <a:ext cx="76200" cy="1031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78" name="Line 262"/>
          <p:cNvSpPr>
            <a:spLocks noChangeShapeType="1"/>
          </p:cNvSpPr>
          <p:nvPr/>
        </p:nvSpPr>
        <p:spPr bwMode="auto">
          <a:xfrm flipH="1" flipV="1">
            <a:off x="5062538" y="5030788"/>
            <a:ext cx="19050" cy="1873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79" name="Line 263"/>
          <p:cNvSpPr>
            <a:spLocks noChangeShapeType="1"/>
          </p:cNvSpPr>
          <p:nvPr/>
        </p:nvSpPr>
        <p:spPr bwMode="auto">
          <a:xfrm flipH="1" flipV="1">
            <a:off x="5041900" y="4846638"/>
            <a:ext cx="20638" cy="1841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80" name="Line 264"/>
          <p:cNvSpPr>
            <a:spLocks noChangeShapeType="1"/>
          </p:cNvSpPr>
          <p:nvPr/>
        </p:nvSpPr>
        <p:spPr bwMode="auto">
          <a:xfrm flipH="1" flipV="1">
            <a:off x="4926013" y="4579938"/>
            <a:ext cx="115887" cy="2667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81" name="Line 265"/>
          <p:cNvSpPr>
            <a:spLocks noChangeShapeType="1"/>
          </p:cNvSpPr>
          <p:nvPr/>
        </p:nvSpPr>
        <p:spPr bwMode="auto">
          <a:xfrm flipH="1" flipV="1">
            <a:off x="4808538" y="4391025"/>
            <a:ext cx="117475" cy="18891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82" name="Line 266"/>
          <p:cNvSpPr>
            <a:spLocks noChangeShapeType="1"/>
          </p:cNvSpPr>
          <p:nvPr/>
        </p:nvSpPr>
        <p:spPr bwMode="auto">
          <a:xfrm flipH="1" flipV="1">
            <a:off x="4692650" y="4200525"/>
            <a:ext cx="115888" cy="1905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83" name="Line 267"/>
          <p:cNvSpPr>
            <a:spLocks noChangeShapeType="1"/>
          </p:cNvSpPr>
          <p:nvPr/>
        </p:nvSpPr>
        <p:spPr bwMode="auto">
          <a:xfrm flipH="1" flipV="1">
            <a:off x="4573588" y="4089400"/>
            <a:ext cx="119062" cy="1111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84" name="Line 268"/>
          <p:cNvSpPr>
            <a:spLocks noChangeShapeType="1"/>
          </p:cNvSpPr>
          <p:nvPr/>
        </p:nvSpPr>
        <p:spPr bwMode="auto">
          <a:xfrm flipH="1" flipV="1">
            <a:off x="4527550" y="4044950"/>
            <a:ext cx="46038" cy="444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85" name="Line 269"/>
          <p:cNvSpPr>
            <a:spLocks noChangeShapeType="1"/>
          </p:cNvSpPr>
          <p:nvPr/>
        </p:nvSpPr>
        <p:spPr bwMode="auto">
          <a:xfrm flipH="1" flipV="1">
            <a:off x="4430713" y="3935413"/>
            <a:ext cx="3175" cy="158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86" name="Line 270"/>
          <p:cNvSpPr>
            <a:spLocks noChangeShapeType="1"/>
          </p:cNvSpPr>
          <p:nvPr/>
        </p:nvSpPr>
        <p:spPr bwMode="auto">
          <a:xfrm flipH="1" flipV="1">
            <a:off x="4421188" y="3894138"/>
            <a:ext cx="9525" cy="412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87" name="Line 271"/>
          <p:cNvSpPr>
            <a:spLocks noChangeShapeType="1"/>
          </p:cNvSpPr>
          <p:nvPr/>
        </p:nvSpPr>
        <p:spPr bwMode="auto">
          <a:xfrm flipH="1" flipV="1">
            <a:off x="4414838" y="3860800"/>
            <a:ext cx="6350" cy="333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88" name="Line 272"/>
          <p:cNvSpPr>
            <a:spLocks noChangeShapeType="1"/>
          </p:cNvSpPr>
          <p:nvPr/>
        </p:nvSpPr>
        <p:spPr bwMode="auto">
          <a:xfrm flipH="1" flipV="1">
            <a:off x="4410075" y="3827463"/>
            <a:ext cx="4763" cy="333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89" name="Line 273"/>
          <p:cNvSpPr>
            <a:spLocks noChangeShapeType="1"/>
          </p:cNvSpPr>
          <p:nvPr/>
        </p:nvSpPr>
        <p:spPr bwMode="auto">
          <a:xfrm flipH="1" flipV="1">
            <a:off x="4406900" y="3802063"/>
            <a:ext cx="3175" cy="254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90" name="Line 274"/>
          <p:cNvSpPr>
            <a:spLocks noChangeShapeType="1"/>
          </p:cNvSpPr>
          <p:nvPr/>
        </p:nvSpPr>
        <p:spPr bwMode="auto">
          <a:xfrm flipV="1">
            <a:off x="4406900" y="3692525"/>
            <a:ext cx="3175" cy="1095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91" name="Line 275"/>
          <p:cNvSpPr>
            <a:spLocks noChangeShapeType="1"/>
          </p:cNvSpPr>
          <p:nvPr/>
        </p:nvSpPr>
        <p:spPr bwMode="auto">
          <a:xfrm flipV="1">
            <a:off x="4410075" y="3584575"/>
            <a:ext cx="3175" cy="1079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92" name="Line 276"/>
          <p:cNvSpPr>
            <a:spLocks noChangeShapeType="1"/>
          </p:cNvSpPr>
          <p:nvPr/>
        </p:nvSpPr>
        <p:spPr bwMode="auto">
          <a:xfrm flipV="1">
            <a:off x="4413250" y="3392488"/>
            <a:ext cx="6350" cy="1920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93" name="Line 277"/>
          <p:cNvSpPr>
            <a:spLocks noChangeShapeType="1"/>
          </p:cNvSpPr>
          <p:nvPr/>
        </p:nvSpPr>
        <p:spPr bwMode="auto">
          <a:xfrm flipV="1">
            <a:off x="4419600" y="3243263"/>
            <a:ext cx="4763" cy="1492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94" name="Line 278"/>
          <p:cNvSpPr>
            <a:spLocks noChangeShapeType="1"/>
          </p:cNvSpPr>
          <p:nvPr/>
        </p:nvSpPr>
        <p:spPr bwMode="auto">
          <a:xfrm flipV="1">
            <a:off x="4424363" y="3092450"/>
            <a:ext cx="4762" cy="15081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95" name="Line 279"/>
          <p:cNvSpPr>
            <a:spLocks noChangeShapeType="1"/>
          </p:cNvSpPr>
          <p:nvPr/>
        </p:nvSpPr>
        <p:spPr bwMode="auto">
          <a:xfrm flipV="1">
            <a:off x="4429125" y="2982913"/>
            <a:ext cx="3175" cy="1095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96" name="Line 280"/>
          <p:cNvSpPr>
            <a:spLocks noChangeShapeType="1"/>
          </p:cNvSpPr>
          <p:nvPr/>
        </p:nvSpPr>
        <p:spPr bwMode="auto">
          <a:xfrm flipV="1">
            <a:off x="4432300" y="2951163"/>
            <a:ext cx="58738" cy="317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97" name="Line 281"/>
          <p:cNvSpPr>
            <a:spLocks noChangeShapeType="1"/>
          </p:cNvSpPr>
          <p:nvPr/>
        </p:nvSpPr>
        <p:spPr bwMode="auto">
          <a:xfrm flipV="1">
            <a:off x="4491038" y="2917825"/>
            <a:ext cx="57150" cy="333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98" name="Line 282"/>
          <p:cNvSpPr>
            <a:spLocks noChangeShapeType="1"/>
          </p:cNvSpPr>
          <p:nvPr/>
        </p:nvSpPr>
        <p:spPr bwMode="auto">
          <a:xfrm>
            <a:off x="4548188" y="2917825"/>
            <a:ext cx="115887" cy="4286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199" name="Line 283"/>
          <p:cNvSpPr>
            <a:spLocks noChangeShapeType="1"/>
          </p:cNvSpPr>
          <p:nvPr/>
        </p:nvSpPr>
        <p:spPr bwMode="auto">
          <a:xfrm>
            <a:off x="4664075" y="2960688"/>
            <a:ext cx="88900" cy="349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00" name="Line 284"/>
          <p:cNvSpPr>
            <a:spLocks noChangeShapeType="1"/>
          </p:cNvSpPr>
          <p:nvPr/>
        </p:nvSpPr>
        <p:spPr bwMode="auto">
          <a:xfrm>
            <a:off x="4752975" y="2995613"/>
            <a:ext cx="88900" cy="349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01" name="Line 285"/>
          <p:cNvSpPr>
            <a:spLocks noChangeShapeType="1"/>
          </p:cNvSpPr>
          <p:nvPr/>
        </p:nvSpPr>
        <p:spPr bwMode="auto">
          <a:xfrm>
            <a:off x="4841875" y="3030538"/>
            <a:ext cx="63500" cy="254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02" name="Line 286"/>
          <p:cNvSpPr>
            <a:spLocks noChangeShapeType="1"/>
          </p:cNvSpPr>
          <p:nvPr/>
        </p:nvSpPr>
        <p:spPr bwMode="auto">
          <a:xfrm>
            <a:off x="4905375" y="3055938"/>
            <a:ext cx="128588" cy="63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03" name="Line 287"/>
          <p:cNvSpPr>
            <a:spLocks noChangeShapeType="1"/>
          </p:cNvSpPr>
          <p:nvPr/>
        </p:nvSpPr>
        <p:spPr bwMode="auto">
          <a:xfrm>
            <a:off x="5033963" y="3062288"/>
            <a:ext cx="400050" cy="79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04" name="Line 288"/>
          <p:cNvSpPr>
            <a:spLocks noChangeShapeType="1"/>
          </p:cNvSpPr>
          <p:nvPr/>
        </p:nvSpPr>
        <p:spPr bwMode="auto">
          <a:xfrm flipV="1">
            <a:off x="5424488" y="3059113"/>
            <a:ext cx="193675" cy="1111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05" name="Line 289"/>
          <p:cNvSpPr>
            <a:spLocks noChangeShapeType="1"/>
          </p:cNvSpPr>
          <p:nvPr/>
        </p:nvSpPr>
        <p:spPr bwMode="auto">
          <a:xfrm>
            <a:off x="5618163" y="3059113"/>
            <a:ext cx="107950" cy="31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06" name="Line 290"/>
          <p:cNvSpPr>
            <a:spLocks noChangeShapeType="1"/>
          </p:cNvSpPr>
          <p:nvPr/>
        </p:nvSpPr>
        <p:spPr bwMode="auto">
          <a:xfrm>
            <a:off x="5726113" y="3062288"/>
            <a:ext cx="107950" cy="47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07" name="Line 291"/>
          <p:cNvSpPr>
            <a:spLocks noChangeShapeType="1"/>
          </p:cNvSpPr>
          <p:nvPr/>
        </p:nvSpPr>
        <p:spPr bwMode="auto">
          <a:xfrm>
            <a:off x="5834063" y="3067050"/>
            <a:ext cx="22225" cy="1746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08" name="Line 292"/>
          <p:cNvSpPr>
            <a:spLocks noChangeShapeType="1"/>
          </p:cNvSpPr>
          <p:nvPr/>
        </p:nvSpPr>
        <p:spPr bwMode="auto">
          <a:xfrm>
            <a:off x="5856288" y="3084513"/>
            <a:ext cx="12700" cy="460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09" name="Line 293"/>
          <p:cNvSpPr>
            <a:spLocks noChangeShapeType="1"/>
          </p:cNvSpPr>
          <p:nvPr/>
        </p:nvSpPr>
        <p:spPr bwMode="auto">
          <a:xfrm>
            <a:off x="5868988" y="3130550"/>
            <a:ext cx="11112" cy="460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10" name="Line 294"/>
          <p:cNvSpPr>
            <a:spLocks noChangeShapeType="1"/>
          </p:cNvSpPr>
          <p:nvPr/>
        </p:nvSpPr>
        <p:spPr bwMode="auto">
          <a:xfrm>
            <a:off x="5880100" y="3176588"/>
            <a:ext cx="1588" cy="762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11" name="Line 295"/>
          <p:cNvSpPr>
            <a:spLocks noChangeShapeType="1"/>
          </p:cNvSpPr>
          <p:nvPr/>
        </p:nvSpPr>
        <p:spPr bwMode="auto">
          <a:xfrm flipH="1">
            <a:off x="5878513" y="3252788"/>
            <a:ext cx="1587" cy="698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12" name="Line 296"/>
          <p:cNvSpPr>
            <a:spLocks noChangeShapeType="1"/>
          </p:cNvSpPr>
          <p:nvPr/>
        </p:nvSpPr>
        <p:spPr bwMode="auto">
          <a:xfrm flipH="1">
            <a:off x="5875338" y="3322638"/>
            <a:ext cx="3175" cy="682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13" name="Line 297"/>
          <p:cNvSpPr>
            <a:spLocks noChangeShapeType="1"/>
          </p:cNvSpPr>
          <p:nvPr/>
        </p:nvSpPr>
        <p:spPr bwMode="auto">
          <a:xfrm flipH="1">
            <a:off x="5870575" y="3390900"/>
            <a:ext cx="4763" cy="635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14" name="Line 298"/>
          <p:cNvSpPr>
            <a:spLocks noChangeShapeType="1"/>
          </p:cNvSpPr>
          <p:nvPr/>
        </p:nvSpPr>
        <p:spPr bwMode="auto">
          <a:xfrm flipH="1">
            <a:off x="5868988" y="3454400"/>
            <a:ext cx="1587" cy="2381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15" name="Line 299"/>
          <p:cNvSpPr>
            <a:spLocks noChangeShapeType="1"/>
          </p:cNvSpPr>
          <p:nvPr/>
        </p:nvSpPr>
        <p:spPr bwMode="auto">
          <a:xfrm flipH="1">
            <a:off x="3136900" y="3290888"/>
            <a:ext cx="33338" cy="7778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16" name="Line 300"/>
          <p:cNvSpPr>
            <a:spLocks noChangeShapeType="1"/>
          </p:cNvSpPr>
          <p:nvPr/>
        </p:nvSpPr>
        <p:spPr bwMode="auto">
          <a:xfrm flipH="1">
            <a:off x="3054350" y="3368675"/>
            <a:ext cx="82550" cy="1920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17" name="Line 301"/>
          <p:cNvSpPr>
            <a:spLocks noChangeShapeType="1"/>
          </p:cNvSpPr>
          <p:nvPr/>
        </p:nvSpPr>
        <p:spPr bwMode="auto">
          <a:xfrm>
            <a:off x="3054350" y="3560763"/>
            <a:ext cx="115888" cy="8731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18" name="Line 302"/>
          <p:cNvSpPr>
            <a:spLocks noChangeShapeType="1"/>
          </p:cNvSpPr>
          <p:nvPr/>
        </p:nvSpPr>
        <p:spPr bwMode="auto">
          <a:xfrm>
            <a:off x="3170238" y="3648075"/>
            <a:ext cx="115887" cy="8731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19" name="Line 303"/>
          <p:cNvSpPr>
            <a:spLocks noChangeShapeType="1"/>
          </p:cNvSpPr>
          <p:nvPr/>
        </p:nvSpPr>
        <p:spPr bwMode="auto">
          <a:xfrm flipV="1">
            <a:off x="3286125" y="3714750"/>
            <a:ext cx="315913" cy="206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20" name="Line 304"/>
          <p:cNvSpPr>
            <a:spLocks noChangeShapeType="1"/>
          </p:cNvSpPr>
          <p:nvPr/>
        </p:nvSpPr>
        <p:spPr bwMode="auto">
          <a:xfrm flipV="1">
            <a:off x="3602038" y="3703638"/>
            <a:ext cx="244475" cy="1111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21" name="Line 305"/>
          <p:cNvSpPr>
            <a:spLocks noChangeShapeType="1"/>
          </p:cNvSpPr>
          <p:nvPr/>
        </p:nvSpPr>
        <p:spPr bwMode="auto">
          <a:xfrm flipV="1">
            <a:off x="3846513" y="3694113"/>
            <a:ext cx="244475" cy="95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22" name="Line 306"/>
          <p:cNvSpPr>
            <a:spLocks noChangeShapeType="1"/>
          </p:cNvSpPr>
          <p:nvPr/>
        </p:nvSpPr>
        <p:spPr bwMode="auto">
          <a:xfrm flipV="1">
            <a:off x="4090988" y="3692525"/>
            <a:ext cx="174625" cy="15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23" name="Line 307"/>
          <p:cNvSpPr>
            <a:spLocks noChangeShapeType="1"/>
          </p:cNvSpPr>
          <p:nvPr/>
        </p:nvSpPr>
        <p:spPr bwMode="auto">
          <a:xfrm>
            <a:off x="4265613" y="3692525"/>
            <a:ext cx="68262" cy="15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24" name="Line 308"/>
          <p:cNvSpPr>
            <a:spLocks noChangeShapeType="1"/>
          </p:cNvSpPr>
          <p:nvPr/>
        </p:nvSpPr>
        <p:spPr bwMode="auto">
          <a:xfrm flipV="1">
            <a:off x="3355975" y="3255963"/>
            <a:ext cx="63500" cy="349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25" name="Line 309"/>
          <p:cNvSpPr>
            <a:spLocks noChangeShapeType="1"/>
          </p:cNvSpPr>
          <p:nvPr/>
        </p:nvSpPr>
        <p:spPr bwMode="auto">
          <a:xfrm flipV="1">
            <a:off x="3419475" y="3165475"/>
            <a:ext cx="155575" cy="904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26" name="Line 310"/>
          <p:cNvSpPr>
            <a:spLocks noChangeShapeType="1"/>
          </p:cNvSpPr>
          <p:nvPr/>
        </p:nvSpPr>
        <p:spPr bwMode="auto">
          <a:xfrm flipV="1">
            <a:off x="3575050" y="3017838"/>
            <a:ext cx="80963" cy="1476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27" name="Line 311"/>
          <p:cNvSpPr>
            <a:spLocks noChangeShapeType="1"/>
          </p:cNvSpPr>
          <p:nvPr/>
        </p:nvSpPr>
        <p:spPr bwMode="auto">
          <a:xfrm flipV="1">
            <a:off x="3656013" y="2870200"/>
            <a:ext cx="79375" cy="1476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28" name="Line 312"/>
          <p:cNvSpPr>
            <a:spLocks noChangeShapeType="1"/>
          </p:cNvSpPr>
          <p:nvPr/>
        </p:nvSpPr>
        <p:spPr bwMode="auto">
          <a:xfrm flipV="1">
            <a:off x="3735388" y="2662238"/>
            <a:ext cx="3175" cy="2079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29" name="Line 313"/>
          <p:cNvSpPr>
            <a:spLocks noChangeShapeType="1"/>
          </p:cNvSpPr>
          <p:nvPr/>
        </p:nvSpPr>
        <p:spPr bwMode="auto">
          <a:xfrm flipV="1">
            <a:off x="3738563" y="2579688"/>
            <a:ext cx="1587" cy="825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30" name="Oval 314"/>
          <p:cNvSpPr>
            <a:spLocks noChangeArrowheads="1"/>
          </p:cNvSpPr>
          <p:nvPr/>
        </p:nvSpPr>
        <p:spPr bwMode="auto">
          <a:xfrm>
            <a:off x="1711325" y="3351213"/>
            <a:ext cx="134938" cy="136525"/>
          </a:xfrm>
          <a:prstGeom prst="ellipse">
            <a:avLst/>
          </a:prstGeom>
          <a:solidFill>
            <a:srgbClr val="000000"/>
          </a:solidFill>
          <a:ln w="25400">
            <a:solidFill>
              <a:srgbClr val="000000"/>
            </a:solidFill>
            <a:round/>
            <a:headEnd/>
            <a:tailEnd/>
          </a:ln>
        </p:spPr>
        <p:txBody>
          <a:bodyPr>
            <a:prstTxWarp prst="textNoShape">
              <a:avLst/>
            </a:prstTxWarp>
          </a:bodyPr>
          <a:lstStyle/>
          <a:p>
            <a:endParaRPr lang="en-US"/>
          </a:p>
        </p:txBody>
      </p:sp>
      <p:sp>
        <p:nvSpPr>
          <p:cNvPr id="40231" name="Rectangle 315"/>
          <p:cNvSpPr>
            <a:spLocks noChangeArrowheads="1"/>
          </p:cNvSpPr>
          <p:nvPr/>
        </p:nvSpPr>
        <p:spPr bwMode="auto">
          <a:xfrm>
            <a:off x="1452563" y="2959100"/>
            <a:ext cx="722312"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in</a:t>
            </a:r>
          </a:p>
          <a:p>
            <a:pPr>
              <a:lnSpc>
                <a:spcPct val="75000"/>
              </a:lnSpc>
            </a:pPr>
            <a:r>
              <a:rPr lang="en-US" b="0">
                <a:solidFill>
                  <a:srgbClr val="000000"/>
                </a:solidFill>
                <a:latin typeface="Arial" charset="0"/>
              </a:rPr>
              <a:t>elevator</a:t>
            </a:r>
            <a:endParaRPr lang="en-US" sz="1400"/>
          </a:p>
        </p:txBody>
      </p:sp>
      <p:sp>
        <p:nvSpPr>
          <p:cNvPr id="40232" name="Oval 316"/>
          <p:cNvSpPr>
            <a:spLocks noChangeArrowheads="1"/>
          </p:cNvSpPr>
          <p:nvPr/>
        </p:nvSpPr>
        <p:spPr bwMode="auto">
          <a:xfrm>
            <a:off x="1058863" y="2611438"/>
            <a:ext cx="136525" cy="136525"/>
          </a:xfrm>
          <a:prstGeom prst="ellipse">
            <a:avLst/>
          </a:prstGeom>
          <a:solidFill>
            <a:srgbClr val="000000"/>
          </a:solidFill>
          <a:ln w="25400">
            <a:solidFill>
              <a:srgbClr val="000000"/>
            </a:solidFill>
            <a:round/>
            <a:headEnd/>
            <a:tailEnd/>
          </a:ln>
        </p:spPr>
        <p:txBody>
          <a:bodyPr>
            <a:prstTxWarp prst="textNoShape">
              <a:avLst/>
            </a:prstTxWarp>
          </a:bodyPr>
          <a:lstStyle/>
          <a:p>
            <a:endParaRPr lang="en-US"/>
          </a:p>
        </p:txBody>
      </p:sp>
      <p:sp>
        <p:nvSpPr>
          <p:cNvPr id="40233" name="Rectangle 317"/>
          <p:cNvSpPr>
            <a:spLocks noChangeArrowheads="1"/>
          </p:cNvSpPr>
          <p:nvPr/>
        </p:nvSpPr>
        <p:spPr bwMode="auto">
          <a:xfrm>
            <a:off x="850900" y="2366963"/>
            <a:ext cx="552450"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above</a:t>
            </a:r>
            <a:endParaRPr lang="en-US" sz="1400"/>
          </a:p>
        </p:txBody>
      </p:sp>
      <p:sp>
        <p:nvSpPr>
          <p:cNvPr id="40234" name="Line 318"/>
          <p:cNvSpPr>
            <a:spLocks noChangeShapeType="1"/>
          </p:cNvSpPr>
          <p:nvPr/>
        </p:nvSpPr>
        <p:spPr bwMode="auto">
          <a:xfrm flipV="1">
            <a:off x="1712913" y="3282950"/>
            <a:ext cx="6350" cy="274638"/>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235" name="Oval 319"/>
          <p:cNvSpPr>
            <a:spLocks noChangeArrowheads="1"/>
          </p:cNvSpPr>
          <p:nvPr/>
        </p:nvSpPr>
        <p:spPr bwMode="auto">
          <a:xfrm>
            <a:off x="1665288" y="2368550"/>
            <a:ext cx="136525" cy="136525"/>
          </a:xfrm>
          <a:prstGeom prst="ellipse">
            <a:avLst/>
          </a:prstGeom>
          <a:solidFill>
            <a:srgbClr val="000000"/>
          </a:solidFill>
          <a:ln w="25400">
            <a:solidFill>
              <a:srgbClr val="000000"/>
            </a:solidFill>
            <a:round/>
            <a:headEnd/>
            <a:tailEnd/>
          </a:ln>
        </p:spPr>
        <p:txBody>
          <a:bodyPr>
            <a:prstTxWarp prst="textNoShape">
              <a:avLst/>
            </a:prstTxWarp>
          </a:bodyPr>
          <a:lstStyle/>
          <a:p>
            <a:endParaRPr lang="en-US"/>
          </a:p>
        </p:txBody>
      </p:sp>
      <p:sp>
        <p:nvSpPr>
          <p:cNvPr id="40236" name="Rectangle 320"/>
          <p:cNvSpPr>
            <a:spLocks noChangeArrowheads="1"/>
          </p:cNvSpPr>
          <p:nvPr/>
        </p:nvSpPr>
        <p:spPr bwMode="auto">
          <a:xfrm>
            <a:off x="1466850" y="2124075"/>
            <a:ext cx="528638"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below</a:t>
            </a:r>
            <a:endParaRPr lang="en-US" sz="1400"/>
          </a:p>
        </p:txBody>
      </p:sp>
      <p:sp>
        <p:nvSpPr>
          <p:cNvPr id="40237" name="Line 321"/>
          <p:cNvSpPr>
            <a:spLocks noChangeShapeType="1"/>
          </p:cNvSpPr>
          <p:nvPr/>
        </p:nvSpPr>
        <p:spPr bwMode="auto">
          <a:xfrm flipH="1" flipV="1">
            <a:off x="1077913" y="3140075"/>
            <a:ext cx="92075" cy="920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38" name="Line 322"/>
          <p:cNvSpPr>
            <a:spLocks noChangeShapeType="1"/>
          </p:cNvSpPr>
          <p:nvPr/>
        </p:nvSpPr>
        <p:spPr bwMode="auto">
          <a:xfrm flipV="1">
            <a:off x="1169988" y="3140075"/>
            <a:ext cx="93662" cy="920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39" name="Line 323"/>
          <p:cNvSpPr>
            <a:spLocks noChangeShapeType="1"/>
          </p:cNvSpPr>
          <p:nvPr/>
        </p:nvSpPr>
        <p:spPr bwMode="auto">
          <a:xfrm flipH="1" flipV="1">
            <a:off x="4433888" y="2895600"/>
            <a:ext cx="112712"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240" name="Line 324"/>
          <p:cNvSpPr>
            <a:spLocks noChangeShapeType="1"/>
          </p:cNvSpPr>
          <p:nvPr/>
        </p:nvSpPr>
        <p:spPr bwMode="auto">
          <a:xfrm flipV="1">
            <a:off x="4433888" y="2895600"/>
            <a:ext cx="112712"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241" name="Rectangle 325"/>
          <p:cNvSpPr>
            <a:spLocks noChangeArrowheads="1"/>
          </p:cNvSpPr>
          <p:nvPr/>
        </p:nvSpPr>
        <p:spPr bwMode="auto">
          <a:xfrm>
            <a:off x="4144963" y="2541588"/>
            <a:ext cx="936625"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decide on </a:t>
            </a:r>
          </a:p>
          <a:p>
            <a:pPr>
              <a:lnSpc>
                <a:spcPct val="75000"/>
              </a:lnSpc>
            </a:pPr>
            <a:r>
              <a:rPr lang="en-US" b="0">
                <a:solidFill>
                  <a:srgbClr val="000000"/>
                </a:solidFill>
                <a:latin typeface="Arial" charset="0"/>
              </a:rPr>
              <a:t>direction</a:t>
            </a:r>
            <a:endParaRPr lang="en-US" sz="1400"/>
          </a:p>
        </p:txBody>
      </p:sp>
      <p:sp>
        <p:nvSpPr>
          <p:cNvPr id="40242" name="Rectangle 326"/>
          <p:cNvSpPr>
            <a:spLocks noChangeArrowheads="1"/>
          </p:cNvSpPr>
          <p:nvPr/>
        </p:nvSpPr>
        <p:spPr bwMode="auto">
          <a:xfrm>
            <a:off x="2592388" y="3257550"/>
            <a:ext cx="485775"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[else]</a:t>
            </a:r>
            <a:endParaRPr lang="en-US" sz="1400"/>
          </a:p>
        </p:txBody>
      </p:sp>
      <p:sp>
        <p:nvSpPr>
          <p:cNvPr id="40243" name="Line 327"/>
          <p:cNvSpPr>
            <a:spLocks noChangeShapeType="1"/>
          </p:cNvSpPr>
          <p:nvPr/>
        </p:nvSpPr>
        <p:spPr bwMode="auto">
          <a:xfrm flipH="1" flipV="1">
            <a:off x="5670550" y="3006725"/>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244" name="Line 328"/>
          <p:cNvSpPr>
            <a:spLocks noChangeShapeType="1"/>
          </p:cNvSpPr>
          <p:nvPr/>
        </p:nvSpPr>
        <p:spPr bwMode="auto">
          <a:xfrm flipV="1">
            <a:off x="5670550" y="3006725"/>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245" name="Rectangle 329"/>
          <p:cNvSpPr>
            <a:spLocks noChangeArrowheads="1"/>
          </p:cNvSpPr>
          <p:nvPr/>
        </p:nvSpPr>
        <p:spPr bwMode="auto">
          <a:xfrm>
            <a:off x="5516563" y="2630488"/>
            <a:ext cx="473075"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door </a:t>
            </a:r>
          </a:p>
          <a:p>
            <a:pPr>
              <a:lnSpc>
                <a:spcPct val="75000"/>
              </a:lnSpc>
            </a:pPr>
            <a:r>
              <a:rPr lang="en-US" b="0">
                <a:solidFill>
                  <a:srgbClr val="000000"/>
                </a:solidFill>
                <a:latin typeface="Arial" charset="0"/>
              </a:rPr>
              <a:t>close</a:t>
            </a:r>
            <a:endParaRPr lang="en-US" sz="1400"/>
          </a:p>
        </p:txBody>
      </p:sp>
      <p:sp>
        <p:nvSpPr>
          <p:cNvPr id="40246" name="Line 330"/>
          <p:cNvSpPr>
            <a:spLocks noChangeShapeType="1"/>
          </p:cNvSpPr>
          <p:nvPr/>
        </p:nvSpPr>
        <p:spPr bwMode="auto">
          <a:xfrm>
            <a:off x="5868988" y="3478213"/>
            <a:ext cx="92075" cy="936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47" name="Line 331"/>
          <p:cNvSpPr>
            <a:spLocks noChangeShapeType="1"/>
          </p:cNvSpPr>
          <p:nvPr/>
        </p:nvSpPr>
        <p:spPr bwMode="auto">
          <a:xfrm flipH="1">
            <a:off x="5775325" y="3478213"/>
            <a:ext cx="93663" cy="936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48" name="Line 332"/>
          <p:cNvSpPr>
            <a:spLocks noChangeShapeType="1"/>
          </p:cNvSpPr>
          <p:nvPr/>
        </p:nvSpPr>
        <p:spPr bwMode="auto">
          <a:xfrm flipH="1" flipV="1">
            <a:off x="5456238" y="3840163"/>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249" name="Line 333"/>
          <p:cNvSpPr>
            <a:spLocks noChangeShapeType="1"/>
          </p:cNvSpPr>
          <p:nvPr/>
        </p:nvSpPr>
        <p:spPr bwMode="auto">
          <a:xfrm flipV="1">
            <a:off x="5456238" y="3840163"/>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250" name="Rectangle 334"/>
          <p:cNvSpPr>
            <a:spLocks noChangeArrowheads="1"/>
          </p:cNvSpPr>
          <p:nvPr/>
        </p:nvSpPr>
        <p:spPr bwMode="auto">
          <a:xfrm>
            <a:off x="5584825" y="3736975"/>
            <a:ext cx="520700" cy="368300"/>
          </a:xfrm>
          <a:prstGeom prst="rect">
            <a:avLst/>
          </a:prstGeom>
          <a:noFill/>
          <a:ln w="9525">
            <a:noFill/>
            <a:miter lim="800000"/>
            <a:headEnd/>
            <a:tailEnd/>
          </a:ln>
        </p:spPr>
        <p:txBody>
          <a:bodyPr wrap="none" lIns="0" tIns="0" rIns="0" bIns="0">
            <a:prstTxWarp prst="textNoShape">
              <a:avLst/>
            </a:prstTxWarp>
            <a:spAutoFit/>
          </a:bodyPr>
          <a:lstStyle/>
          <a:p>
            <a:pPr algn="l">
              <a:lnSpc>
                <a:spcPct val="75000"/>
              </a:lnSpc>
            </a:pPr>
            <a:r>
              <a:rPr lang="en-US" b="0">
                <a:solidFill>
                  <a:srgbClr val="000000"/>
                </a:solidFill>
                <a:latin typeface="Arial" charset="0"/>
              </a:rPr>
              <a:t>motor</a:t>
            </a:r>
          </a:p>
          <a:p>
            <a:pPr algn="l">
              <a:lnSpc>
                <a:spcPct val="75000"/>
              </a:lnSpc>
            </a:pPr>
            <a:r>
              <a:rPr lang="en-US" b="0">
                <a:solidFill>
                  <a:srgbClr val="000000"/>
                </a:solidFill>
                <a:latin typeface="Arial" charset="0"/>
              </a:rPr>
              <a:t>up</a:t>
            </a:r>
            <a:endParaRPr lang="en-US" sz="1400"/>
          </a:p>
        </p:txBody>
      </p:sp>
      <p:sp>
        <p:nvSpPr>
          <p:cNvPr id="40251" name="Line 335"/>
          <p:cNvSpPr>
            <a:spLocks noChangeShapeType="1"/>
          </p:cNvSpPr>
          <p:nvPr/>
        </p:nvSpPr>
        <p:spPr bwMode="auto">
          <a:xfrm flipH="1" flipV="1">
            <a:off x="6357938" y="4098925"/>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252" name="Line 336"/>
          <p:cNvSpPr>
            <a:spLocks noChangeShapeType="1"/>
          </p:cNvSpPr>
          <p:nvPr/>
        </p:nvSpPr>
        <p:spPr bwMode="auto">
          <a:xfrm flipV="1">
            <a:off x="6357938" y="4098925"/>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253" name="Rectangle 337"/>
          <p:cNvSpPr>
            <a:spLocks noChangeArrowheads="1"/>
          </p:cNvSpPr>
          <p:nvPr/>
        </p:nvSpPr>
        <p:spPr bwMode="auto">
          <a:xfrm>
            <a:off x="5830888" y="4046538"/>
            <a:ext cx="520700"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motor</a:t>
            </a:r>
          </a:p>
          <a:p>
            <a:pPr>
              <a:lnSpc>
                <a:spcPct val="75000"/>
              </a:lnSpc>
            </a:pPr>
            <a:r>
              <a:rPr lang="en-US" b="0">
                <a:solidFill>
                  <a:srgbClr val="000000"/>
                </a:solidFill>
                <a:latin typeface="Arial" charset="0"/>
              </a:rPr>
              <a:t>down</a:t>
            </a:r>
            <a:endParaRPr lang="en-US" sz="1400"/>
          </a:p>
        </p:txBody>
      </p:sp>
      <p:sp>
        <p:nvSpPr>
          <p:cNvPr id="40254" name="Line 338"/>
          <p:cNvSpPr>
            <a:spLocks noChangeShapeType="1"/>
          </p:cNvSpPr>
          <p:nvPr/>
        </p:nvSpPr>
        <p:spPr bwMode="auto">
          <a:xfrm flipH="1" flipV="1">
            <a:off x="5691188" y="4602163"/>
            <a:ext cx="92075" cy="920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55" name="Line 339"/>
          <p:cNvSpPr>
            <a:spLocks noChangeShapeType="1"/>
          </p:cNvSpPr>
          <p:nvPr/>
        </p:nvSpPr>
        <p:spPr bwMode="auto">
          <a:xfrm flipV="1">
            <a:off x="5783263" y="4602163"/>
            <a:ext cx="93662" cy="920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56" name="Oval 340"/>
          <p:cNvSpPr>
            <a:spLocks noChangeArrowheads="1"/>
          </p:cNvSpPr>
          <p:nvPr/>
        </p:nvSpPr>
        <p:spPr bwMode="auto">
          <a:xfrm>
            <a:off x="4600575" y="1498600"/>
            <a:ext cx="136525" cy="136525"/>
          </a:xfrm>
          <a:prstGeom prst="ellipse">
            <a:avLst/>
          </a:prstGeom>
          <a:solidFill>
            <a:srgbClr val="000000"/>
          </a:solidFill>
          <a:ln w="25400">
            <a:solidFill>
              <a:srgbClr val="000000"/>
            </a:solidFill>
            <a:round/>
            <a:headEnd/>
            <a:tailEnd/>
          </a:ln>
        </p:spPr>
        <p:txBody>
          <a:bodyPr>
            <a:prstTxWarp prst="textNoShape">
              <a:avLst/>
            </a:prstTxWarp>
          </a:bodyPr>
          <a:lstStyle/>
          <a:p>
            <a:endParaRPr lang="en-US"/>
          </a:p>
        </p:txBody>
      </p:sp>
      <p:sp>
        <p:nvSpPr>
          <p:cNvPr id="40257" name="Rectangle 341"/>
          <p:cNvSpPr>
            <a:spLocks noChangeArrowheads="1"/>
          </p:cNvSpPr>
          <p:nvPr/>
        </p:nvSpPr>
        <p:spPr bwMode="auto">
          <a:xfrm>
            <a:off x="4341813" y="1254125"/>
            <a:ext cx="654050"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moving</a:t>
            </a:r>
            <a:endParaRPr lang="en-US" sz="1400"/>
          </a:p>
        </p:txBody>
      </p:sp>
      <p:sp>
        <p:nvSpPr>
          <p:cNvPr id="40258" name="Oval 342"/>
          <p:cNvSpPr>
            <a:spLocks noChangeArrowheads="1"/>
          </p:cNvSpPr>
          <p:nvPr/>
        </p:nvSpPr>
        <p:spPr bwMode="auto">
          <a:xfrm>
            <a:off x="1716088" y="1882775"/>
            <a:ext cx="136525" cy="134938"/>
          </a:xfrm>
          <a:prstGeom prst="ellipse">
            <a:avLst/>
          </a:prstGeom>
          <a:solidFill>
            <a:srgbClr val="000000"/>
          </a:solidFill>
          <a:ln w="25400">
            <a:solidFill>
              <a:srgbClr val="000000"/>
            </a:solidFill>
            <a:round/>
            <a:headEnd/>
            <a:tailEnd/>
          </a:ln>
        </p:spPr>
        <p:txBody>
          <a:bodyPr>
            <a:prstTxWarp prst="textNoShape">
              <a:avLst/>
            </a:prstTxWarp>
          </a:bodyPr>
          <a:lstStyle/>
          <a:p>
            <a:endParaRPr lang="en-US"/>
          </a:p>
        </p:txBody>
      </p:sp>
      <p:sp>
        <p:nvSpPr>
          <p:cNvPr id="40259" name="Rectangle 343"/>
          <p:cNvSpPr>
            <a:spLocks noChangeArrowheads="1"/>
          </p:cNvSpPr>
          <p:nvPr/>
        </p:nvSpPr>
        <p:spPr bwMode="auto">
          <a:xfrm>
            <a:off x="1473200" y="1638300"/>
            <a:ext cx="622300"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at floor</a:t>
            </a:r>
            <a:endParaRPr lang="en-US" sz="1400"/>
          </a:p>
        </p:txBody>
      </p:sp>
      <p:sp>
        <p:nvSpPr>
          <p:cNvPr id="40260" name="Oval 344"/>
          <p:cNvSpPr>
            <a:spLocks noChangeArrowheads="1"/>
          </p:cNvSpPr>
          <p:nvPr/>
        </p:nvSpPr>
        <p:spPr bwMode="auto">
          <a:xfrm>
            <a:off x="1017588" y="1285875"/>
            <a:ext cx="134937" cy="136525"/>
          </a:xfrm>
          <a:prstGeom prst="ellipse">
            <a:avLst/>
          </a:prstGeom>
          <a:solidFill>
            <a:srgbClr val="000000"/>
          </a:solidFill>
          <a:ln w="25400">
            <a:solidFill>
              <a:srgbClr val="000000"/>
            </a:solidFill>
            <a:round/>
            <a:headEnd/>
            <a:tailEnd/>
          </a:ln>
        </p:spPr>
        <p:txBody>
          <a:bodyPr>
            <a:prstTxWarp prst="textNoShape">
              <a:avLst/>
            </a:prstTxWarp>
          </a:bodyPr>
          <a:lstStyle/>
          <a:p>
            <a:endParaRPr lang="en-US"/>
          </a:p>
        </p:txBody>
      </p:sp>
      <p:sp>
        <p:nvSpPr>
          <p:cNvPr id="40261" name="Rectangle 345"/>
          <p:cNvSpPr>
            <a:spLocks noChangeArrowheads="1"/>
          </p:cNvSpPr>
          <p:nvPr/>
        </p:nvSpPr>
        <p:spPr bwMode="auto">
          <a:xfrm>
            <a:off x="971550" y="1041400"/>
            <a:ext cx="225425"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up</a:t>
            </a:r>
            <a:endParaRPr lang="en-US" sz="1400"/>
          </a:p>
        </p:txBody>
      </p:sp>
      <p:sp>
        <p:nvSpPr>
          <p:cNvPr id="40262" name="Line 346"/>
          <p:cNvSpPr>
            <a:spLocks noChangeShapeType="1"/>
          </p:cNvSpPr>
          <p:nvPr/>
        </p:nvSpPr>
        <p:spPr bwMode="auto">
          <a:xfrm flipH="1" flipV="1">
            <a:off x="1716088" y="1814513"/>
            <a:ext cx="12700" cy="27305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263" name="Oval 347"/>
          <p:cNvSpPr>
            <a:spLocks noChangeArrowheads="1"/>
          </p:cNvSpPr>
          <p:nvPr/>
        </p:nvSpPr>
        <p:spPr bwMode="auto">
          <a:xfrm>
            <a:off x="1682750" y="1081088"/>
            <a:ext cx="136525" cy="136525"/>
          </a:xfrm>
          <a:prstGeom prst="ellipse">
            <a:avLst/>
          </a:prstGeom>
          <a:solidFill>
            <a:srgbClr val="000000"/>
          </a:solidFill>
          <a:ln w="25400">
            <a:solidFill>
              <a:srgbClr val="000000"/>
            </a:solidFill>
            <a:round/>
            <a:headEnd/>
            <a:tailEnd/>
          </a:ln>
        </p:spPr>
        <p:txBody>
          <a:bodyPr>
            <a:prstTxWarp prst="textNoShape">
              <a:avLst/>
            </a:prstTxWarp>
          </a:bodyPr>
          <a:lstStyle/>
          <a:p>
            <a:endParaRPr lang="en-US"/>
          </a:p>
        </p:txBody>
      </p:sp>
      <p:sp>
        <p:nvSpPr>
          <p:cNvPr id="40264" name="Rectangle 348"/>
          <p:cNvSpPr>
            <a:spLocks noChangeArrowheads="1"/>
          </p:cNvSpPr>
          <p:nvPr/>
        </p:nvSpPr>
        <p:spPr bwMode="auto">
          <a:xfrm>
            <a:off x="1508125" y="836613"/>
            <a:ext cx="484188"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down</a:t>
            </a:r>
            <a:endParaRPr lang="en-US" sz="1400"/>
          </a:p>
        </p:txBody>
      </p:sp>
      <p:sp>
        <p:nvSpPr>
          <p:cNvPr id="40265" name="Line 349"/>
          <p:cNvSpPr>
            <a:spLocks noChangeShapeType="1"/>
          </p:cNvSpPr>
          <p:nvPr/>
        </p:nvSpPr>
        <p:spPr bwMode="auto">
          <a:xfrm flipH="1" flipV="1">
            <a:off x="1119188" y="1703388"/>
            <a:ext cx="93662" cy="936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66" name="Line 350"/>
          <p:cNvSpPr>
            <a:spLocks noChangeShapeType="1"/>
          </p:cNvSpPr>
          <p:nvPr/>
        </p:nvSpPr>
        <p:spPr bwMode="auto">
          <a:xfrm flipV="1">
            <a:off x="1212850" y="1703388"/>
            <a:ext cx="92075" cy="936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67" name="Line 351"/>
          <p:cNvSpPr>
            <a:spLocks noChangeShapeType="1"/>
          </p:cNvSpPr>
          <p:nvPr/>
        </p:nvSpPr>
        <p:spPr bwMode="auto">
          <a:xfrm flipH="1" flipV="1">
            <a:off x="2719388" y="2632075"/>
            <a:ext cx="92075" cy="93663"/>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68" name="Line 352"/>
          <p:cNvSpPr>
            <a:spLocks noChangeShapeType="1"/>
          </p:cNvSpPr>
          <p:nvPr/>
        </p:nvSpPr>
        <p:spPr bwMode="auto">
          <a:xfrm flipH="1">
            <a:off x="2719388" y="2725738"/>
            <a:ext cx="92075" cy="920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69" name="Line 353"/>
          <p:cNvSpPr>
            <a:spLocks noChangeShapeType="1"/>
          </p:cNvSpPr>
          <p:nvPr/>
        </p:nvSpPr>
        <p:spPr bwMode="auto">
          <a:xfrm flipH="1" flipV="1">
            <a:off x="2946400" y="1841500"/>
            <a:ext cx="112713"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270" name="Line 354"/>
          <p:cNvSpPr>
            <a:spLocks noChangeShapeType="1"/>
          </p:cNvSpPr>
          <p:nvPr/>
        </p:nvSpPr>
        <p:spPr bwMode="auto">
          <a:xfrm flipV="1">
            <a:off x="2946400" y="1841500"/>
            <a:ext cx="112713"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271" name="Rectangle 355"/>
          <p:cNvSpPr>
            <a:spLocks noChangeArrowheads="1"/>
          </p:cNvSpPr>
          <p:nvPr/>
        </p:nvSpPr>
        <p:spPr bwMode="auto">
          <a:xfrm>
            <a:off x="2603500" y="1439863"/>
            <a:ext cx="722313"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select</a:t>
            </a:r>
          </a:p>
          <a:p>
            <a:pPr>
              <a:lnSpc>
                <a:spcPct val="75000"/>
              </a:lnSpc>
            </a:pPr>
            <a:r>
              <a:rPr lang="en-US" b="0">
                <a:solidFill>
                  <a:srgbClr val="000000"/>
                </a:solidFill>
                <a:latin typeface="Arial" charset="0"/>
              </a:rPr>
              <a:t>elevator</a:t>
            </a:r>
            <a:endParaRPr lang="en-US" sz="1400"/>
          </a:p>
        </p:txBody>
      </p:sp>
      <p:sp>
        <p:nvSpPr>
          <p:cNvPr id="40272" name="Line 356"/>
          <p:cNvSpPr>
            <a:spLocks noChangeShapeType="1"/>
          </p:cNvSpPr>
          <p:nvPr/>
        </p:nvSpPr>
        <p:spPr bwMode="auto">
          <a:xfrm flipV="1">
            <a:off x="5762625" y="712788"/>
            <a:ext cx="439738" cy="476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73" name="Line 357"/>
          <p:cNvSpPr>
            <a:spLocks noChangeShapeType="1"/>
          </p:cNvSpPr>
          <p:nvPr/>
        </p:nvSpPr>
        <p:spPr bwMode="auto">
          <a:xfrm>
            <a:off x="6202363" y="712788"/>
            <a:ext cx="341312" cy="428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74" name="Line 358"/>
          <p:cNvSpPr>
            <a:spLocks noChangeShapeType="1"/>
          </p:cNvSpPr>
          <p:nvPr/>
        </p:nvSpPr>
        <p:spPr bwMode="auto">
          <a:xfrm>
            <a:off x="6543675" y="755650"/>
            <a:ext cx="342900" cy="444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75" name="Line 359"/>
          <p:cNvSpPr>
            <a:spLocks noChangeShapeType="1"/>
          </p:cNvSpPr>
          <p:nvPr/>
        </p:nvSpPr>
        <p:spPr bwMode="auto">
          <a:xfrm>
            <a:off x="6886575" y="800100"/>
            <a:ext cx="498475" cy="1428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76" name="Line 360"/>
          <p:cNvSpPr>
            <a:spLocks noChangeShapeType="1"/>
          </p:cNvSpPr>
          <p:nvPr/>
        </p:nvSpPr>
        <p:spPr bwMode="auto">
          <a:xfrm>
            <a:off x="7383463" y="933450"/>
            <a:ext cx="61912" cy="26193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77" name="Line 361"/>
          <p:cNvSpPr>
            <a:spLocks noChangeShapeType="1"/>
          </p:cNvSpPr>
          <p:nvPr/>
        </p:nvSpPr>
        <p:spPr bwMode="auto">
          <a:xfrm flipH="1" flipV="1">
            <a:off x="6130925" y="1654175"/>
            <a:ext cx="179388" cy="14288"/>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78" name="Line 362"/>
          <p:cNvSpPr>
            <a:spLocks noChangeShapeType="1"/>
          </p:cNvSpPr>
          <p:nvPr/>
        </p:nvSpPr>
        <p:spPr bwMode="auto">
          <a:xfrm flipH="1" flipV="1">
            <a:off x="5680075" y="1620838"/>
            <a:ext cx="450850" cy="333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79" name="Line 363"/>
          <p:cNvSpPr>
            <a:spLocks noChangeShapeType="1"/>
          </p:cNvSpPr>
          <p:nvPr/>
        </p:nvSpPr>
        <p:spPr bwMode="auto">
          <a:xfrm>
            <a:off x="7445375" y="1195388"/>
            <a:ext cx="61913" cy="2635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80" name="Line 364"/>
          <p:cNvSpPr>
            <a:spLocks noChangeShapeType="1"/>
          </p:cNvSpPr>
          <p:nvPr/>
        </p:nvSpPr>
        <p:spPr bwMode="auto">
          <a:xfrm flipH="1">
            <a:off x="7386638" y="1458913"/>
            <a:ext cx="120650" cy="3905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81" name="Oval 365"/>
          <p:cNvSpPr>
            <a:spLocks noChangeArrowheads="1"/>
          </p:cNvSpPr>
          <p:nvPr/>
        </p:nvSpPr>
        <p:spPr bwMode="auto">
          <a:xfrm>
            <a:off x="6242050" y="1600200"/>
            <a:ext cx="134938" cy="134938"/>
          </a:xfrm>
          <a:prstGeom prst="ellipse">
            <a:avLst/>
          </a:prstGeom>
          <a:solidFill>
            <a:srgbClr val="000000"/>
          </a:solidFill>
          <a:ln w="25400">
            <a:solidFill>
              <a:srgbClr val="000000"/>
            </a:solidFill>
            <a:round/>
            <a:headEnd/>
            <a:tailEnd/>
          </a:ln>
        </p:spPr>
        <p:txBody>
          <a:bodyPr>
            <a:prstTxWarp prst="textNoShape">
              <a:avLst/>
            </a:prstTxWarp>
          </a:bodyPr>
          <a:lstStyle/>
          <a:p>
            <a:endParaRPr lang="en-US"/>
          </a:p>
        </p:txBody>
      </p:sp>
      <p:sp>
        <p:nvSpPr>
          <p:cNvPr id="40282" name="Rectangle 366"/>
          <p:cNvSpPr>
            <a:spLocks noChangeArrowheads="1"/>
          </p:cNvSpPr>
          <p:nvPr/>
        </p:nvSpPr>
        <p:spPr bwMode="auto">
          <a:xfrm>
            <a:off x="5776913" y="1246188"/>
            <a:ext cx="1116012"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approaching</a:t>
            </a:r>
          </a:p>
          <a:p>
            <a:pPr>
              <a:lnSpc>
                <a:spcPct val="75000"/>
              </a:lnSpc>
            </a:pPr>
            <a:r>
              <a:rPr lang="en-US" b="0">
                <a:solidFill>
                  <a:srgbClr val="000000"/>
                </a:solidFill>
                <a:latin typeface="Arial" charset="0"/>
              </a:rPr>
              <a:t>floor</a:t>
            </a:r>
            <a:endParaRPr lang="en-US" sz="1400"/>
          </a:p>
        </p:txBody>
      </p:sp>
      <p:sp>
        <p:nvSpPr>
          <p:cNvPr id="40283" name="Line 367"/>
          <p:cNvSpPr>
            <a:spLocks noChangeShapeType="1"/>
          </p:cNvSpPr>
          <p:nvPr/>
        </p:nvSpPr>
        <p:spPr bwMode="auto">
          <a:xfrm flipH="1">
            <a:off x="4730750" y="1428750"/>
            <a:ext cx="12700" cy="274638"/>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284" name="Line 368"/>
          <p:cNvSpPr>
            <a:spLocks noChangeShapeType="1"/>
          </p:cNvSpPr>
          <p:nvPr/>
        </p:nvSpPr>
        <p:spPr bwMode="auto">
          <a:xfrm flipH="1" flipV="1">
            <a:off x="3975100" y="1304925"/>
            <a:ext cx="93663" cy="920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85" name="Line 369"/>
          <p:cNvSpPr>
            <a:spLocks noChangeShapeType="1"/>
          </p:cNvSpPr>
          <p:nvPr/>
        </p:nvSpPr>
        <p:spPr bwMode="auto">
          <a:xfrm flipV="1">
            <a:off x="4068763" y="1304925"/>
            <a:ext cx="92075" cy="920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86" name="Line 370"/>
          <p:cNvSpPr>
            <a:spLocks noChangeShapeType="1"/>
          </p:cNvSpPr>
          <p:nvPr/>
        </p:nvSpPr>
        <p:spPr bwMode="auto">
          <a:xfrm flipH="1" flipV="1">
            <a:off x="3608388" y="1296988"/>
            <a:ext cx="117475" cy="71437"/>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87" name="Line 371"/>
          <p:cNvSpPr>
            <a:spLocks noChangeShapeType="1"/>
          </p:cNvSpPr>
          <p:nvPr/>
        </p:nvSpPr>
        <p:spPr bwMode="auto">
          <a:xfrm flipH="1">
            <a:off x="3608388" y="1179513"/>
            <a:ext cx="71437" cy="1174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88" name="Rectangle 372"/>
          <p:cNvSpPr>
            <a:spLocks noChangeArrowheads="1"/>
          </p:cNvSpPr>
          <p:nvPr/>
        </p:nvSpPr>
        <p:spPr bwMode="auto">
          <a:xfrm>
            <a:off x="2608263" y="984250"/>
            <a:ext cx="1357312"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[not requested]</a:t>
            </a:r>
            <a:endParaRPr lang="en-US" sz="1400"/>
          </a:p>
        </p:txBody>
      </p:sp>
      <p:sp>
        <p:nvSpPr>
          <p:cNvPr id="40289" name="Line 373"/>
          <p:cNvSpPr>
            <a:spLocks noChangeShapeType="1"/>
          </p:cNvSpPr>
          <p:nvPr/>
        </p:nvSpPr>
        <p:spPr bwMode="auto">
          <a:xfrm>
            <a:off x="4678363" y="2028825"/>
            <a:ext cx="92075" cy="920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90" name="Line 374"/>
          <p:cNvSpPr>
            <a:spLocks noChangeShapeType="1"/>
          </p:cNvSpPr>
          <p:nvPr/>
        </p:nvSpPr>
        <p:spPr bwMode="auto">
          <a:xfrm flipH="1">
            <a:off x="4584700" y="2028825"/>
            <a:ext cx="93663" cy="920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91" name="Line 375"/>
          <p:cNvSpPr>
            <a:spLocks noChangeShapeType="1"/>
          </p:cNvSpPr>
          <p:nvPr/>
        </p:nvSpPr>
        <p:spPr bwMode="auto">
          <a:xfrm flipV="1">
            <a:off x="4573588" y="1836738"/>
            <a:ext cx="95250" cy="984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92" name="Line 376"/>
          <p:cNvSpPr>
            <a:spLocks noChangeShapeType="1"/>
          </p:cNvSpPr>
          <p:nvPr/>
        </p:nvSpPr>
        <p:spPr bwMode="auto">
          <a:xfrm flipH="1" flipV="1">
            <a:off x="4668838" y="1836738"/>
            <a:ext cx="98425" cy="952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93" name="Line 377"/>
          <p:cNvSpPr>
            <a:spLocks noChangeShapeType="1"/>
          </p:cNvSpPr>
          <p:nvPr/>
        </p:nvSpPr>
        <p:spPr bwMode="auto">
          <a:xfrm flipH="1" flipV="1">
            <a:off x="6965950" y="5099050"/>
            <a:ext cx="111125" cy="112713"/>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294" name="Line 378"/>
          <p:cNvSpPr>
            <a:spLocks noChangeShapeType="1"/>
          </p:cNvSpPr>
          <p:nvPr/>
        </p:nvSpPr>
        <p:spPr bwMode="auto">
          <a:xfrm flipV="1">
            <a:off x="6965950" y="5099050"/>
            <a:ext cx="111125" cy="112713"/>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295" name="Rectangle 379"/>
          <p:cNvSpPr>
            <a:spLocks noChangeArrowheads="1"/>
          </p:cNvSpPr>
          <p:nvPr/>
        </p:nvSpPr>
        <p:spPr bwMode="auto">
          <a:xfrm>
            <a:off x="6432550" y="4997450"/>
            <a:ext cx="520700"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motor</a:t>
            </a:r>
          </a:p>
          <a:p>
            <a:pPr>
              <a:lnSpc>
                <a:spcPct val="75000"/>
              </a:lnSpc>
            </a:pPr>
            <a:r>
              <a:rPr lang="en-US" b="0">
                <a:solidFill>
                  <a:srgbClr val="000000"/>
                </a:solidFill>
                <a:latin typeface="Arial" charset="0"/>
              </a:rPr>
              <a:t>stop</a:t>
            </a:r>
            <a:endParaRPr lang="en-US" sz="1400"/>
          </a:p>
        </p:txBody>
      </p:sp>
      <p:sp>
        <p:nvSpPr>
          <p:cNvPr id="40296" name="Line 380"/>
          <p:cNvSpPr>
            <a:spLocks noChangeShapeType="1"/>
          </p:cNvSpPr>
          <p:nvPr/>
        </p:nvSpPr>
        <p:spPr bwMode="auto">
          <a:xfrm>
            <a:off x="4318000" y="1049338"/>
            <a:ext cx="125413" cy="555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97" name="Line 381"/>
          <p:cNvSpPr>
            <a:spLocks noChangeShapeType="1"/>
          </p:cNvSpPr>
          <p:nvPr/>
        </p:nvSpPr>
        <p:spPr bwMode="auto">
          <a:xfrm flipV="1">
            <a:off x="4387850" y="1104900"/>
            <a:ext cx="55563" cy="12700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298" name="Rectangle 382"/>
          <p:cNvSpPr>
            <a:spLocks noChangeArrowheads="1"/>
          </p:cNvSpPr>
          <p:nvPr/>
        </p:nvSpPr>
        <p:spPr bwMode="auto">
          <a:xfrm>
            <a:off x="3870325" y="754063"/>
            <a:ext cx="1017588"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[requested]</a:t>
            </a:r>
            <a:endParaRPr lang="en-US" sz="1400"/>
          </a:p>
        </p:txBody>
      </p:sp>
      <p:sp>
        <p:nvSpPr>
          <p:cNvPr id="40299" name="Line 383"/>
          <p:cNvSpPr>
            <a:spLocks noChangeShapeType="1"/>
          </p:cNvSpPr>
          <p:nvPr/>
        </p:nvSpPr>
        <p:spPr bwMode="auto">
          <a:xfrm flipH="1" flipV="1">
            <a:off x="6337300" y="5819775"/>
            <a:ext cx="112713"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300" name="Line 384"/>
          <p:cNvSpPr>
            <a:spLocks noChangeShapeType="1"/>
          </p:cNvSpPr>
          <p:nvPr/>
        </p:nvSpPr>
        <p:spPr bwMode="auto">
          <a:xfrm flipV="1">
            <a:off x="6337300" y="5819775"/>
            <a:ext cx="112713"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301" name="Rectangle 385"/>
          <p:cNvSpPr>
            <a:spLocks noChangeArrowheads="1"/>
          </p:cNvSpPr>
          <p:nvPr/>
        </p:nvSpPr>
        <p:spPr bwMode="auto">
          <a:xfrm>
            <a:off x="5934075" y="5884863"/>
            <a:ext cx="914400"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door open</a:t>
            </a:r>
            <a:endParaRPr lang="en-US" sz="1400"/>
          </a:p>
        </p:txBody>
      </p:sp>
      <p:sp>
        <p:nvSpPr>
          <p:cNvPr id="40302" name="Line 386"/>
          <p:cNvSpPr>
            <a:spLocks noChangeShapeType="1"/>
          </p:cNvSpPr>
          <p:nvPr/>
        </p:nvSpPr>
        <p:spPr bwMode="auto">
          <a:xfrm rot="-5400000">
            <a:off x="3151188" y="4071938"/>
            <a:ext cx="1587" cy="433387"/>
          </a:xfrm>
          <a:prstGeom prst="line">
            <a:avLst/>
          </a:prstGeom>
          <a:noFill/>
          <a:ln w="52388">
            <a:solidFill>
              <a:srgbClr val="000000"/>
            </a:solidFill>
            <a:round/>
            <a:headEnd/>
            <a:tailEnd/>
          </a:ln>
        </p:spPr>
        <p:txBody>
          <a:bodyPr>
            <a:prstTxWarp prst="textNoShape">
              <a:avLst/>
            </a:prstTxWarp>
          </a:bodyPr>
          <a:lstStyle/>
          <a:p>
            <a:endParaRPr lang="en-US"/>
          </a:p>
        </p:txBody>
      </p:sp>
      <p:sp>
        <p:nvSpPr>
          <p:cNvPr id="40303" name="Line 387"/>
          <p:cNvSpPr>
            <a:spLocks noChangeShapeType="1"/>
          </p:cNvSpPr>
          <p:nvPr/>
        </p:nvSpPr>
        <p:spPr bwMode="auto">
          <a:xfrm flipH="1">
            <a:off x="1555750" y="3956050"/>
            <a:ext cx="17463" cy="27305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304" name="Rectangle 388"/>
          <p:cNvSpPr>
            <a:spLocks noChangeArrowheads="1"/>
          </p:cNvSpPr>
          <p:nvPr/>
        </p:nvSpPr>
        <p:spPr bwMode="auto">
          <a:xfrm>
            <a:off x="768350" y="3756025"/>
            <a:ext cx="1130300"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at requested</a:t>
            </a:r>
          </a:p>
          <a:p>
            <a:pPr>
              <a:lnSpc>
                <a:spcPct val="75000"/>
              </a:lnSpc>
            </a:pPr>
            <a:r>
              <a:rPr lang="en-US" b="0">
                <a:solidFill>
                  <a:srgbClr val="000000"/>
                </a:solidFill>
                <a:latin typeface="Arial" charset="0"/>
              </a:rPr>
              <a:t>floor</a:t>
            </a:r>
            <a:endParaRPr lang="en-US" sz="1400"/>
          </a:p>
        </p:txBody>
      </p:sp>
      <p:sp>
        <p:nvSpPr>
          <p:cNvPr id="40305" name="Oval 389"/>
          <p:cNvSpPr>
            <a:spLocks noChangeArrowheads="1"/>
          </p:cNvSpPr>
          <p:nvPr/>
        </p:nvSpPr>
        <p:spPr bwMode="auto">
          <a:xfrm>
            <a:off x="4341813" y="3624263"/>
            <a:ext cx="136525" cy="136525"/>
          </a:xfrm>
          <a:prstGeom prst="ellipse">
            <a:avLst/>
          </a:prstGeom>
          <a:solidFill>
            <a:srgbClr val="000000"/>
          </a:solidFill>
          <a:ln w="25400">
            <a:solidFill>
              <a:srgbClr val="000000"/>
            </a:solidFill>
            <a:round/>
            <a:headEnd/>
            <a:tailEnd/>
          </a:ln>
        </p:spPr>
        <p:txBody>
          <a:bodyPr>
            <a:prstTxWarp prst="textNoShape">
              <a:avLst/>
            </a:prstTxWarp>
          </a:bodyPr>
          <a:lstStyle/>
          <a:p>
            <a:endParaRPr lang="en-US"/>
          </a:p>
        </p:txBody>
      </p:sp>
      <p:sp>
        <p:nvSpPr>
          <p:cNvPr id="40306" name="Rectangle 390"/>
          <p:cNvSpPr>
            <a:spLocks noChangeArrowheads="1"/>
          </p:cNvSpPr>
          <p:nvPr/>
        </p:nvSpPr>
        <p:spPr bwMode="auto">
          <a:xfrm>
            <a:off x="4452938" y="3481388"/>
            <a:ext cx="949325"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stationary-</a:t>
            </a:r>
          </a:p>
          <a:p>
            <a:pPr>
              <a:lnSpc>
                <a:spcPct val="75000"/>
              </a:lnSpc>
            </a:pPr>
            <a:r>
              <a:rPr lang="en-US" b="0">
                <a:solidFill>
                  <a:srgbClr val="000000"/>
                </a:solidFill>
                <a:latin typeface="Arial" charset="0"/>
              </a:rPr>
              <a:t>memory</a:t>
            </a:r>
            <a:endParaRPr lang="en-US" sz="1400"/>
          </a:p>
        </p:txBody>
      </p:sp>
      <p:sp>
        <p:nvSpPr>
          <p:cNvPr id="40307" name="Line 391"/>
          <p:cNvSpPr>
            <a:spLocks noChangeShapeType="1"/>
          </p:cNvSpPr>
          <p:nvPr/>
        </p:nvSpPr>
        <p:spPr bwMode="auto">
          <a:xfrm flipH="1" flipV="1">
            <a:off x="4333875" y="3556000"/>
            <a:ext cx="1588" cy="274638"/>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308" name="Oval 392"/>
          <p:cNvSpPr>
            <a:spLocks noChangeArrowheads="1"/>
          </p:cNvSpPr>
          <p:nvPr/>
        </p:nvSpPr>
        <p:spPr bwMode="auto">
          <a:xfrm>
            <a:off x="4422775" y="5446713"/>
            <a:ext cx="134938" cy="136525"/>
          </a:xfrm>
          <a:prstGeom prst="ellipse">
            <a:avLst/>
          </a:prstGeom>
          <a:solidFill>
            <a:srgbClr val="000000"/>
          </a:solidFill>
          <a:ln w="25400">
            <a:solidFill>
              <a:srgbClr val="000000"/>
            </a:solidFill>
            <a:round/>
            <a:headEnd/>
            <a:tailEnd/>
          </a:ln>
        </p:spPr>
        <p:txBody>
          <a:bodyPr>
            <a:prstTxWarp prst="textNoShape">
              <a:avLst/>
            </a:prstTxWarp>
          </a:bodyPr>
          <a:lstStyle/>
          <a:p>
            <a:endParaRPr lang="en-US"/>
          </a:p>
        </p:txBody>
      </p:sp>
      <p:sp>
        <p:nvSpPr>
          <p:cNvPr id="40309" name="Rectangle 393"/>
          <p:cNvSpPr>
            <a:spLocks noChangeArrowheads="1"/>
          </p:cNvSpPr>
          <p:nvPr/>
        </p:nvSpPr>
        <p:spPr bwMode="auto">
          <a:xfrm>
            <a:off x="4065588" y="5202238"/>
            <a:ext cx="846137"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switch on</a:t>
            </a:r>
            <a:endParaRPr lang="en-US" sz="1400"/>
          </a:p>
        </p:txBody>
      </p:sp>
      <p:sp>
        <p:nvSpPr>
          <p:cNvPr id="40310" name="Line 394"/>
          <p:cNvSpPr>
            <a:spLocks noChangeShapeType="1"/>
          </p:cNvSpPr>
          <p:nvPr/>
        </p:nvSpPr>
        <p:spPr bwMode="auto">
          <a:xfrm>
            <a:off x="4433888" y="3951288"/>
            <a:ext cx="93662" cy="936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311" name="Line 395"/>
          <p:cNvSpPr>
            <a:spLocks noChangeShapeType="1"/>
          </p:cNvSpPr>
          <p:nvPr/>
        </p:nvSpPr>
        <p:spPr bwMode="auto">
          <a:xfrm flipH="1">
            <a:off x="4341813" y="3951288"/>
            <a:ext cx="92075" cy="93662"/>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312" name="Oval 396"/>
          <p:cNvSpPr>
            <a:spLocks noChangeArrowheads="1"/>
          </p:cNvSpPr>
          <p:nvPr/>
        </p:nvSpPr>
        <p:spPr bwMode="auto">
          <a:xfrm>
            <a:off x="3656013" y="4016375"/>
            <a:ext cx="136525" cy="136525"/>
          </a:xfrm>
          <a:prstGeom prst="ellipse">
            <a:avLst/>
          </a:prstGeom>
          <a:solidFill>
            <a:srgbClr val="000000"/>
          </a:solidFill>
          <a:ln w="25400">
            <a:solidFill>
              <a:srgbClr val="000000"/>
            </a:solidFill>
            <a:round/>
            <a:headEnd/>
            <a:tailEnd/>
          </a:ln>
        </p:spPr>
        <p:txBody>
          <a:bodyPr>
            <a:prstTxWarp prst="textNoShape">
              <a:avLst/>
            </a:prstTxWarp>
          </a:bodyPr>
          <a:lstStyle/>
          <a:p>
            <a:endParaRPr lang="en-US"/>
          </a:p>
        </p:txBody>
      </p:sp>
      <p:sp>
        <p:nvSpPr>
          <p:cNvPr id="40313" name="Rectangle 397"/>
          <p:cNvSpPr>
            <a:spLocks noChangeArrowheads="1"/>
          </p:cNvSpPr>
          <p:nvPr/>
        </p:nvSpPr>
        <p:spPr bwMode="auto">
          <a:xfrm>
            <a:off x="3381375" y="4156075"/>
            <a:ext cx="1182688"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door</a:t>
            </a:r>
          </a:p>
          <a:p>
            <a:pPr>
              <a:lnSpc>
                <a:spcPct val="75000"/>
              </a:lnSpc>
            </a:pPr>
            <a:r>
              <a:rPr lang="en-US" b="0">
                <a:solidFill>
                  <a:srgbClr val="000000"/>
                </a:solidFill>
                <a:latin typeface="Arial" charset="0"/>
              </a:rPr>
              <a:t>closing-delay</a:t>
            </a:r>
            <a:endParaRPr lang="en-US" sz="1400"/>
          </a:p>
        </p:txBody>
      </p:sp>
      <p:sp>
        <p:nvSpPr>
          <p:cNvPr id="40314" name="Line 398"/>
          <p:cNvSpPr>
            <a:spLocks noChangeShapeType="1"/>
          </p:cNvSpPr>
          <p:nvPr/>
        </p:nvSpPr>
        <p:spPr bwMode="auto">
          <a:xfrm flipH="1" flipV="1">
            <a:off x="3084513" y="2736850"/>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315" name="Line 399"/>
          <p:cNvSpPr>
            <a:spLocks noChangeShapeType="1"/>
          </p:cNvSpPr>
          <p:nvPr/>
        </p:nvSpPr>
        <p:spPr bwMode="auto">
          <a:xfrm flipV="1">
            <a:off x="3084513" y="2736850"/>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316" name="Rectangle 400"/>
          <p:cNvSpPr>
            <a:spLocks noChangeArrowheads="1"/>
          </p:cNvSpPr>
          <p:nvPr/>
        </p:nvSpPr>
        <p:spPr bwMode="auto">
          <a:xfrm>
            <a:off x="2881313" y="2387600"/>
            <a:ext cx="565150"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add to</a:t>
            </a:r>
          </a:p>
          <a:p>
            <a:pPr>
              <a:lnSpc>
                <a:spcPct val="75000"/>
              </a:lnSpc>
            </a:pPr>
            <a:r>
              <a:rPr lang="en-US" b="0">
                <a:solidFill>
                  <a:srgbClr val="000000"/>
                </a:solidFill>
                <a:latin typeface="Arial" charset="0"/>
              </a:rPr>
              <a:t>list</a:t>
            </a:r>
            <a:endParaRPr lang="en-US" sz="1400"/>
          </a:p>
        </p:txBody>
      </p:sp>
      <p:sp>
        <p:nvSpPr>
          <p:cNvPr id="40317" name="Line 401"/>
          <p:cNvSpPr>
            <a:spLocks noChangeShapeType="1"/>
          </p:cNvSpPr>
          <p:nvPr/>
        </p:nvSpPr>
        <p:spPr bwMode="auto">
          <a:xfrm>
            <a:off x="3262313" y="3198813"/>
            <a:ext cx="93662" cy="920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318" name="Line 402"/>
          <p:cNvSpPr>
            <a:spLocks noChangeShapeType="1"/>
          </p:cNvSpPr>
          <p:nvPr/>
        </p:nvSpPr>
        <p:spPr bwMode="auto">
          <a:xfrm flipH="1">
            <a:off x="3170238" y="3198813"/>
            <a:ext cx="92075" cy="9207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319" name="Rectangle 403"/>
          <p:cNvSpPr>
            <a:spLocks noChangeArrowheads="1"/>
          </p:cNvSpPr>
          <p:nvPr/>
        </p:nvSpPr>
        <p:spPr bwMode="auto">
          <a:xfrm>
            <a:off x="3355975" y="2938463"/>
            <a:ext cx="644525"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[on list]</a:t>
            </a:r>
            <a:endParaRPr lang="en-US" sz="1400"/>
          </a:p>
        </p:txBody>
      </p:sp>
      <p:sp>
        <p:nvSpPr>
          <p:cNvPr id="40320" name="Line 404"/>
          <p:cNvSpPr>
            <a:spLocks noChangeShapeType="1"/>
          </p:cNvSpPr>
          <p:nvPr/>
        </p:nvSpPr>
        <p:spPr bwMode="auto">
          <a:xfrm flipH="1" flipV="1">
            <a:off x="3602038" y="2576513"/>
            <a:ext cx="274637" cy="4762"/>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321" name="Rectangle 405"/>
          <p:cNvSpPr>
            <a:spLocks noChangeArrowheads="1"/>
          </p:cNvSpPr>
          <p:nvPr/>
        </p:nvSpPr>
        <p:spPr bwMode="auto">
          <a:xfrm>
            <a:off x="3521075" y="2205038"/>
            <a:ext cx="665163" cy="368300"/>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b="0">
                <a:solidFill>
                  <a:srgbClr val="000000"/>
                </a:solidFill>
                <a:latin typeface="Arial" charset="0"/>
              </a:rPr>
              <a:t>already</a:t>
            </a:r>
          </a:p>
          <a:p>
            <a:pPr>
              <a:lnSpc>
                <a:spcPct val="75000"/>
              </a:lnSpc>
            </a:pPr>
            <a:r>
              <a:rPr lang="en-US" b="0">
                <a:solidFill>
                  <a:srgbClr val="000000"/>
                </a:solidFill>
                <a:latin typeface="Arial" charset="0"/>
              </a:rPr>
              <a:t>on list</a:t>
            </a:r>
            <a:endParaRPr lang="en-US" sz="1400"/>
          </a:p>
        </p:txBody>
      </p:sp>
      <p:sp>
        <p:nvSpPr>
          <p:cNvPr id="40322" name="Line 406"/>
          <p:cNvSpPr>
            <a:spLocks noChangeShapeType="1"/>
          </p:cNvSpPr>
          <p:nvPr/>
        </p:nvSpPr>
        <p:spPr bwMode="auto">
          <a:xfrm flipH="1">
            <a:off x="7124700" y="3678238"/>
            <a:ext cx="111125" cy="825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323" name="Line 407"/>
          <p:cNvSpPr>
            <a:spLocks noChangeShapeType="1"/>
          </p:cNvSpPr>
          <p:nvPr/>
        </p:nvSpPr>
        <p:spPr bwMode="auto">
          <a:xfrm>
            <a:off x="7042150" y="3649663"/>
            <a:ext cx="82550" cy="111125"/>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324" name="Line 408"/>
          <p:cNvSpPr>
            <a:spLocks noChangeShapeType="1"/>
          </p:cNvSpPr>
          <p:nvPr/>
        </p:nvSpPr>
        <p:spPr bwMode="auto">
          <a:xfrm flipH="1" flipV="1">
            <a:off x="3111500" y="4686300"/>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325" name="Line 409"/>
          <p:cNvSpPr>
            <a:spLocks noChangeShapeType="1"/>
          </p:cNvSpPr>
          <p:nvPr/>
        </p:nvSpPr>
        <p:spPr bwMode="auto">
          <a:xfrm flipV="1">
            <a:off x="3111500" y="4686300"/>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0326" name="Rectangle 410"/>
          <p:cNvSpPr>
            <a:spLocks noChangeArrowheads="1"/>
          </p:cNvSpPr>
          <p:nvPr/>
        </p:nvSpPr>
        <p:spPr bwMode="auto">
          <a:xfrm>
            <a:off x="3270250" y="4608513"/>
            <a:ext cx="1447800" cy="244475"/>
          </a:xfrm>
          <a:prstGeom prst="rect">
            <a:avLst/>
          </a:prstGeom>
          <a:noFill/>
          <a:ln w="9525">
            <a:noFill/>
            <a:miter lim="800000"/>
            <a:headEnd/>
            <a:tailEnd/>
          </a:ln>
        </p:spPr>
        <p:txBody>
          <a:bodyPr wrap="none" lIns="0" tIns="0" rIns="0" bIns="0">
            <a:prstTxWarp prst="textNoShape">
              <a:avLst/>
            </a:prstTxWarp>
            <a:spAutoFit/>
          </a:bodyPr>
          <a:lstStyle/>
          <a:p>
            <a:r>
              <a:rPr lang="en-US" b="0">
                <a:solidFill>
                  <a:srgbClr val="000000"/>
                </a:solidFill>
                <a:latin typeface="Arial" charset="0"/>
              </a:rPr>
              <a:t>remove from list</a:t>
            </a:r>
            <a:endParaRPr lang="en-US" sz="1400"/>
          </a:p>
        </p:txBody>
      </p:sp>
      <p:sp>
        <p:nvSpPr>
          <p:cNvPr id="40327" name="Text Box 412"/>
          <p:cNvSpPr txBox="1">
            <a:spLocks noChangeArrowheads="1"/>
          </p:cNvSpPr>
          <p:nvPr/>
        </p:nvSpPr>
        <p:spPr bwMode="auto">
          <a:xfrm>
            <a:off x="2527300" y="5819775"/>
            <a:ext cx="2867025" cy="457200"/>
          </a:xfrm>
          <a:prstGeom prst="rect">
            <a:avLst/>
          </a:prstGeom>
          <a:noFill/>
          <a:ln w="12700">
            <a:noFill/>
            <a:miter lim="800000"/>
            <a:headEnd/>
            <a:tailEnd/>
          </a:ln>
        </p:spPr>
        <p:txBody>
          <a:bodyPr wrap="none">
            <a:prstTxWarp prst="textNoShape">
              <a:avLst/>
            </a:prstTxWarp>
            <a:spAutoFit/>
          </a:bodyPr>
          <a:lstStyle/>
          <a:p>
            <a:r>
              <a:rPr lang="en-US" sz="2400">
                <a:latin typeface="Times New Roman" charset="0"/>
              </a:rPr>
              <a:t>Arch. Alternative (I)</a:t>
            </a:r>
          </a:p>
        </p:txBody>
      </p:sp>
      <p:sp>
        <p:nvSpPr>
          <p:cNvPr id="40328" name="AutoShape 413">
            <a:hlinkClick r:id="" action="ppaction://noaction" highlightClick="1"/>
          </p:cNvPr>
          <p:cNvSpPr>
            <a:spLocks noChangeArrowheads="1"/>
          </p:cNvSpPr>
          <p:nvPr/>
        </p:nvSpPr>
        <p:spPr bwMode="auto">
          <a:xfrm rot="-5400000">
            <a:off x="63500" y="539750"/>
            <a:ext cx="419100" cy="419100"/>
          </a:xfrm>
          <a:prstGeom prst="actionButtonForwardNext">
            <a:avLst/>
          </a:prstGeom>
          <a:solidFill>
            <a:srgbClr val="919191"/>
          </a:solidFill>
          <a:ln w="12700">
            <a:solidFill>
              <a:schemeClr val="tx1"/>
            </a:solidFill>
            <a:miter lim="800000"/>
            <a:headEnd/>
            <a:tailEnd/>
          </a:ln>
        </p:spPr>
        <p:txBody>
          <a:bodyPr vert="eaVert" wrap="none" anchor="ctr">
            <a:prstTxWarp prst="textNoShape">
              <a:avLst/>
            </a:prstTxWarp>
          </a:bodyPr>
          <a:lstStyle/>
          <a:p>
            <a:endParaRPr lang="fr-CA" sz="2400" b="0">
              <a:latin typeface="Book Antiqua" charset="0"/>
            </a:endParaRPr>
          </a:p>
        </p:txBody>
      </p:sp>
      <p:sp>
        <p:nvSpPr>
          <p:cNvPr id="40329" name="Line 414"/>
          <p:cNvSpPr>
            <a:spLocks noChangeShapeType="1"/>
          </p:cNvSpPr>
          <p:nvPr/>
        </p:nvSpPr>
        <p:spPr bwMode="auto">
          <a:xfrm flipH="1" flipV="1">
            <a:off x="3038475" y="4183063"/>
            <a:ext cx="11113" cy="95250"/>
          </a:xfrm>
          <a:prstGeom prst="line">
            <a:avLst/>
          </a:prstGeom>
          <a:noFill/>
          <a:ln w="25400">
            <a:solidFill>
              <a:srgbClr val="000000"/>
            </a:solidFill>
            <a:round/>
            <a:headEnd/>
            <a:tailEnd/>
          </a:ln>
        </p:spPr>
        <p:txBody>
          <a:bodyPr>
            <a:prstTxWarp prst="textNoShape">
              <a:avLst/>
            </a:prstTxWarp>
          </a:bodyPr>
          <a:lstStyle/>
          <a:p>
            <a:endParaRPr lang="en-US"/>
          </a:p>
        </p:txBody>
      </p:sp>
      <p:sp>
        <p:nvSpPr>
          <p:cNvPr id="40330" name="Line 415"/>
          <p:cNvSpPr>
            <a:spLocks noChangeShapeType="1"/>
          </p:cNvSpPr>
          <p:nvPr/>
        </p:nvSpPr>
        <p:spPr bwMode="auto">
          <a:xfrm flipH="1" flipV="1">
            <a:off x="2986088" y="4113213"/>
            <a:ext cx="52387" cy="79375"/>
          </a:xfrm>
          <a:prstGeom prst="line">
            <a:avLst/>
          </a:prstGeom>
          <a:noFill/>
          <a:ln w="25400">
            <a:solidFill>
              <a:srgbClr val="000000"/>
            </a:solidFill>
            <a:round/>
            <a:headEnd/>
            <a:tailEnd/>
          </a:ln>
        </p:spPr>
        <p:txBody>
          <a:bodyPr>
            <a:prstTxWarp prst="textNoShape">
              <a:avLst/>
            </a:prstTxWarp>
          </a:bodyPr>
          <a:lstStyle/>
          <a:p>
            <a:endParaRPr lang="en-US"/>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reeform 2"/>
          <p:cNvSpPr>
            <a:spLocks/>
          </p:cNvSpPr>
          <p:nvPr/>
        </p:nvSpPr>
        <p:spPr bwMode="auto">
          <a:xfrm>
            <a:off x="9525" y="471488"/>
            <a:ext cx="8572500" cy="5929312"/>
          </a:xfrm>
          <a:custGeom>
            <a:avLst/>
            <a:gdLst>
              <a:gd name="T0" fmla="*/ 3 w 5400"/>
              <a:gd name="T1" fmla="*/ 0 h 3735"/>
              <a:gd name="T2" fmla="*/ 4851 w 5400"/>
              <a:gd name="T3" fmla="*/ 3 h 3735"/>
              <a:gd name="T4" fmla="*/ 5330 w 5400"/>
              <a:gd name="T5" fmla="*/ 1827 h 3735"/>
              <a:gd name="T6" fmla="*/ 4608 w 5400"/>
              <a:gd name="T7" fmla="*/ 3735 h 3735"/>
              <a:gd name="T8" fmla="*/ 0 w 5400"/>
              <a:gd name="T9" fmla="*/ 3735 h 3735"/>
              <a:gd name="T10" fmla="*/ 3 w 5400"/>
              <a:gd name="T11" fmla="*/ 0 h 3735"/>
              <a:gd name="T12" fmla="*/ 0 60000 65536"/>
              <a:gd name="T13" fmla="*/ 0 60000 65536"/>
              <a:gd name="T14" fmla="*/ 0 60000 65536"/>
              <a:gd name="T15" fmla="*/ 0 60000 65536"/>
              <a:gd name="T16" fmla="*/ 0 60000 65536"/>
              <a:gd name="T17" fmla="*/ 0 60000 65536"/>
              <a:gd name="T18" fmla="*/ 0 w 5400"/>
              <a:gd name="T19" fmla="*/ 0 h 3735"/>
              <a:gd name="T20" fmla="*/ 5400 w 5400"/>
              <a:gd name="T21" fmla="*/ 3735 h 3735"/>
            </a:gdLst>
            <a:ahLst/>
            <a:cxnLst>
              <a:cxn ang="T12">
                <a:pos x="T0" y="T1"/>
              </a:cxn>
              <a:cxn ang="T13">
                <a:pos x="T2" y="T3"/>
              </a:cxn>
              <a:cxn ang="T14">
                <a:pos x="T4" y="T5"/>
              </a:cxn>
              <a:cxn ang="T15">
                <a:pos x="T6" y="T7"/>
              </a:cxn>
              <a:cxn ang="T16">
                <a:pos x="T8" y="T9"/>
              </a:cxn>
              <a:cxn ang="T17">
                <a:pos x="T10" y="T11"/>
              </a:cxn>
            </a:cxnLst>
            <a:rect l="T18" t="T19" r="T20" b="T21"/>
            <a:pathLst>
              <a:path w="5400" h="3735">
                <a:moveTo>
                  <a:pt x="3" y="0"/>
                </a:moveTo>
                <a:cubicBezTo>
                  <a:pt x="792" y="3"/>
                  <a:pt x="3931" y="3"/>
                  <a:pt x="4851" y="3"/>
                </a:cubicBezTo>
                <a:cubicBezTo>
                  <a:pt x="5299" y="458"/>
                  <a:pt x="5400" y="1389"/>
                  <a:pt x="5330" y="1827"/>
                </a:cubicBezTo>
                <a:cubicBezTo>
                  <a:pt x="5282" y="2506"/>
                  <a:pt x="4878" y="3322"/>
                  <a:pt x="4608" y="3735"/>
                </a:cubicBezTo>
                <a:cubicBezTo>
                  <a:pt x="2298" y="3735"/>
                  <a:pt x="0" y="3735"/>
                  <a:pt x="0" y="3735"/>
                </a:cubicBezTo>
                <a:cubicBezTo>
                  <a:pt x="2" y="3031"/>
                  <a:pt x="3" y="546"/>
                  <a:pt x="3" y="0"/>
                </a:cubicBezTo>
                <a:close/>
              </a:path>
            </a:pathLst>
          </a:custGeom>
          <a:solidFill>
            <a:srgbClr val="DADADA"/>
          </a:solidFill>
          <a:ln w="12700">
            <a:noFill/>
            <a:round/>
            <a:headEnd/>
            <a:tailEnd/>
          </a:ln>
        </p:spPr>
        <p:txBody>
          <a:bodyPr wrap="none" anchor="ctr">
            <a:prstTxWarp prst="textNoShape">
              <a:avLst/>
            </a:prstTxWarp>
          </a:bodyPr>
          <a:lstStyle/>
          <a:p>
            <a:endParaRPr lang="en-US"/>
          </a:p>
        </p:txBody>
      </p:sp>
      <p:grpSp>
        <p:nvGrpSpPr>
          <p:cNvPr id="41987" name="Group 3"/>
          <p:cNvGrpSpPr>
            <a:grpSpLocks/>
          </p:cNvGrpSpPr>
          <p:nvPr/>
        </p:nvGrpSpPr>
        <p:grpSpPr bwMode="auto">
          <a:xfrm>
            <a:off x="3392488" y="914400"/>
            <a:ext cx="2782887" cy="531813"/>
            <a:chOff x="5166" y="2407"/>
            <a:chExt cx="374" cy="319"/>
          </a:xfrm>
        </p:grpSpPr>
        <p:sp>
          <p:nvSpPr>
            <p:cNvPr id="42439" name="Rectangle 4"/>
            <p:cNvSpPr>
              <a:spLocks noChangeArrowheads="1"/>
            </p:cNvSpPr>
            <p:nvPr/>
          </p:nvSpPr>
          <p:spPr bwMode="auto">
            <a:xfrm>
              <a:off x="5166" y="2407"/>
              <a:ext cx="374" cy="319"/>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440" name="Rectangle 5"/>
            <p:cNvSpPr>
              <a:spLocks noChangeArrowheads="1"/>
            </p:cNvSpPr>
            <p:nvPr/>
          </p:nvSpPr>
          <p:spPr bwMode="auto">
            <a:xfrm>
              <a:off x="5166" y="2407"/>
              <a:ext cx="374" cy="319"/>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441" name="Rectangle 6"/>
            <p:cNvSpPr>
              <a:spLocks noChangeArrowheads="1"/>
            </p:cNvSpPr>
            <p:nvPr/>
          </p:nvSpPr>
          <p:spPr bwMode="auto">
            <a:xfrm>
              <a:off x="5166" y="2407"/>
              <a:ext cx="374" cy="319"/>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442" name="Rectangle 7"/>
            <p:cNvSpPr>
              <a:spLocks noChangeArrowheads="1"/>
            </p:cNvSpPr>
            <p:nvPr/>
          </p:nvSpPr>
          <p:spPr bwMode="auto">
            <a:xfrm>
              <a:off x="5166" y="2407"/>
              <a:ext cx="374" cy="319"/>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443" name="Rectangle 8"/>
            <p:cNvSpPr>
              <a:spLocks noChangeArrowheads="1"/>
            </p:cNvSpPr>
            <p:nvPr/>
          </p:nvSpPr>
          <p:spPr bwMode="auto">
            <a:xfrm>
              <a:off x="5166" y="2407"/>
              <a:ext cx="374" cy="319"/>
            </a:xfrm>
            <a:prstGeom prst="rect">
              <a:avLst/>
            </a:prstGeom>
            <a:noFill/>
            <a:ln w="26988">
              <a:solidFill>
                <a:srgbClr val="000000"/>
              </a:solidFill>
              <a:miter lim="800000"/>
              <a:headEnd/>
              <a:tailEnd/>
            </a:ln>
          </p:spPr>
          <p:txBody>
            <a:bodyPr>
              <a:prstTxWarp prst="textNoShape">
                <a:avLst/>
              </a:prstTxWarp>
            </a:bodyPr>
            <a:lstStyle/>
            <a:p>
              <a:endParaRPr lang="en-US"/>
            </a:p>
          </p:txBody>
        </p:sp>
      </p:grpSp>
      <p:grpSp>
        <p:nvGrpSpPr>
          <p:cNvPr id="41988" name="Group 9"/>
          <p:cNvGrpSpPr>
            <a:grpSpLocks/>
          </p:cNvGrpSpPr>
          <p:nvPr/>
        </p:nvGrpSpPr>
        <p:grpSpPr bwMode="auto">
          <a:xfrm>
            <a:off x="2473325" y="1195388"/>
            <a:ext cx="804863" cy="741362"/>
            <a:chOff x="5166" y="2407"/>
            <a:chExt cx="374" cy="319"/>
          </a:xfrm>
        </p:grpSpPr>
        <p:sp>
          <p:nvSpPr>
            <p:cNvPr id="42434" name="Rectangle 10"/>
            <p:cNvSpPr>
              <a:spLocks noChangeArrowheads="1"/>
            </p:cNvSpPr>
            <p:nvPr/>
          </p:nvSpPr>
          <p:spPr bwMode="auto">
            <a:xfrm>
              <a:off x="5166" y="2407"/>
              <a:ext cx="374" cy="319"/>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435" name="Rectangle 11"/>
            <p:cNvSpPr>
              <a:spLocks noChangeArrowheads="1"/>
            </p:cNvSpPr>
            <p:nvPr/>
          </p:nvSpPr>
          <p:spPr bwMode="auto">
            <a:xfrm>
              <a:off x="5166" y="2407"/>
              <a:ext cx="374" cy="319"/>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436" name="Rectangle 12"/>
            <p:cNvSpPr>
              <a:spLocks noChangeArrowheads="1"/>
            </p:cNvSpPr>
            <p:nvPr/>
          </p:nvSpPr>
          <p:spPr bwMode="auto">
            <a:xfrm>
              <a:off x="5166" y="2407"/>
              <a:ext cx="374" cy="319"/>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437" name="Rectangle 13"/>
            <p:cNvSpPr>
              <a:spLocks noChangeArrowheads="1"/>
            </p:cNvSpPr>
            <p:nvPr/>
          </p:nvSpPr>
          <p:spPr bwMode="auto">
            <a:xfrm>
              <a:off x="5166" y="2407"/>
              <a:ext cx="374" cy="319"/>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438" name="Rectangle 14"/>
            <p:cNvSpPr>
              <a:spLocks noChangeArrowheads="1"/>
            </p:cNvSpPr>
            <p:nvPr/>
          </p:nvSpPr>
          <p:spPr bwMode="auto">
            <a:xfrm>
              <a:off x="5166" y="2407"/>
              <a:ext cx="374" cy="319"/>
            </a:xfrm>
            <a:prstGeom prst="rect">
              <a:avLst/>
            </a:prstGeom>
            <a:noFill/>
            <a:ln w="26988">
              <a:solidFill>
                <a:srgbClr val="000000"/>
              </a:solidFill>
              <a:miter lim="800000"/>
              <a:headEnd/>
              <a:tailEnd/>
            </a:ln>
          </p:spPr>
          <p:txBody>
            <a:bodyPr>
              <a:prstTxWarp prst="textNoShape">
                <a:avLst/>
              </a:prstTxWarp>
            </a:bodyPr>
            <a:lstStyle/>
            <a:p>
              <a:endParaRPr lang="en-US"/>
            </a:p>
          </p:txBody>
        </p:sp>
      </p:grpSp>
      <p:sp>
        <p:nvSpPr>
          <p:cNvPr id="41989" name="Rectangle 15"/>
          <p:cNvSpPr>
            <a:spLocks noChangeArrowheads="1"/>
          </p:cNvSpPr>
          <p:nvPr/>
        </p:nvSpPr>
        <p:spPr bwMode="auto">
          <a:xfrm>
            <a:off x="700088" y="760413"/>
            <a:ext cx="1697037" cy="5375275"/>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1990" name="Rectangle 16"/>
          <p:cNvSpPr>
            <a:spLocks noChangeArrowheads="1"/>
          </p:cNvSpPr>
          <p:nvPr/>
        </p:nvSpPr>
        <p:spPr bwMode="auto">
          <a:xfrm>
            <a:off x="700088" y="760413"/>
            <a:ext cx="1697037" cy="5375275"/>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1991" name="Rectangle 17"/>
          <p:cNvSpPr>
            <a:spLocks noChangeArrowheads="1"/>
          </p:cNvSpPr>
          <p:nvPr/>
        </p:nvSpPr>
        <p:spPr bwMode="auto">
          <a:xfrm>
            <a:off x="700088" y="760413"/>
            <a:ext cx="1697037" cy="5375275"/>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1992" name="Rectangle 18"/>
          <p:cNvSpPr>
            <a:spLocks noChangeArrowheads="1"/>
          </p:cNvSpPr>
          <p:nvPr/>
        </p:nvSpPr>
        <p:spPr bwMode="auto">
          <a:xfrm>
            <a:off x="700088" y="760413"/>
            <a:ext cx="1697037" cy="5375275"/>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1993" name="Rectangle 19"/>
          <p:cNvSpPr>
            <a:spLocks noChangeArrowheads="1"/>
          </p:cNvSpPr>
          <p:nvPr/>
        </p:nvSpPr>
        <p:spPr bwMode="auto">
          <a:xfrm>
            <a:off x="700088" y="760413"/>
            <a:ext cx="1697037" cy="5375275"/>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1994" name="Rectangle 20"/>
          <p:cNvSpPr>
            <a:spLocks noChangeArrowheads="1"/>
          </p:cNvSpPr>
          <p:nvPr/>
        </p:nvSpPr>
        <p:spPr bwMode="auto">
          <a:xfrm>
            <a:off x="650875" y="809625"/>
            <a:ext cx="1697038" cy="5375275"/>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1995" name="Rectangle 21"/>
          <p:cNvSpPr>
            <a:spLocks noChangeArrowheads="1"/>
          </p:cNvSpPr>
          <p:nvPr/>
        </p:nvSpPr>
        <p:spPr bwMode="auto">
          <a:xfrm>
            <a:off x="650875" y="809625"/>
            <a:ext cx="1697038" cy="5375275"/>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1996" name="Rectangle 22"/>
          <p:cNvSpPr>
            <a:spLocks noChangeArrowheads="1"/>
          </p:cNvSpPr>
          <p:nvPr/>
        </p:nvSpPr>
        <p:spPr bwMode="auto">
          <a:xfrm>
            <a:off x="650875" y="809625"/>
            <a:ext cx="1697038" cy="5375275"/>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1997" name="Rectangle 23"/>
          <p:cNvSpPr>
            <a:spLocks noChangeArrowheads="1"/>
          </p:cNvSpPr>
          <p:nvPr/>
        </p:nvSpPr>
        <p:spPr bwMode="auto">
          <a:xfrm>
            <a:off x="650875" y="809625"/>
            <a:ext cx="1697038" cy="5375275"/>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1998" name="Rectangle 24"/>
          <p:cNvSpPr>
            <a:spLocks noChangeArrowheads="1"/>
          </p:cNvSpPr>
          <p:nvPr/>
        </p:nvSpPr>
        <p:spPr bwMode="auto">
          <a:xfrm>
            <a:off x="650875" y="809625"/>
            <a:ext cx="1697038" cy="5375275"/>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1999" name="Rectangle 25"/>
          <p:cNvSpPr>
            <a:spLocks noChangeArrowheads="1"/>
          </p:cNvSpPr>
          <p:nvPr/>
        </p:nvSpPr>
        <p:spPr bwMode="auto">
          <a:xfrm>
            <a:off x="601663" y="858838"/>
            <a:ext cx="1697037" cy="5375275"/>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000" name="Rectangle 26"/>
          <p:cNvSpPr>
            <a:spLocks noChangeArrowheads="1"/>
          </p:cNvSpPr>
          <p:nvPr/>
        </p:nvSpPr>
        <p:spPr bwMode="auto">
          <a:xfrm>
            <a:off x="601663" y="858838"/>
            <a:ext cx="1697037" cy="5375275"/>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001" name="Rectangle 27"/>
          <p:cNvSpPr>
            <a:spLocks noChangeArrowheads="1"/>
          </p:cNvSpPr>
          <p:nvPr/>
        </p:nvSpPr>
        <p:spPr bwMode="auto">
          <a:xfrm>
            <a:off x="601663" y="858838"/>
            <a:ext cx="1697037" cy="5375275"/>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002" name="Rectangle 28"/>
          <p:cNvSpPr>
            <a:spLocks noChangeArrowheads="1"/>
          </p:cNvSpPr>
          <p:nvPr/>
        </p:nvSpPr>
        <p:spPr bwMode="auto">
          <a:xfrm>
            <a:off x="601663" y="858838"/>
            <a:ext cx="1697037" cy="5375275"/>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003" name="Rectangle 29"/>
          <p:cNvSpPr>
            <a:spLocks noChangeArrowheads="1"/>
          </p:cNvSpPr>
          <p:nvPr/>
        </p:nvSpPr>
        <p:spPr bwMode="auto">
          <a:xfrm>
            <a:off x="601663" y="858838"/>
            <a:ext cx="1697037" cy="5375275"/>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2004" name="Rectangle 30"/>
          <p:cNvSpPr>
            <a:spLocks noChangeArrowheads="1"/>
          </p:cNvSpPr>
          <p:nvPr/>
        </p:nvSpPr>
        <p:spPr bwMode="auto">
          <a:xfrm>
            <a:off x="677863" y="509588"/>
            <a:ext cx="374650"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User</a:t>
            </a:r>
            <a:endParaRPr lang="en-US" sz="1400"/>
          </a:p>
        </p:txBody>
      </p:sp>
      <p:grpSp>
        <p:nvGrpSpPr>
          <p:cNvPr id="42005" name="Group 31"/>
          <p:cNvGrpSpPr>
            <a:grpSpLocks/>
          </p:cNvGrpSpPr>
          <p:nvPr/>
        </p:nvGrpSpPr>
        <p:grpSpPr bwMode="auto">
          <a:xfrm>
            <a:off x="6029325" y="1674813"/>
            <a:ext cx="1300163" cy="800100"/>
            <a:chOff x="3656" y="682"/>
            <a:chExt cx="772" cy="504"/>
          </a:xfrm>
        </p:grpSpPr>
        <p:sp>
          <p:nvSpPr>
            <p:cNvPr id="42414" name="Rectangle 32"/>
            <p:cNvSpPr>
              <a:spLocks noChangeArrowheads="1"/>
            </p:cNvSpPr>
            <p:nvPr/>
          </p:nvSpPr>
          <p:spPr bwMode="auto">
            <a:xfrm>
              <a:off x="3749" y="682"/>
              <a:ext cx="679" cy="411"/>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415" name="Rectangle 33"/>
            <p:cNvSpPr>
              <a:spLocks noChangeArrowheads="1"/>
            </p:cNvSpPr>
            <p:nvPr/>
          </p:nvSpPr>
          <p:spPr bwMode="auto">
            <a:xfrm>
              <a:off x="3749" y="682"/>
              <a:ext cx="679" cy="411"/>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416" name="Rectangle 34"/>
            <p:cNvSpPr>
              <a:spLocks noChangeArrowheads="1"/>
            </p:cNvSpPr>
            <p:nvPr/>
          </p:nvSpPr>
          <p:spPr bwMode="auto">
            <a:xfrm>
              <a:off x="3749" y="682"/>
              <a:ext cx="679" cy="411"/>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417" name="Rectangle 35"/>
            <p:cNvSpPr>
              <a:spLocks noChangeArrowheads="1"/>
            </p:cNvSpPr>
            <p:nvPr/>
          </p:nvSpPr>
          <p:spPr bwMode="auto">
            <a:xfrm>
              <a:off x="3749" y="682"/>
              <a:ext cx="679" cy="411"/>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418" name="Rectangle 36"/>
            <p:cNvSpPr>
              <a:spLocks noChangeArrowheads="1"/>
            </p:cNvSpPr>
            <p:nvPr/>
          </p:nvSpPr>
          <p:spPr bwMode="auto">
            <a:xfrm>
              <a:off x="3749" y="682"/>
              <a:ext cx="679" cy="411"/>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2419" name="Rectangle 37"/>
            <p:cNvSpPr>
              <a:spLocks noChangeArrowheads="1"/>
            </p:cNvSpPr>
            <p:nvPr/>
          </p:nvSpPr>
          <p:spPr bwMode="auto">
            <a:xfrm>
              <a:off x="3718" y="713"/>
              <a:ext cx="679" cy="411"/>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420" name="Rectangle 38"/>
            <p:cNvSpPr>
              <a:spLocks noChangeArrowheads="1"/>
            </p:cNvSpPr>
            <p:nvPr/>
          </p:nvSpPr>
          <p:spPr bwMode="auto">
            <a:xfrm>
              <a:off x="3718" y="713"/>
              <a:ext cx="679" cy="411"/>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421" name="Rectangle 39"/>
            <p:cNvSpPr>
              <a:spLocks noChangeArrowheads="1"/>
            </p:cNvSpPr>
            <p:nvPr/>
          </p:nvSpPr>
          <p:spPr bwMode="auto">
            <a:xfrm>
              <a:off x="3718" y="713"/>
              <a:ext cx="679" cy="411"/>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422" name="Rectangle 40"/>
            <p:cNvSpPr>
              <a:spLocks noChangeArrowheads="1"/>
            </p:cNvSpPr>
            <p:nvPr/>
          </p:nvSpPr>
          <p:spPr bwMode="auto">
            <a:xfrm>
              <a:off x="3718" y="713"/>
              <a:ext cx="679" cy="411"/>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423" name="Rectangle 41"/>
            <p:cNvSpPr>
              <a:spLocks noChangeArrowheads="1"/>
            </p:cNvSpPr>
            <p:nvPr/>
          </p:nvSpPr>
          <p:spPr bwMode="auto">
            <a:xfrm>
              <a:off x="3718" y="713"/>
              <a:ext cx="679" cy="411"/>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2424" name="Rectangle 42"/>
            <p:cNvSpPr>
              <a:spLocks noChangeArrowheads="1"/>
            </p:cNvSpPr>
            <p:nvPr/>
          </p:nvSpPr>
          <p:spPr bwMode="auto">
            <a:xfrm>
              <a:off x="3687" y="744"/>
              <a:ext cx="679" cy="411"/>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425" name="Rectangle 43"/>
            <p:cNvSpPr>
              <a:spLocks noChangeArrowheads="1"/>
            </p:cNvSpPr>
            <p:nvPr/>
          </p:nvSpPr>
          <p:spPr bwMode="auto">
            <a:xfrm>
              <a:off x="3687" y="744"/>
              <a:ext cx="679" cy="411"/>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426" name="Rectangle 44"/>
            <p:cNvSpPr>
              <a:spLocks noChangeArrowheads="1"/>
            </p:cNvSpPr>
            <p:nvPr/>
          </p:nvSpPr>
          <p:spPr bwMode="auto">
            <a:xfrm>
              <a:off x="3687" y="744"/>
              <a:ext cx="679" cy="411"/>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427" name="Rectangle 45"/>
            <p:cNvSpPr>
              <a:spLocks noChangeArrowheads="1"/>
            </p:cNvSpPr>
            <p:nvPr/>
          </p:nvSpPr>
          <p:spPr bwMode="auto">
            <a:xfrm>
              <a:off x="3687" y="744"/>
              <a:ext cx="679" cy="411"/>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428" name="Rectangle 46"/>
            <p:cNvSpPr>
              <a:spLocks noChangeArrowheads="1"/>
            </p:cNvSpPr>
            <p:nvPr/>
          </p:nvSpPr>
          <p:spPr bwMode="auto">
            <a:xfrm>
              <a:off x="3687" y="744"/>
              <a:ext cx="679" cy="411"/>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2429" name="Rectangle 47"/>
            <p:cNvSpPr>
              <a:spLocks noChangeArrowheads="1"/>
            </p:cNvSpPr>
            <p:nvPr/>
          </p:nvSpPr>
          <p:spPr bwMode="auto">
            <a:xfrm>
              <a:off x="3656" y="775"/>
              <a:ext cx="679" cy="411"/>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430" name="Rectangle 48"/>
            <p:cNvSpPr>
              <a:spLocks noChangeArrowheads="1"/>
            </p:cNvSpPr>
            <p:nvPr/>
          </p:nvSpPr>
          <p:spPr bwMode="auto">
            <a:xfrm>
              <a:off x="3656" y="775"/>
              <a:ext cx="679" cy="411"/>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431" name="Rectangle 49"/>
            <p:cNvSpPr>
              <a:spLocks noChangeArrowheads="1"/>
            </p:cNvSpPr>
            <p:nvPr/>
          </p:nvSpPr>
          <p:spPr bwMode="auto">
            <a:xfrm>
              <a:off x="3656" y="775"/>
              <a:ext cx="679" cy="411"/>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432" name="Rectangle 50"/>
            <p:cNvSpPr>
              <a:spLocks noChangeArrowheads="1"/>
            </p:cNvSpPr>
            <p:nvPr/>
          </p:nvSpPr>
          <p:spPr bwMode="auto">
            <a:xfrm>
              <a:off x="3656" y="775"/>
              <a:ext cx="679" cy="411"/>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433" name="Rectangle 51"/>
            <p:cNvSpPr>
              <a:spLocks noChangeArrowheads="1"/>
            </p:cNvSpPr>
            <p:nvPr/>
          </p:nvSpPr>
          <p:spPr bwMode="auto">
            <a:xfrm>
              <a:off x="3656" y="775"/>
              <a:ext cx="679" cy="411"/>
            </a:xfrm>
            <a:prstGeom prst="rect">
              <a:avLst/>
            </a:prstGeom>
            <a:noFill/>
            <a:ln w="26988">
              <a:solidFill>
                <a:srgbClr val="000000"/>
              </a:solidFill>
              <a:miter lim="800000"/>
              <a:headEnd/>
              <a:tailEnd/>
            </a:ln>
          </p:spPr>
          <p:txBody>
            <a:bodyPr>
              <a:prstTxWarp prst="textNoShape">
                <a:avLst/>
              </a:prstTxWarp>
            </a:bodyPr>
            <a:lstStyle/>
            <a:p>
              <a:endParaRPr lang="en-US"/>
            </a:p>
          </p:txBody>
        </p:sp>
      </p:grpSp>
      <p:sp>
        <p:nvSpPr>
          <p:cNvPr id="42006" name="Rectangle 52"/>
          <p:cNvSpPr>
            <a:spLocks noChangeArrowheads="1"/>
          </p:cNvSpPr>
          <p:nvPr/>
        </p:nvSpPr>
        <p:spPr bwMode="auto">
          <a:xfrm>
            <a:off x="4238625" y="5187950"/>
            <a:ext cx="1049338" cy="495300"/>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007" name="Rectangle 53"/>
          <p:cNvSpPr>
            <a:spLocks noChangeArrowheads="1"/>
          </p:cNvSpPr>
          <p:nvPr/>
        </p:nvSpPr>
        <p:spPr bwMode="auto">
          <a:xfrm>
            <a:off x="4238625" y="5187950"/>
            <a:ext cx="1049338" cy="495300"/>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008" name="Rectangle 54"/>
          <p:cNvSpPr>
            <a:spLocks noChangeArrowheads="1"/>
          </p:cNvSpPr>
          <p:nvPr/>
        </p:nvSpPr>
        <p:spPr bwMode="auto">
          <a:xfrm>
            <a:off x="4238625" y="5187950"/>
            <a:ext cx="1049338" cy="495300"/>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009" name="Rectangle 55"/>
          <p:cNvSpPr>
            <a:spLocks noChangeArrowheads="1"/>
          </p:cNvSpPr>
          <p:nvPr/>
        </p:nvSpPr>
        <p:spPr bwMode="auto">
          <a:xfrm>
            <a:off x="4238625" y="5187950"/>
            <a:ext cx="1049338" cy="495300"/>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010" name="Rectangle 56"/>
          <p:cNvSpPr>
            <a:spLocks noChangeArrowheads="1"/>
          </p:cNvSpPr>
          <p:nvPr/>
        </p:nvSpPr>
        <p:spPr bwMode="auto">
          <a:xfrm>
            <a:off x="4238625" y="5187950"/>
            <a:ext cx="1049338" cy="495300"/>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2011" name="Rectangle 57"/>
          <p:cNvSpPr>
            <a:spLocks noChangeArrowheads="1"/>
          </p:cNvSpPr>
          <p:nvPr/>
        </p:nvSpPr>
        <p:spPr bwMode="auto">
          <a:xfrm>
            <a:off x="3830638" y="4937125"/>
            <a:ext cx="1439862"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Service Personnel</a:t>
            </a:r>
            <a:endParaRPr lang="en-US" sz="1400"/>
          </a:p>
        </p:txBody>
      </p:sp>
      <p:sp>
        <p:nvSpPr>
          <p:cNvPr id="42012" name="Rectangle 58"/>
          <p:cNvSpPr>
            <a:spLocks noChangeArrowheads="1"/>
          </p:cNvSpPr>
          <p:nvPr/>
        </p:nvSpPr>
        <p:spPr bwMode="auto">
          <a:xfrm>
            <a:off x="5899150" y="2908300"/>
            <a:ext cx="1517650" cy="3194050"/>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013" name="Rectangle 59"/>
          <p:cNvSpPr>
            <a:spLocks noChangeArrowheads="1"/>
          </p:cNvSpPr>
          <p:nvPr/>
        </p:nvSpPr>
        <p:spPr bwMode="auto">
          <a:xfrm>
            <a:off x="5899150" y="2908300"/>
            <a:ext cx="1517650" cy="3194050"/>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014" name="Rectangle 60"/>
          <p:cNvSpPr>
            <a:spLocks noChangeArrowheads="1"/>
          </p:cNvSpPr>
          <p:nvPr/>
        </p:nvSpPr>
        <p:spPr bwMode="auto">
          <a:xfrm>
            <a:off x="5899150" y="2908300"/>
            <a:ext cx="1517650" cy="3194050"/>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015" name="Rectangle 61"/>
          <p:cNvSpPr>
            <a:spLocks noChangeArrowheads="1"/>
          </p:cNvSpPr>
          <p:nvPr/>
        </p:nvSpPr>
        <p:spPr bwMode="auto">
          <a:xfrm>
            <a:off x="5899150" y="2908300"/>
            <a:ext cx="1517650" cy="3194050"/>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016" name="Rectangle 62"/>
          <p:cNvSpPr>
            <a:spLocks noChangeArrowheads="1"/>
          </p:cNvSpPr>
          <p:nvPr/>
        </p:nvSpPr>
        <p:spPr bwMode="auto">
          <a:xfrm>
            <a:off x="5899150" y="2908300"/>
            <a:ext cx="1517650" cy="3194050"/>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2017" name="Rectangle 63"/>
          <p:cNvSpPr>
            <a:spLocks noChangeArrowheads="1"/>
          </p:cNvSpPr>
          <p:nvPr/>
        </p:nvSpPr>
        <p:spPr bwMode="auto">
          <a:xfrm>
            <a:off x="5848350" y="2957513"/>
            <a:ext cx="1519238" cy="3194050"/>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018" name="Rectangle 64"/>
          <p:cNvSpPr>
            <a:spLocks noChangeArrowheads="1"/>
          </p:cNvSpPr>
          <p:nvPr/>
        </p:nvSpPr>
        <p:spPr bwMode="auto">
          <a:xfrm>
            <a:off x="5848350" y="2957513"/>
            <a:ext cx="1519238" cy="3194050"/>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019" name="Rectangle 65"/>
          <p:cNvSpPr>
            <a:spLocks noChangeArrowheads="1"/>
          </p:cNvSpPr>
          <p:nvPr/>
        </p:nvSpPr>
        <p:spPr bwMode="auto">
          <a:xfrm>
            <a:off x="5848350" y="2957513"/>
            <a:ext cx="1519238" cy="3194050"/>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020" name="Rectangle 66"/>
          <p:cNvSpPr>
            <a:spLocks noChangeArrowheads="1"/>
          </p:cNvSpPr>
          <p:nvPr/>
        </p:nvSpPr>
        <p:spPr bwMode="auto">
          <a:xfrm>
            <a:off x="5848350" y="2957513"/>
            <a:ext cx="1519238" cy="3194050"/>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021" name="Rectangle 67"/>
          <p:cNvSpPr>
            <a:spLocks noChangeArrowheads="1"/>
          </p:cNvSpPr>
          <p:nvPr/>
        </p:nvSpPr>
        <p:spPr bwMode="auto">
          <a:xfrm>
            <a:off x="5848350" y="2957513"/>
            <a:ext cx="1519238" cy="3194050"/>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2022" name="Rectangle 68"/>
          <p:cNvSpPr>
            <a:spLocks noChangeArrowheads="1"/>
          </p:cNvSpPr>
          <p:nvPr/>
        </p:nvSpPr>
        <p:spPr bwMode="auto">
          <a:xfrm>
            <a:off x="5799138" y="3006725"/>
            <a:ext cx="1519237" cy="3194050"/>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023" name="Rectangle 69"/>
          <p:cNvSpPr>
            <a:spLocks noChangeArrowheads="1"/>
          </p:cNvSpPr>
          <p:nvPr/>
        </p:nvSpPr>
        <p:spPr bwMode="auto">
          <a:xfrm>
            <a:off x="5799138" y="3006725"/>
            <a:ext cx="1519237" cy="3194050"/>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024" name="Rectangle 70"/>
          <p:cNvSpPr>
            <a:spLocks noChangeArrowheads="1"/>
          </p:cNvSpPr>
          <p:nvPr/>
        </p:nvSpPr>
        <p:spPr bwMode="auto">
          <a:xfrm>
            <a:off x="5799138" y="3006725"/>
            <a:ext cx="1519237" cy="3194050"/>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025" name="Rectangle 71"/>
          <p:cNvSpPr>
            <a:spLocks noChangeArrowheads="1"/>
          </p:cNvSpPr>
          <p:nvPr/>
        </p:nvSpPr>
        <p:spPr bwMode="auto">
          <a:xfrm>
            <a:off x="5799138" y="3006725"/>
            <a:ext cx="1519237" cy="3194050"/>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026" name="Rectangle 72"/>
          <p:cNvSpPr>
            <a:spLocks noChangeArrowheads="1"/>
          </p:cNvSpPr>
          <p:nvPr/>
        </p:nvSpPr>
        <p:spPr bwMode="auto">
          <a:xfrm>
            <a:off x="5799138" y="3006725"/>
            <a:ext cx="1519237" cy="3194050"/>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2027" name="Rectangle 73"/>
          <p:cNvSpPr>
            <a:spLocks noChangeArrowheads="1"/>
          </p:cNvSpPr>
          <p:nvPr/>
        </p:nvSpPr>
        <p:spPr bwMode="auto">
          <a:xfrm>
            <a:off x="5897563" y="2657475"/>
            <a:ext cx="650875"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Elevator</a:t>
            </a:r>
            <a:endParaRPr lang="en-US" sz="1400"/>
          </a:p>
        </p:txBody>
      </p:sp>
      <p:sp>
        <p:nvSpPr>
          <p:cNvPr id="42028" name="Rectangle 74"/>
          <p:cNvSpPr>
            <a:spLocks noChangeArrowheads="1"/>
          </p:cNvSpPr>
          <p:nvPr/>
        </p:nvSpPr>
        <p:spPr bwMode="auto">
          <a:xfrm>
            <a:off x="2473325" y="976313"/>
            <a:ext cx="798513"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Scheduler</a:t>
            </a:r>
            <a:endParaRPr lang="en-US" sz="1400"/>
          </a:p>
        </p:txBody>
      </p:sp>
      <p:sp>
        <p:nvSpPr>
          <p:cNvPr id="42029" name="Rectangle 75"/>
          <p:cNvSpPr>
            <a:spLocks noChangeArrowheads="1"/>
          </p:cNvSpPr>
          <p:nvPr/>
        </p:nvSpPr>
        <p:spPr bwMode="auto">
          <a:xfrm>
            <a:off x="2497138" y="3584575"/>
            <a:ext cx="1117600" cy="1055688"/>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030" name="Rectangle 76"/>
          <p:cNvSpPr>
            <a:spLocks noChangeArrowheads="1"/>
          </p:cNvSpPr>
          <p:nvPr/>
        </p:nvSpPr>
        <p:spPr bwMode="auto">
          <a:xfrm>
            <a:off x="2497138" y="3584575"/>
            <a:ext cx="1117600" cy="1055688"/>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031" name="Rectangle 77"/>
          <p:cNvSpPr>
            <a:spLocks noChangeArrowheads="1"/>
          </p:cNvSpPr>
          <p:nvPr/>
        </p:nvSpPr>
        <p:spPr bwMode="auto">
          <a:xfrm>
            <a:off x="2497138" y="3584575"/>
            <a:ext cx="1117600" cy="1941513"/>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032" name="Rectangle 78"/>
          <p:cNvSpPr>
            <a:spLocks noChangeArrowheads="1"/>
          </p:cNvSpPr>
          <p:nvPr/>
        </p:nvSpPr>
        <p:spPr bwMode="auto">
          <a:xfrm>
            <a:off x="2497138" y="3584575"/>
            <a:ext cx="1117600" cy="1941513"/>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033" name="Rectangle 79"/>
          <p:cNvSpPr>
            <a:spLocks noChangeArrowheads="1"/>
          </p:cNvSpPr>
          <p:nvPr/>
        </p:nvSpPr>
        <p:spPr bwMode="auto">
          <a:xfrm>
            <a:off x="2497138" y="3584575"/>
            <a:ext cx="1117600" cy="1941513"/>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2034" name="Rectangle 80"/>
          <p:cNvSpPr>
            <a:spLocks noChangeArrowheads="1"/>
          </p:cNvSpPr>
          <p:nvPr/>
        </p:nvSpPr>
        <p:spPr bwMode="auto">
          <a:xfrm>
            <a:off x="2546350" y="3332163"/>
            <a:ext cx="977900"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Status&amp;Plan</a:t>
            </a:r>
            <a:endParaRPr lang="en-US" sz="1400"/>
          </a:p>
        </p:txBody>
      </p:sp>
      <p:sp>
        <p:nvSpPr>
          <p:cNvPr id="42035" name="Rectangle 81"/>
          <p:cNvSpPr>
            <a:spLocks noChangeArrowheads="1"/>
          </p:cNvSpPr>
          <p:nvPr/>
        </p:nvSpPr>
        <p:spPr bwMode="auto">
          <a:xfrm>
            <a:off x="3409950" y="695325"/>
            <a:ext cx="977900"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Status&amp;Plan</a:t>
            </a:r>
            <a:endParaRPr lang="en-US" sz="1400"/>
          </a:p>
        </p:txBody>
      </p:sp>
      <p:sp>
        <p:nvSpPr>
          <p:cNvPr id="42036" name="Rectangle 82"/>
          <p:cNvSpPr>
            <a:spLocks noChangeArrowheads="1"/>
          </p:cNvSpPr>
          <p:nvPr/>
        </p:nvSpPr>
        <p:spPr bwMode="auto">
          <a:xfrm>
            <a:off x="4310063" y="1828800"/>
            <a:ext cx="1303337" cy="2913063"/>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037" name="Rectangle 83"/>
          <p:cNvSpPr>
            <a:spLocks noChangeArrowheads="1"/>
          </p:cNvSpPr>
          <p:nvPr/>
        </p:nvSpPr>
        <p:spPr bwMode="auto">
          <a:xfrm>
            <a:off x="4310063" y="1828800"/>
            <a:ext cx="1303337" cy="2913063"/>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038" name="Rectangle 84"/>
          <p:cNvSpPr>
            <a:spLocks noChangeArrowheads="1"/>
          </p:cNvSpPr>
          <p:nvPr/>
        </p:nvSpPr>
        <p:spPr bwMode="auto">
          <a:xfrm>
            <a:off x="4310063" y="1828800"/>
            <a:ext cx="1303337" cy="2913063"/>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039" name="Rectangle 85"/>
          <p:cNvSpPr>
            <a:spLocks noChangeArrowheads="1"/>
          </p:cNvSpPr>
          <p:nvPr/>
        </p:nvSpPr>
        <p:spPr bwMode="auto">
          <a:xfrm>
            <a:off x="4310063" y="1828800"/>
            <a:ext cx="1303337" cy="2913063"/>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040" name="Rectangle 86"/>
          <p:cNvSpPr>
            <a:spLocks noChangeArrowheads="1"/>
          </p:cNvSpPr>
          <p:nvPr/>
        </p:nvSpPr>
        <p:spPr bwMode="auto">
          <a:xfrm>
            <a:off x="4310063" y="1828800"/>
            <a:ext cx="1303337" cy="2913063"/>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2041" name="Rectangle 87"/>
          <p:cNvSpPr>
            <a:spLocks noChangeArrowheads="1"/>
          </p:cNvSpPr>
          <p:nvPr/>
        </p:nvSpPr>
        <p:spPr bwMode="auto">
          <a:xfrm>
            <a:off x="4260850" y="1878013"/>
            <a:ext cx="1301750" cy="2913062"/>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042" name="Rectangle 88"/>
          <p:cNvSpPr>
            <a:spLocks noChangeArrowheads="1"/>
          </p:cNvSpPr>
          <p:nvPr/>
        </p:nvSpPr>
        <p:spPr bwMode="auto">
          <a:xfrm>
            <a:off x="4260850" y="1878013"/>
            <a:ext cx="1301750" cy="2913062"/>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043" name="Rectangle 89"/>
          <p:cNvSpPr>
            <a:spLocks noChangeArrowheads="1"/>
          </p:cNvSpPr>
          <p:nvPr/>
        </p:nvSpPr>
        <p:spPr bwMode="auto">
          <a:xfrm>
            <a:off x="4260850" y="1878013"/>
            <a:ext cx="1301750" cy="2913062"/>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044" name="Rectangle 90"/>
          <p:cNvSpPr>
            <a:spLocks noChangeArrowheads="1"/>
          </p:cNvSpPr>
          <p:nvPr/>
        </p:nvSpPr>
        <p:spPr bwMode="auto">
          <a:xfrm>
            <a:off x="4260850" y="1878013"/>
            <a:ext cx="1301750" cy="2913062"/>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045" name="Rectangle 91"/>
          <p:cNvSpPr>
            <a:spLocks noChangeArrowheads="1"/>
          </p:cNvSpPr>
          <p:nvPr/>
        </p:nvSpPr>
        <p:spPr bwMode="auto">
          <a:xfrm>
            <a:off x="4260850" y="1878013"/>
            <a:ext cx="1301750" cy="2913062"/>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2046" name="Rectangle 92"/>
          <p:cNvSpPr>
            <a:spLocks noChangeArrowheads="1"/>
          </p:cNvSpPr>
          <p:nvPr/>
        </p:nvSpPr>
        <p:spPr bwMode="auto">
          <a:xfrm>
            <a:off x="4211638" y="1927225"/>
            <a:ext cx="1301750" cy="2913063"/>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047" name="Rectangle 93"/>
          <p:cNvSpPr>
            <a:spLocks noChangeArrowheads="1"/>
          </p:cNvSpPr>
          <p:nvPr/>
        </p:nvSpPr>
        <p:spPr bwMode="auto">
          <a:xfrm>
            <a:off x="4211638" y="1927225"/>
            <a:ext cx="1301750" cy="2913063"/>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048" name="Rectangle 94"/>
          <p:cNvSpPr>
            <a:spLocks noChangeArrowheads="1"/>
          </p:cNvSpPr>
          <p:nvPr/>
        </p:nvSpPr>
        <p:spPr bwMode="auto">
          <a:xfrm>
            <a:off x="4211638" y="1927225"/>
            <a:ext cx="1301750" cy="2913063"/>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049" name="Rectangle 95"/>
          <p:cNvSpPr>
            <a:spLocks noChangeArrowheads="1"/>
          </p:cNvSpPr>
          <p:nvPr/>
        </p:nvSpPr>
        <p:spPr bwMode="auto">
          <a:xfrm>
            <a:off x="4211638" y="1927225"/>
            <a:ext cx="1301750" cy="2913063"/>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050" name="Rectangle 96"/>
          <p:cNvSpPr>
            <a:spLocks noChangeArrowheads="1"/>
          </p:cNvSpPr>
          <p:nvPr/>
        </p:nvSpPr>
        <p:spPr bwMode="auto">
          <a:xfrm>
            <a:off x="4211638" y="1927225"/>
            <a:ext cx="1301750" cy="2913063"/>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2051" name="Rectangle 97"/>
          <p:cNvSpPr>
            <a:spLocks noChangeArrowheads="1"/>
          </p:cNvSpPr>
          <p:nvPr/>
        </p:nvSpPr>
        <p:spPr bwMode="auto">
          <a:xfrm>
            <a:off x="4271963" y="1577975"/>
            <a:ext cx="1016000" cy="212725"/>
          </a:xfrm>
          <a:prstGeom prst="rect">
            <a:avLst/>
          </a:prstGeom>
          <a:noFill/>
          <a:ln w="9525">
            <a:noFill/>
            <a:miter lim="800000"/>
            <a:headEnd/>
            <a:tailEnd/>
          </a:ln>
        </p:spPr>
        <p:txBody>
          <a:bodyPr wrap="none" lIns="0" tIns="0" rIns="0" bIns="0">
            <a:prstTxWarp prst="textNoShape">
              <a:avLst/>
            </a:prstTxWarp>
            <a:spAutoFit/>
          </a:bodyPr>
          <a:lstStyle/>
          <a:p>
            <a:pPr algn="l"/>
            <a:r>
              <a:rPr lang="en-US" sz="1400" b="0">
                <a:solidFill>
                  <a:srgbClr val="000000"/>
                </a:solidFill>
                <a:latin typeface="Arial" charset="0"/>
              </a:rPr>
              <a:t>Elev. Control</a:t>
            </a:r>
            <a:endParaRPr lang="en-US" sz="1400"/>
          </a:p>
        </p:txBody>
      </p:sp>
      <p:sp>
        <p:nvSpPr>
          <p:cNvPr id="42052" name="Rectangle 98"/>
          <p:cNvSpPr>
            <a:spLocks noChangeArrowheads="1"/>
          </p:cNvSpPr>
          <p:nvPr/>
        </p:nvSpPr>
        <p:spPr bwMode="auto">
          <a:xfrm>
            <a:off x="2571750" y="2360613"/>
            <a:ext cx="820738" cy="842962"/>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053" name="Rectangle 99"/>
          <p:cNvSpPr>
            <a:spLocks noChangeArrowheads="1"/>
          </p:cNvSpPr>
          <p:nvPr/>
        </p:nvSpPr>
        <p:spPr bwMode="auto">
          <a:xfrm>
            <a:off x="2571750" y="2360613"/>
            <a:ext cx="820738" cy="842962"/>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054" name="Rectangle 100"/>
          <p:cNvSpPr>
            <a:spLocks noChangeArrowheads="1"/>
          </p:cNvSpPr>
          <p:nvPr/>
        </p:nvSpPr>
        <p:spPr bwMode="auto">
          <a:xfrm>
            <a:off x="2571750" y="2360613"/>
            <a:ext cx="820738" cy="842962"/>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055" name="Rectangle 101"/>
          <p:cNvSpPr>
            <a:spLocks noChangeArrowheads="1"/>
          </p:cNvSpPr>
          <p:nvPr/>
        </p:nvSpPr>
        <p:spPr bwMode="auto">
          <a:xfrm>
            <a:off x="2571750" y="2360613"/>
            <a:ext cx="820738" cy="842962"/>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056" name="Rectangle 102"/>
          <p:cNvSpPr>
            <a:spLocks noChangeArrowheads="1"/>
          </p:cNvSpPr>
          <p:nvPr/>
        </p:nvSpPr>
        <p:spPr bwMode="auto">
          <a:xfrm>
            <a:off x="2571750" y="2360613"/>
            <a:ext cx="820738" cy="842962"/>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2057" name="Rectangle 103"/>
          <p:cNvSpPr>
            <a:spLocks noChangeArrowheads="1"/>
          </p:cNvSpPr>
          <p:nvPr/>
        </p:nvSpPr>
        <p:spPr bwMode="auto">
          <a:xfrm>
            <a:off x="2522538" y="2409825"/>
            <a:ext cx="820737" cy="842963"/>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058" name="Rectangle 104"/>
          <p:cNvSpPr>
            <a:spLocks noChangeArrowheads="1"/>
          </p:cNvSpPr>
          <p:nvPr/>
        </p:nvSpPr>
        <p:spPr bwMode="auto">
          <a:xfrm>
            <a:off x="2522538" y="2409825"/>
            <a:ext cx="820737" cy="842963"/>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059" name="Rectangle 105"/>
          <p:cNvSpPr>
            <a:spLocks noChangeArrowheads="1"/>
          </p:cNvSpPr>
          <p:nvPr/>
        </p:nvSpPr>
        <p:spPr bwMode="auto">
          <a:xfrm>
            <a:off x="2522538" y="2409825"/>
            <a:ext cx="820737" cy="842963"/>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060" name="Rectangle 106"/>
          <p:cNvSpPr>
            <a:spLocks noChangeArrowheads="1"/>
          </p:cNvSpPr>
          <p:nvPr/>
        </p:nvSpPr>
        <p:spPr bwMode="auto">
          <a:xfrm>
            <a:off x="2522538" y="2409825"/>
            <a:ext cx="820737" cy="842963"/>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061" name="Rectangle 107"/>
          <p:cNvSpPr>
            <a:spLocks noChangeArrowheads="1"/>
          </p:cNvSpPr>
          <p:nvPr/>
        </p:nvSpPr>
        <p:spPr bwMode="auto">
          <a:xfrm>
            <a:off x="2522538" y="2409825"/>
            <a:ext cx="820737" cy="842963"/>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2062" name="Rectangle 108"/>
          <p:cNvSpPr>
            <a:spLocks noChangeArrowheads="1"/>
          </p:cNvSpPr>
          <p:nvPr/>
        </p:nvSpPr>
        <p:spPr bwMode="auto">
          <a:xfrm>
            <a:off x="2473325" y="2460625"/>
            <a:ext cx="820738" cy="841375"/>
          </a:xfrm>
          <a:prstGeom prst="rect">
            <a:avLst/>
          </a:prstGeom>
          <a:noFill/>
          <a:ln w="0">
            <a:solidFill>
              <a:srgbClr val="FFFFFF"/>
            </a:solidFill>
            <a:miter lim="800000"/>
            <a:headEnd/>
            <a:tailEnd/>
          </a:ln>
        </p:spPr>
        <p:txBody>
          <a:bodyPr>
            <a:prstTxWarp prst="textNoShape">
              <a:avLst/>
            </a:prstTxWarp>
          </a:bodyPr>
          <a:lstStyle/>
          <a:p>
            <a:endParaRPr lang="en-US"/>
          </a:p>
        </p:txBody>
      </p:sp>
      <p:sp>
        <p:nvSpPr>
          <p:cNvPr id="42063" name="Rectangle 109"/>
          <p:cNvSpPr>
            <a:spLocks noChangeArrowheads="1"/>
          </p:cNvSpPr>
          <p:nvPr/>
        </p:nvSpPr>
        <p:spPr bwMode="auto">
          <a:xfrm>
            <a:off x="2473325" y="2460625"/>
            <a:ext cx="820738" cy="841375"/>
          </a:xfrm>
          <a:prstGeom prst="rect">
            <a:avLst/>
          </a:prstGeom>
          <a:noFill/>
          <a:ln w="26988">
            <a:solidFill>
              <a:srgbClr val="FFFFFF"/>
            </a:solidFill>
            <a:miter lim="800000"/>
            <a:headEnd/>
            <a:tailEnd/>
          </a:ln>
        </p:spPr>
        <p:txBody>
          <a:bodyPr>
            <a:prstTxWarp prst="textNoShape">
              <a:avLst/>
            </a:prstTxWarp>
          </a:bodyPr>
          <a:lstStyle/>
          <a:p>
            <a:endParaRPr lang="en-US"/>
          </a:p>
        </p:txBody>
      </p:sp>
      <p:sp>
        <p:nvSpPr>
          <p:cNvPr id="42064" name="Rectangle 110"/>
          <p:cNvSpPr>
            <a:spLocks noChangeArrowheads="1"/>
          </p:cNvSpPr>
          <p:nvPr/>
        </p:nvSpPr>
        <p:spPr bwMode="auto">
          <a:xfrm>
            <a:off x="2473325" y="2460625"/>
            <a:ext cx="820738" cy="841375"/>
          </a:xfrm>
          <a:prstGeom prst="rect">
            <a:avLst/>
          </a:prstGeom>
          <a:solidFill>
            <a:srgbClr val="FFFFFF"/>
          </a:solidFill>
          <a:ln w="26988">
            <a:solidFill>
              <a:srgbClr val="FFFFFF"/>
            </a:solidFill>
            <a:miter lim="800000"/>
            <a:headEnd/>
            <a:tailEnd/>
          </a:ln>
        </p:spPr>
        <p:txBody>
          <a:bodyPr>
            <a:prstTxWarp prst="textNoShape">
              <a:avLst/>
            </a:prstTxWarp>
          </a:bodyPr>
          <a:lstStyle/>
          <a:p>
            <a:endParaRPr lang="en-US"/>
          </a:p>
        </p:txBody>
      </p:sp>
      <p:sp>
        <p:nvSpPr>
          <p:cNvPr id="42065" name="Rectangle 111"/>
          <p:cNvSpPr>
            <a:spLocks noChangeArrowheads="1"/>
          </p:cNvSpPr>
          <p:nvPr/>
        </p:nvSpPr>
        <p:spPr bwMode="auto">
          <a:xfrm>
            <a:off x="2473325" y="2460625"/>
            <a:ext cx="820738" cy="841375"/>
          </a:xfrm>
          <a:prstGeom prst="rect">
            <a:avLst/>
          </a:prstGeom>
          <a:noFill/>
          <a:ln w="0">
            <a:solidFill>
              <a:srgbClr val="000000"/>
            </a:solidFill>
            <a:miter lim="800000"/>
            <a:headEnd/>
            <a:tailEnd/>
          </a:ln>
        </p:spPr>
        <p:txBody>
          <a:bodyPr>
            <a:prstTxWarp prst="textNoShape">
              <a:avLst/>
            </a:prstTxWarp>
          </a:bodyPr>
          <a:lstStyle/>
          <a:p>
            <a:endParaRPr lang="en-US"/>
          </a:p>
        </p:txBody>
      </p:sp>
      <p:sp>
        <p:nvSpPr>
          <p:cNvPr id="42066" name="Rectangle 112"/>
          <p:cNvSpPr>
            <a:spLocks noChangeArrowheads="1"/>
          </p:cNvSpPr>
          <p:nvPr/>
        </p:nvSpPr>
        <p:spPr bwMode="auto">
          <a:xfrm>
            <a:off x="2473325" y="2460625"/>
            <a:ext cx="820738" cy="841375"/>
          </a:xfrm>
          <a:prstGeom prst="rect">
            <a:avLst/>
          </a:prstGeom>
          <a:noFill/>
          <a:ln w="26988">
            <a:solidFill>
              <a:srgbClr val="000000"/>
            </a:solidFill>
            <a:miter lim="800000"/>
            <a:headEnd/>
            <a:tailEnd/>
          </a:ln>
        </p:spPr>
        <p:txBody>
          <a:bodyPr>
            <a:prstTxWarp prst="textNoShape">
              <a:avLst/>
            </a:prstTxWarp>
          </a:bodyPr>
          <a:lstStyle/>
          <a:p>
            <a:endParaRPr lang="en-US"/>
          </a:p>
        </p:txBody>
      </p:sp>
      <p:sp>
        <p:nvSpPr>
          <p:cNvPr id="42067" name="Rectangle 113"/>
          <p:cNvSpPr>
            <a:spLocks noChangeArrowheads="1"/>
          </p:cNvSpPr>
          <p:nvPr/>
        </p:nvSpPr>
        <p:spPr bwMode="auto">
          <a:xfrm>
            <a:off x="2617788" y="2133600"/>
            <a:ext cx="749300" cy="212725"/>
          </a:xfrm>
          <a:prstGeom prst="rect">
            <a:avLst/>
          </a:prstGeom>
          <a:noFill/>
          <a:ln w="9525">
            <a:noFill/>
            <a:miter lim="800000"/>
            <a:headEnd/>
            <a:tailEnd/>
          </a:ln>
        </p:spPr>
        <p:txBody>
          <a:bodyPr wrap="none" lIns="0" tIns="0" rIns="0" bIns="0">
            <a:prstTxWarp prst="textNoShape">
              <a:avLst/>
            </a:prstTxWarp>
            <a:spAutoFit/>
          </a:bodyPr>
          <a:lstStyle/>
          <a:p>
            <a:pPr algn="l"/>
            <a:r>
              <a:rPr lang="en-US" sz="1400" b="0">
                <a:solidFill>
                  <a:srgbClr val="000000"/>
                </a:solidFill>
                <a:latin typeface="Arial" charset="0"/>
              </a:rPr>
              <a:t>Elev. Mgr</a:t>
            </a:r>
            <a:endParaRPr lang="en-US" sz="1400"/>
          </a:p>
        </p:txBody>
      </p:sp>
      <p:sp>
        <p:nvSpPr>
          <p:cNvPr id="42068" name="Line 114"/>
          <p:cNvSpPr>
            <a:spLocks noChangeShapeType="1"/>
          </p:cNvSpPr>
          <p:nvPr/>
        </p:nvSpPr>
        <p:spPr bwMode="auto">
          <a:xfrm>
            <a:off x="1773238" y="3421063"/>
            <a:ext cx="55562" cy="571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69" name="Line 115"/>
          <p:cNvSpPr>
            <a:spLocks noChangeShapeType="1"/>
          </p:cNvSpPr>
          <p:nvPr/>
        </p:nvSpPr>
        <p:spPr bwMode="auto">
          <a:xfrm>
            <a:off x="1828800" y="3478213"/>
            <a:ext cx="139700" cy="1428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70" name="Line 116"/>
          <p:cNvSpPr>
            <a:spLocks noChangeShapeType="1"/>
          </p:cNvSpPr>
          <p:nvPr/>
        </p:nvSpPr>
        <p:spPr bwMode="auto">
          <a:xfrm flipV="1">
            <a:off x="1968500" y="3398838"/>
            <a:ext cx="133350" cy="2222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71" name="Line 117"/>
          <p:cNvSpPr>
            <a:spLocks noChangeShapeType="1"/>
          </p:cNvSpPr>
          <p:nvPr/>
        </p:nvSpPr>
        <p:spPr bwMode="auto">
          <a:xfrm flipV="1">
            <a:off x="2101850" y="3175000"/>
            <a:ext cx="134938" cy="22383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72" name="Line 118"/>
          <p:cNvSpPr>
            <a:spLocks noChangeShapeType="1"/>
          </p:cNvSpPr>
          <p:nvPr/>
        </p:nvSpPr>
        <p:spPr bwMode="auto">
          <a:xfrm flipV="1">
            <a:off x="2236788" y="2763838"/>
            <a:ext cx="179387" cy="4111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73" name="Line 119"/>
          <p:cNvSpPr>
            <a:spLocks noChangeShapeType="1"/>
          </p:cNvSpPr>
          <p:nvPr/>
        </p:nvSpPr>
        <p:spPr bwMode="auto">
          <a:xfrm flipV="1">
            <a:off x="2408238" y="2568575"/>
            <a:ext cx="133350" cy="2063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74" name="Line 120"/>
          <p:cNvSpPr>
            <a:spLocks noChangeShapeType="1"/>
          </p:cNvSpPr>
          <p:nvPr/>
        </p:nvSpPr>
        <p:spPr bwMode="auto">
          <a:xfrm>
            <a:off x="2541588" y="2568575"/>
            <a:ext cx="138112" cy="1778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75" name="Line 121"/>
          <p:cNvSpPr>
            <a:spLocks noChangeShapeType="1"/>
          </p:cNvSpPr>
          <p:nvPr/>
        </p:nvSpPr>
        <p:spPr bwMode="auto">
          <a:xfrm>
            <a:off x="2679700" y="2746375"/>
            <a:ext cx="53975" cy="7143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76" name="Line 122"/>
          <p:cNvSpPr>
            <a:spLocks noChangeShapeType="1"/>
          </p:cNvSpPr>
          <p:nvPr/>
        </p:nvSpPr>
        <p:spPr bwMode="auto">
          <a:xfrm flipH="1">
            <a:off x="1106488" y="2681288"/>
            <a:ext cx="15875" cy="381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77" name="Line 123"/>
          <p:cNvSpPr>
            <a:spLocks noChangeShapeType="1"/>
          </p:cNvSpPr>
          <p:nvPr/>
        </p:nvSpPr>
        <p:spPr bwMode="auto">
          <a:xfrm flipH="1">
            <a:off x="1063625" y="2719388"/>
            <a:ext cx="42863" cy="9683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78" name="Line 124"/>
          <p:cNvSpPr>
            <a:spLocks noChangeShapeType="1"/>
          </p:cNvSpPr>
          <p:nvPr/>
        </p:nvSpPr>
        <p:spPr bwMode="auto">
          <a:xfrm flipH="1">
            <a:off x="1054100" y="2816225"/>
            <a:ext cx="9525" cy="9683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79" name="Line 125"/>
          <p:cNvSpPr>
            <a:spLocks noChangeShapeType="1"/>
          </p:cNvSpPr>
          <p:nvPr/>
        </p:nvSpPr>
        <p:spPr bwMode="auto">
          <a:xfrm flipH="1">
            <a:off x="1042988" y="2913063"/>
            <a:ext cx="11112" cy="952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80" name="Line 126"/>
          <p:cNvSpPr>
            <a:spLocks noChangeShapeType="1"/>
          </p:cNvSpPr>
          <p:nvPr/>
        </p:nvSpPr>
        <p:spPr bwMode="auto">
          <a:xfrm>
            <a:off x="1042988" y="3008313"/>
            <a:ext cx="20637" cy="936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81" name="Line 127"/>
          <p:cNvSpPr>
            <a:spLocks noChangeShapeType="1"/>
          </p:cNvSpPr>
          <p:nvPr/>
        </p:nvSpPr>
        <p:spPr bwMode="auto">
          <a:xfrm>
            <a:off x="1063625" y="3101975"/>
            <a:ext cx="7938" cy="381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82" name="Line 128"/>
          <p:cNvSpPr>
            <a:spLocks noChangeShapeType="1"/>
          </p:cNvSpPr>
          <p:nvPr/>
        </p:nvSpPr>
        <p:spPr bwMode="auto">
          <a:xfrm>
            <a:off x="1727200" y="2438400"/>
            <a:ext cx="1588" cy="746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83" name="Line 129"/>
          <p:cNvSpPr>
            <a:spLocks noChangeShapeType="1"/>
          </p:cNvSpPr>
          <p:nvPr/>
        </p:nvSpPr>
        <p:spPr bwMode="auto">
          <a:xfrm>
            <a:off x="1728788" y="2513013"/>
            <a:ext cx="1587" cy="1905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84" name="Line 130"/>
          <p:cNvSpPr>
            <a:spLocks noChangeShapeType="1"/>
          </p:cNvSpPr>
          <p:nvPr/>
        </p:nvSpPr>
        <p:spPr bwMode="auto">
          <a:xfrm flipH="1">
            <a:off x="1633538" y="2703513"/>
            <a:ext cx="96837" cy="1460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85" name="Line 131"/>
          <p:cNvSpPr>
            <a:spLocks noChangeShapeType="1"/>
          </p:cNvSpPr>
          <p:nvPr/>
        </p:nvSpPr>
        <p:spPr bwMode="auto">
          <a:xfrm flipH="1">
            <a:off x="1535113" y="2849563"/>
            <a:ext cx="98425" cy="1460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86" name="Line 132"/>
          <p:cNvSpPr>
            <a:spLocks noChangeShapeType="1"/>
          </p:cNvSpPr>
          <p:nvPr/>
        </p:nvSpPr>
        <p:spPr bwMode="auto">
          <a:xfrm flipH="1">
            <a:off x="1336675" y="2995613"/>
            <a:ext cx="198438" cy="10318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87" name="Line 133"/>
          <p:cNvSpPr>
            <a:spLocks noChangeShapeType="1"/>
          </p:cNvSpPr>
          <p:nvPr/>
        </p:nvSpPr>
        <p:spPr bwMode="auto">
          <a:xfrm flipH="1">
            <a:off x="1257300" y="3098800"/>
            <a:ext cx="79375" cy="412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88" name="Line 134"/>
          <p:cNvSpPr>
            <a:spLocks noChangeShapeType="1"/>
          </p:cNvSpPr>
          <p:nvPr/>
        </p:nvSpPr>
        <p:spPr bwMode="auto">
          <a:xfrm>
            <a:off x="1165225" y="3232150"/>
            <a:ext cx="19050" cy="301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89" name="Line 135"/>
          <p:cNvSpPr>
            <a:spLocks noChangeShapeType="1"/>
          </p:cNvSpPr>
          <p:nvPr/>
        </p:nvSpPr>
        <p:spPr bwMode="auto">
          <a:xfrm>
            <a:off x="1184275" y="3262313"/>
            <a:ext cx="46038" cy="746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90" name="Line 136"/>
          <p:cNvSpPr>
            <a:spLocks noChangeShapeType="1"/>
          </p:cNvSpPr>
          <p:nvPr/>
        </p:nvSpPr>
        <p:spPr bwMode="auto">
          <a:xfrm>
            <a:off x="1230313" y="3336925"/>
            <a:ext cx="112712" cy="396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91" name="Line 137"/>
          <p:cNvSpPr>
            <a:spLocks noChangeShapeType="1"/>
          </p:cNvSpPr>
          <p:nvPr/>
        </p:nvSpPr>
        <p:spPr bwMode="auto">
          <a:xfrm>
            <a:off x="1343025" y="3376613"/>
            <a:ext cx="114300" cy="381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92" name="Line 138"/>
          <p:cNvSpPr>
            <a:spLocks noChangeShapeType="1"/>
          </p:cNvSpPr>
          <p:nvPr/>
        </p:nvSpPr>
        <p:spPr bwMode="auto">
          <a:xfrm>
            <a:off x="1457325" y="3414713"/>
            <a:ext cx="180975" cy="31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93" name="Line 139"/>
          <p:cNvSpPr>
            <a:spLocks noChangeShapeType="1"/>
          </p:cNvSpPr>
          <p:nvPr/>
        </p:nvSpPr>
        <p:spPr bwMode="auto">
          <a:xfrm>
            <a:off x="1638300" y="3417888"/>
            <a:ext cx="71438" cy="31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94" name="Line 140"/>
          <p:cNvSpPr>
            <a:spLocks noChangeShapeType="1"/>
          </p:cNvSpPr>
          <p:nvPr/>
        </p:nvSpPr>
        <p:spPr bwMode="auto">
          <a:xfrm flipH="1">
            <a:off x="6140450" y="3935413"/>
            <a:ext cx="44450" cy="127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95" name="Line 141"/>
          <p:cNvSpPr>
            <a:spLocks noChangeShapeType="1"/>
          </p:cNvSpPr>
          <p:nvPr/>
        </p:nvSpPr>
        <p:spPr bwMode="auto">
          <a:xfrm flipH="1">
            <a:off x="6032500" y="3948113"/>
            <a:ext cx="107950" cy="3333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96" name="Line 142"/>
          <p:cNvSpPr>
            <a:spLocks noChangeShapeType="1"/>
          </p:cNvSpPr>
          <p:nvPr/>
        </p:nvSpPr>
        <p:spPr bwMode="auto">
          <a:xfrm flipH="1">
            <a:off x="5969000" y="3981450"/>
            <a:ext cx="63500" cy="285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97" name="Line 143"/>
          <p:cNvSpPr>
            <a:spLocks noChangeShapeType="1"/>
          </p:cNvSpPr>
          <p:nvPr/>
        </p:nvSpPr>
        <p:spPr bwMode="auto">
          <a:xfrm flipH="1">
            <a:off x="5907088" y="4010025"/>
            <a:ext cx="61912" cy="269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98" name="Line 144"/>
          <p:cNvSpPr>
            <a:spLocks noChangeShapeType="1"/>
          </p:cNvSpPr>
          <p:nvPr/>
        </p:nvSpPr>
        <p:spPr bwMode="auto">
          <a:xfrm flipH="1">
            <a:off x="5891213" y="4037013"/>
            <a:ext cx="15875" cy="238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099" name="Line 145"/>
          <p:cNvSpPr>
            <a:spLocks noChangeShapeType="1"/>
          </p:cNvSpPr>
          <p:nvPr/>
        </p:nvSpPr>
        <p:spPr bwMode="auto">
          <a:xfrm flipH="1">
            <a:off x="5873750" y="4060825"/>
            <a:ext cx="17463" cy="1254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00" name="Line 146"/>
          <p:cNvSpPr>
            <a:spLocks noChangeShapeType="1"/>
          </p:cNvSpPr>
          <p:nvPr/>
        </p:nvSpPr>
        <p:spPr bwMode="auto">
          <a:xfrm flipH="1">
            <a:off x="5856288" y="4186238"/>
            <a:ext cx="17462" cy="1254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01" name="Line 147"/>
          <p:cNvSpPr>
            <a:spLocks noChangeShapeType="1"/>
          </p:cNvSpPr>
          <p:nvPr/>
        </p:nvSpPr>
        <p:spPr bwMode="auto">
          <a:xfrm flipH="1">
            <a:off x="5838825" y="4311650"/>
            <a:ext cx="17463" cy="2270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02" name="Line 148"/>
          <p:cNvSpPr>
            <a:spLocks noChangeShapeType="1"/>
          </p:cNvSpPr>
          <p:nvPr/>
        </p:nvSpPr>
        <p:spPr bwMode="auto">
          <a:xfrm>
            <a:off x="5838825" y="4538663"/>
            <a:ext cx="26988" cy="1190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03" name="Line 149"/>
          <p:cNvSpPr>
            <a:spLocks noChangeShapeType="1"/>
          </p:cNvSpPr>
          <p:nvPr/>
        </p:nvSpPr>
        <p:spPr bwMode="auto">
          <a:xfrm>
            <a:off x="5865813" y="4657725"/>
            <a:ext cx="26987" cy="1190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04" name="Line 150"/>
          <p:cNvSpPr>
            <a:spLocks noChangeShapeType="1"/>
          </p:cNvSpPr>
          <p:nvPr/>
        </p:nvSpPr>
        <p:spPr bwMode="auto">
          <a:xfrm>
            <a:off x="5892800" y="4776788"/>
            <a:ext cx="73025" cy="111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05" name="Line 151"/>
          <p:cNvSpPr>
            <a:spLocks noChangeShapeType="1"/>
          </p:cNvSpPr>
          <p:nvPr/>
        </p:nvSpPr>
        <p:spPr bwMode="auto">
          <a:xfrm>
            <a:off x="5965825" y="4787900"/>
            <a:ext cx="30163" cy="31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06" name="Line 152"/>
          <p:cNvSpPr>
            <a:spLocks noChangeShapeType="1"/>
          </p:cNvSpPr>
          <p:nvPr/>
        </p:nvSpPr>
        <p:spPr bwMode="auto">
          <a:xfrm flipV="1">
            <a:off x="6370638" y="3930650"/>
            <a:ext cx="23812" cy="47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07" name="Line 153"/>
          <p:cNvSpPr>
            <a:spLocks noChangeShapeType="1"/>
          </p:cNvSpPr>
          <p:nvPr/>
        </p:nvSpPr>
        <p:spPr bwMode="auto">
          <a:xfrm flipV="1">
            <a:off x="6394450" y="3921125"/>
            <a:ext cx="60325" cy="95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08" name="Line 154"/>
          <p:cNvSpPr>
            <a:spLocks noChangeShapeType="1"/>
          </p:cNvSpPr>
          <p:nvPr/>
        </p:nvSpPr>
        <p:spPr bwMode="auto">
          <a:xfrm>
            <a:off x="6454775" y="3921125"/>
            <a:ext cx="93663" cy="984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09" name="Line 155"/>
          <p:cNvSpPr>
            <a:spLocks noChangeShapeType="1"/>
          </p:cNvSpPr>
          <p:nvPr/>
        </p:nvSpPr>
        <p:spPr bwMode="auto">
          <a:xfrm>
            <a:off x="6548438" y="4019550"/>
            <a:ext cx="95250" cy="984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10" name="Line 156"/>
          <p:cNvSpPr>
            <a:spLocks noChangeShapeType="1"/>
          </p:cNvSpPr>
          <p:nvPr/>
        </p:nvSpPr>
        <p:spPr bwMode="auto">
          <a:xfrm>
            <a:off x="6643688" y="4117975"/>
            <a:ext cx="128587" cy="2047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11" name="Line 157"/>
          <p:cNvSpPr>
            <a:spLocks noChangeShapeType="1"/>
          </p:cNvSpPr>
          <p:nvPr/>
        </p:nvSpPr>
        <p:spPr bwMode="auto">
          <a:xfrm flipH="1">
            <a:off x="6737350" y="4322763"/>
            <a:ext cx="34925" cy="1381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12" name="Line 158"/>
          <p:cNvSpPr>
            <a:spLocks noChangeShapeType="1"/>
          </p:cNvSpPr>
          <p:nvPr/>
        </p:nvSpPr>
        <p:spPr bwMode="auto">
          <a:xfrm flipH="1">
            <a:off x="6700838" y="4460875"/>
            <a:ext cx="36512" cy="1381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13" name="Line 159"/>
          <p:cNvSpPr>
            <a:spLocks noChangeShapeType="1"/>
          </p:cNvSpPr>
          <p:nvPr/>
        </p:nvSpPr>
        <p:spPr bwMode="auto">
          <a:xfrm flipH="1">
            <a:off x="6502400" y="4598988"/>
            <a:ext cx="198438" cy="730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14" name="Line 160"/>
          <p:cNvSpPr>
            <a:spLocks noChangeShapeType="1"/>
          </p:cNvSpPr>
          <p:nvPr/>
        </p:nvSpPr>
        <p:spPr bwMode="auto">
          <a:xfrm flipH="1">
            <a:off x="6376988" y="4672013"/>
            <a:ext cx="125412" cy="4603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15" name="Line 161"/>
          <p:cNvSpPr>
            <a:spLocks noChangeShapeType="1"/>
          </p:cNvSpPr>
          <p:nvPr/>
        </p:nvSpPr>
        <p:spPr bwMode="auto">
          <a:xfrm flipH="1">
            <a:off x="6251575" y="4718050"/>
            <a:ext cx="125413" cy="444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16" name="Line 162"/>
          <p:cNvSpPr>
            <a:spLocks noChangeShapeType="1"/>
          </p:cNvSpPr>
          <p:nvPr/>
        </p:nvSpPr>
        <p:spPr bwMode="auto">
          <a:xfrm flipH="1">
            <a:off x="6202363" y="4762500"/>
            <a:ext cx="49212" cy="2063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17" name="Line 163"/>
          <p:cNvSpPr>
            <a:spLocks noChangeShapeType="1"/>
          </p:cNvSpPr>
          <p:nvPr/>
        </p:nvSpPr>
        <p:spPr bwMode="auto">
          <a:xfrm flipH="1">
            <a:off x="6181725" y="4783138"/>
            <a:ext cx="20638" cy="793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18" name="Line 164"/>
          <p:cNvSpPr>
            <a:spLocks noChangeShapeType="1"/>
          </p:cNvSpPr>
          <p:nvPr/>
        </p:nvSpPr>
        <p:spPr bwMode="auto">
          <a:xfrm>
            <a:off x="6088063" y="4884738"/>
            <a:ext cx="138112" cy="7778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19" name="Line 165"/>
          <p:cNvSpPr>
            <a:spLocks noChangeShapeType="1"/>
          </p:cNvSpPr>
          <p:nvPr/>
        </p:nvSpPr>
        <p:spPr bwMode="auto">
          <a:xfrm>
            <a:off x="6226175" y="4962525"/>
            <a:ext cx="344488" cy="1952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20" name="Line 166"/>
          <p:cNvSpPr>
            <a:spLocks noChangeShapeType="1"/>
          </p:cNvSpPr>
          <p:nvPr/>
        </p:nvSpPr>
        <p:spPr bwMode="auto">
          <a:xfrm flipV="1">
            <a:off x="6570663" y="4922838"/>
            <a:ext cx="185737" cy="2349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21" name="Line 167"/>
          <p:cNvSpPr>
            <a:spLocks noChangeShapeType="1"/>
          </p:cNvSpPr>
          <p:nvPr/>
        </p:nvSpPr>
        <p:spPr bwMode="auto">
          <a:xfrm flipV="1">
            <a:off x="6756400" y="4689475"/>
            <a:ext cx="184150" cy="2333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22" name="Line 168"/>
          <p:cNvSpPr>
            <a:spLocks noChangeShapeType="1"/>
          </p:cNvSpPr>
          <p:nvPr/>
        </p:nvSpPr>
        <p:spPr bwMode="auto">
          <a:xfrm flipV="1">
            <a:off x="6940550" y="4024313"/>
            <a:ext cx="25400" cy="6651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23" name="Line 169"/>
          <p:cNvSpPr>
            <a:spLocks noChangeShapeType="1"/>
          </p:cNvSpPr>
          <p:nvPr/>
        </p:nvSpPr>
        <p:spPr bwMode="auto">
          <a:xfrm flipH="1" flipV="1">
            <a:off x="6858000" y="3527425"/>
            <a:ext cx="107950" cy="4968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24" name="Line 170"/>
          <p:cNvSpPr>
            <a:spLocks noChangeShapeType="1"/>
          </p:cNvSpPr>
          <p:nvPr/>
        </p:nvSpPr>
        <p:spPr bwMode="auto">
          <a:xfrm flipH="1" flipV="1">
            <a:off x="6751638" y="3032125"/>
            <a:ext cx="106362" cy="4953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25" name="Line 171"/>
          <p:cNvSpPr>
            <a:spLocks noChangeShapeType="1"/>
          </p:cNvSpPr>
          <p:nvPr/>
        </p:nvSpPr>
        <p:spPr bwMode="auto">
          <a:xfrm flipH="1" flipV="1">
            <a:off x="6581775" y="2682875"/>
            <a:ext cx="169863" cy="3492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26" name="Line 172"/>
          <p:cNvSpPr>
            <a:spLocks noChangeShapeType="1"/>
          </p:cNvSpPr>
          <p:nvPr/>
        </p:nvSpPr>
        <p:spPr bwMode="auto">
          <a:xfrm flipH="1" flipV="1">
            <a:off x="6257925" y="2590800"/>
            <a:ext cx="330200" cy="984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27" name="Line 173"/>
          <p:cNvSpPr>
            <a:spLocks noChangeShapeType="1"/>
          </p:cNvSpPr>
          <p:nvPr/>
        </p:nvSpPr>
        <p:spPr bwMode="auto">
          <a:xfrm flipH="1" flipV="1">
            <a:off x="6056313" y="2570163"/>
            <a:ext cx="201612" cy="2063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28" name="Line 174"/>
          <p:cNvSpPr>
            <a:spLocks noChangeShapeType="1"/>
          </p:cNvSpPr>
          <p:nvPr/>
        </p:nvSpPr>
        <p:spPr bwMode="auto">
          <a:xfrm flipH="1">
            <a:off x="5738813" y="2563813"/>
            <a:ext cx="323850" cy="2698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29" name="Line 175"/>
          <p:cNvSpPr>
            <a:spLocks noChangeShapeType="1"/>
          </p:cNvSpPr>
          <p:nvPr/>
        </p:nvSpPr>
        <p:spPr bwMode="auto">
          <a:xfrm flipH="1">
            <a:off x="5573713" y="2590800"/>
            <a:ext cx="165100" cy="571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30" name="Line 176"/>
          <p:cNvSpPr>
            <a:spLocks noChangeShapeType="1"/>
          </p:cNvSpPr>
          <p:nvPr/>
        </p:nvSpPr>
        <p:spPr bwMode="auto">
          <a:xfrm flipH="1">
            <a:off x="5410200" y="2647950"/>
            <a:ext cx="163513" cy="555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31" name="Line 177"/>
          <p:cNvSpPr>
            <a:spLocks noChangeShapeType="1"/>
          </p:cNvSpPr>
          <p:nvPr/>
        </p:nvSpPr>
        <p:spPr bwMode="auto">
          <a:xfrm flipH="1">
            <a:off x="5346700" y="2703513"/>
            <a:ext cx="63500" cy="158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32" name="Line 178"/>
          <p:cNvSpPr>
            <a:spLocks noChangeShapeType="1"/>
          </p:cNvSpPr>
          <p:nvPr/>
        </p:nvSpPr>
        <p:spPr bwMode="auto">
          <a:xfrm flipH="1">
            <a:off x="5321300" y="2705100"/>
            <a:ext cx="25400" cy="15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33" name="Line 179"/>
          <p:cNvSpPr>
            <a:spLocks noChangeShapeType="1"/>
          </p:cNvSpPr>
          <p:nvPr/>
        </p:nvSpPr>
        <p:spPr bwMode="auto">
          <a:xfrm flipV="1">
            <a:off x="1778000" y="1917700"/>
            <a:ext cx="103188" cy="349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34" name="Line 180"/>
          <p:cNvSpPr>
            <a:spLocks noChangeShapeType="1"/>
          </p:cNvSpPr>
          <p:nvPr/>
        </p:nvSpPr>
        <p:spPr bwMode="auto">
          <a:xfrm flipV="1">
            <a:off x="1881188" y="1828800"/>
            <a:ext cx="255587" cy="889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35" name="Line 181"/>
          <p:cNvSpPr>
            <a:spLocks noChangeShapeType="1"/>
          </p:cNvSpPr>
          <p:nvPr/>
        </p:nvSpPr>
        <p:spPr bwMode="auto">
          <a:xfrm flipV="1">
            <a:off x="2136775" y="1824038"/>
            <a:ext cx="198438" cy="47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36" name="Line 182"/>
          <p:cNvSpPr>
            <a:spLocks noChangeShapeType="1"/>
          </p:cNvSpPr>
          <p:nvPr/>
        </p:nvSpPr>
        <p:spPr bwMode="auto">
          <a:xfrm>
            <a:off x="2330450" y="1830388"/>
            <a:ext cx="366713" cy="254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37" name="Line 183"/>
          <p:cNvSpPr>
            <a:spLocks noChangeShapeType="1"/>
          </p:cNvSpPr>
          <p:nvPr/>
        </p:nvSpPr>
        <p:spPr bwMode="auto">
          <a:xfrm flipV="1">
            <a:off x="2697163" y="1806575"/>
            <a:ext cx="141287" cy="492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38" name="Line 184"/>
          <p:cNvSpPr>
            <a:spLocks noChangeShapeType="1"/>
          </p:cNvSpPr>
          <p:nvPr/>
        </p:nvSpPr>
        <p:spPr bwMode="auto">
          <a:xfrm flipV="1">
            <a:off x="2838450" y="1758950"/>
            <a:ext cx="138113" cy="476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39" name="Line 185"/>
          <p:cNvSpPr>
            <a:spLocks noChangeShapeType="1"/>
          </p:cNvSpPr>
          <p:nvPr/>
        </p:nvSpPr>
        <p:spPr bwMode="auto">
          <a:xfrm>
            <a:off x="2976563" y="1758950"/>
            <a:ext cx="82550" cy="444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40" name="Line 186"/>
          <p:cNvSpPr>
            <a:spLocks noChangeShapeType="1"/>
          </p:cNvSpPr>
          <p:nvPr/>
        </p:nvSpPr>
        <p:spPr bwMode="auto">
          <a:xfrm>
            <a:off x="3059113" y="1803400"/>
            <a:ext cx="4762" cy="1508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41" name="Line 187"/>
          <p:cNvSpPr>
            <a:spLocks noChangeShapeType="1"/>
          </p:cNvSpPr>
          <p:nvPr/>
        </p:nvSpPr>
        <p:spPr bwMode="auto">
          <a:xfrm>
            <a:off x="3063875" y="1954213"/>
            <a:ext cx="4763" cy="1492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42" name="Line 188"/>
          <p:cNvSpPr>
            <a:spLocks noChangeShapeType="1"/>
          </p:cNvSpPr>
          <p:nvPr/>
        </p:nvSpPr>
        <p:spPr bwMode="auto">
          <a:xfrm flipH="1">
            <a:off x="2997200" y="2103438"/>
            <a:ext cx="71438" cy="2540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43" name="Line 189"/>
          <p:cNvSpPr>
            <a:spLocks noChangeShapeType="1"/>
          </p:cNvSpPr>
          <p:nvPr/>
        </p:nvSpPr>
        <p:spPr bwMode="auto">
          <a:xfrm flipH="1">
            <a:off x="2959100" y="2357438"/>
            <a:ext cx="38100" cy="1698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44" name="Line 190"/>
          <p:cNvSpPr>
            <a:spLocks noChangeShapeType="1"/>
          </p:cNvSpPr>
          <p:nvPr/>
        </p:nvSpPr>
        <p:spPr bwMode="auto">
          <a:xfrm flipH="1">
            <a:off x="2922588" y="2527300"/>
            <a:ext cx="36512" cy="1698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45" name="Line 191"/>
          <p:cNvSpPr>
            <a:spLocks noChangeShapeType="1"/>
          </p:cNvSpPr>
          <p:nvPr/>
        </p:nvSpPr>
        <p:spPr bwMode="auto">
          <a:xfrm flipH="1">
            <a:off x="2921000" y="2697163"/>
            <a:ext cx="1588" cy="857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46" name="Line 192"/>
          <p:cNvSpPr>
            <a:spLocks noChangeShapeType="1"/>
          </p:cNvSpPr>
          <p:nvPr/>
        </p:nvSpPr>
        <p:spPr bwMode="auto">
          <a:xfrm flipH="1">
            <a:off x="2919413" y="2782888"/>
            <a:ext cx="1587" cy="349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47" name="Line 193"/>
          <p:cNvSpPr>
            <a:spLocks noChangeShapeType="1"/>
          </p:cNvSpPr>
          <p:nvPr/>
        </p:nvSpPr>
        <p:spPr bwMode="auto">
          <a:xfrm flipH="1">
            <a:off x="1076325" y="1355725"/>
            <a:ext cx="3175" cy="428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48" name="Line 194"/>
          <p:cNvSpPr>
            <a:spLocks noChangeShapeType="1"/>
          </p:cNvSpPr>
          <p:nvPr/>
        </p:nvSpPr>
        <p:spPr bwMode="auto">
          <a:xfrm flipH="1">
            <a:off x="1071563" y="1398588"/>
            <a:ext cx="4762" cy="1063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49" name="Line 195"/>
          <p:cNvSpPr>
            <a:spLocks noChangeShapeType="1"/>
          </p:cNvSpPr>
          <p:nvPr/>
        </p:nvSpPr>
        <p:spPr bwMode="auto">
          <a:xfrm>
            <a:off x="1071563" y="1504950"/>
            <a:ext cx="7937" cy="7143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50" name="Line 196"/>
          <p:cNvSpPr>
            <a:spLocks noChangeShapeType="1"/>
          </p:cNvSpPr>
          <p:nvPr/>
        </p:nvSpPr>
        <p:spPr bwMode="auto">
          <a:xfrm>
            <a:off x="1079500" y="1576388"/>
            <a:ext cx="7938" cy="730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51" name="Line 197"/>
          <p:cNvSpPr>
            <a:spLocks noChangeShapeType="1"/>
          </p:cNvSpPr>
          <p:nvPr/>
        </p:nvSpPr>
        <p:spPr bwMode="auto">
          <a:xfrm>
            <a:off x="1087438" y="1649413"/>
            <a:ext cx="19050" cy="3968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52" name="Line 198"/>
          <p:cNvSpPr>
            <a:spLocks noChangeShapeType="1"/>
          </p:cNvSpPr>
          <p:nvPr/>
        </p:nvSpPr>
        <p:spPr bwMode="auto">
          <a:xfrm>
            <a:off x="1106488" y="1689100"/>
            <a:ext cx="7937" cy="158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53" name="Line 199"/>
          <p:cNvSpPr>
            <a:spLocks noChangeShapeType="1"/>
          </p:cNvSpPr>
          <p:nvPr/>
        </p:nvSpPr>
        <p:spPr bwMode="auto">
          <a:xfrm flipH="1">
            <a:off x="1684338" y="1152525"/>
            <a:ext cx="61912" cy="7143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54" name="Line 200"/>
          <p:cNvSpPr>
            <a:spLocks noChangeShapeType="1"/>
          </p:cNvSpPr>
          <p:nvPr/>
        </p:nvSpPr>
        <p:spPr bwMode="auto">
          <a:xfrm flipH="1">
            <a:off x="1530350" y="1223963"/>
            <a:ext cx="153988" cy="1825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55" name="Line 201"/>
          <p:cNvSpPr>
            <a:spLocks noChangeShapeType="1"/>
          </p:cNvSpPr>
          <p:nvPr/>
        </p:nvSpPr>
        <p:spPr bwMode="auto">
          <a:xfrm flipH="1">
            <a:off x="1438275" y="1406525"/>
            <a:ext cx="92075" cy="1143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56" name="Line 202"/>
          <p:cNvSpPr>
            <a:spLocks noChangeShapeType="1"/>
          </p:cNvSpPr>
          <p:nvPr/>
        </p:nvSpPr>
        <p:spPr bwMode="auto">
          <a:xfrm flipH="1">
            <a:off x="1344613" y="1520825"/>
            <a:ext cx="93662" cy="1158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57" name="Line 203"/>
          <p:cNvSpPr>
            <a:spLocks noChangeShapeType="1"/>
          </p:cNvSpPr>
          <p:nvPr/>
        </p:nvSpPr>
        <p:spPr bwMode="auto">
          <a:xfrm flipH="1">
            <a:off x="1312863" y="1636713"/>
            <a:ext cx="31750" cy="492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58" name="Line 204"/>
          <p:cNvSpPr>
            <a:spLocks noChangeShapeType="1"/>
          </p:cNvSpPr>
          <p:nvPr/>
        </p:nvSpPr>
        <p:spPr bwMode="auto">
          <a:xfrm flipH="1">
            <a:off x="1300163" y="1685925"/>
            <a:ext cx="12700" cy="190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59" name="Line 205"/>
          <p:cNvSpPr>
            <a:spLocks noChangeShapeType="1"/>
          </p:cNvSpPr>
          <p:nvPr/>
        </p:nvSpPr>
        <p:spPr bwMode="auto">
          <a:xfrm>
            <a:off x="1206500" y="1797050"/>
            <a:ext cx="19050" cy="301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60" name="Line 206"/>
          <p:cNvSpPr>
            <a:spLocks noChangeShapeType="1"/>
          </p:cNvSpPr>
          <p:nvPr/>
        </p:nvSpPr>
        <p:spPr bwMode="auto">
          <a:xfrm>
            <a:off x="1225550" y="1827213"/>
            <a:ext cx="46038" cy="698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61" name="Line 207"/>
          <p:cNvSpPr>
            <a:spLocks noChangeShapeType="1"/>
          </p:cNvSpPr>
          <p:nvPr/>
        </p:nvSpPr>
        <p:spPr bwMode="auto">
          <a:xfrm>
            <a:off x="1271588" y="1897063"/>
            <a:ext cx="106362" cy="3333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62" name="Line 208"/>
          <p:cNvSpPr>
            <a:spLocks noChangeShapeType="1"/>
          </p:cNvSpPr>
          <p:nvPr/>
        </p:nvSpPr>
        <p:spPr bwMode="auto">
          <a:xfrm>
            <a:off x="1377950" y="1930400"/>
            <a:ext cx="104775" cy="317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63" name="Line 209"/>
          <p:cNvSpPr>
            <a:spLocks noChangeShapeType="1"/>
          </p:cNvSpPr>
          <p:nvPr/>
        </p:nvSpPr>
        <p:spPr bwMode="auto">
          <a:xfrm flipV="1">
            <a:off x="1482725" y="1955800"/>
            <a:ext cx="166688" cy="63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64" name="Line 210"/>
          <p:cNvSpPr>
            <a:spLocks noChangeShapeType="1"/>
          </p:cNvSpPr>
          <p:nvPr/>
        </p:nvSpPr>
        <p:spPr bwMode="auto">
          <a:xfrm flipV="1">
            <a:off x="1649413" y="1952625"/>
            <a:ext cx="66675" cy="31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65" name="Line 211"/>
          <p:cNvSpPr>
            <a:spLocks noChangeShapeType="1"/>
          </p:cNvSpPr>
          <p:nvPr/>
        </p:nvSpPr>
        <p:spPr bwMode="auto">
          <a:xfrm flipH="1">
            <a:off x="2792413" y="2909888"/>
            <a:ext cx="34925" cy="365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66" name="Line 212"/>
          <p:cNvSpPr>
            <a:spLocks noChangeShapeType="1"/>
          </p:cNvSpPr>
          <p:nvPr/>
        </p:nvSpPr>
        <p:spPr bwMode="auto">
          <a:xfrm flipH="1">
            <a:off x="2708275" y="2946400"/>
            <a:ext cx="84138" cy="873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67" name="Line 213"/>
          <p:cNvSpPr>
            <a:spLocks noChangeShapeType="1"/>
          </p:cNvSpPr>
          <p:nvPr/>
        </p:nvSpPr>
        <p:spPr bwMode="auto">
          <a:xfrm flipH="1">
            <a:off x="2632075" y="3033713"/>
            <a:ext cx="76200" cy="1809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68" name="Line 214"/>
          <p:cNvSpPr>
            <a:spLocks noChangeShapeType="1"/>
          </p:cNvSpPr>
          <p:nvPr/>
        </p:nvSpPr>
        <p:spPr bwMode="auto">
          <a:xfrm flipH="1">
            <a:off x="2554288" y="3214688"/>
            <a:ext cx="77787" cy="1809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69" name="Line 215"/>
          <p:cNvSpPr>
            <a:spLocks noChangeShapeType="1"/>
          </p:cNvSpPr>
          <p:nvPr/>
        </p:nvSpPr>
        <p:spPr bwMode="auto">
          <a:xfrm flipH="1">
            <a:off x="2487613" y="3395663"/>
            <a:ext cx="66675" cy="2762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70" name="Line 216"/>
          <p:cNvSpPr>
            <a:spLocks noChangeShapeType="1"/>
          </p:cNvSpPr>
          <p:nvPr/>
        </p:nvSpPr>
        <p:spPr bwMode="auto">
          <a:xfrm>
            <a:off x="2487613" y="3671888"/>
            <a:ext cx="73025" cy="1492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71" name="Line 217"/>
          <p:cNvSpPr>
            <a:spLocks noChangeShapeType="1"/>
          </p:cNvSpPr>
          <p:nvPr/>
        </p:nvSpPr>
        <p:spPr bwMode="auto">
          <a:xfrm>
            <a:off x="2560638" y="3821113"/>
            <a:ext cx="74612" cy="14763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72" name="Line 218"/>
          <p:cNvSpPr>
            <a:spLocks noChangeShapeType="1"/>
          </p:cNvSpPr>
          <p:nvPr/>
        </p:nvSpPr>
        <p:spPr bwMode="auto">
          <a:xfrm>
            <a:off x="2635250" y="3968750"/>
            <a:ext cx="217488" cy="238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73" name="Line 219"/>
          <p:cNvSpPr>
            <a:spLocks noChangeShapeType="1"/>
          </p:cNvSpPr>
          <p:nvPr/>
        </p:nvSpPr>
        <p:spPr bwMode="auto">
          <a:xfrm flipV="1">
            <a:off x="2852738" y="3989388"/>
            <a:ext cx="182562" cy="31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74" name="Line 220"/>
          <p:cNvSpPr>
            <a:spLocks noChangeShapeType="1"/>
          </p:cNvSpPr>
          <p:nvPr/>
        </p:nvSpPr>
        <p:spPr bwMode="auto">
          <a:xfrm flipV="1">
            <a:off x="3035300" y="3986213"/>
            <a:ext cx="184150" cy="31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75" name="Line 221"/>
          <p:cNvSpPr>
            <a:spLocks noChangeShapeType="1"/>
          </p:cNvSpPr>
          <p:nvPr/>
        </p:nvSpPr>
        <p:spPr bwMode="auto">
          <a:xfrm flipV="1">
            <a:off x="3219450" y="3954463"/>
            <a:ext cx="150813" cy="317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76" name="Line 222"/>
          <p:cNvSpPr>
            <a:spLocks noChangeShapeType="1"/>
          </p:cNvSpPr>
          <p:nvPr/>
        </p:nvSpPr>
        <p:spPr bwMode="auto">
          <a:xfrm flipV="1">
            <a:off x="3370263" y="3843338"/>
            <a:ext cx="30162" cy="1111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77" name="Line 223"/>
          <p:cNvSpPr>
            <a:spLocks noChangeShapeType="1"/>
          </p:cNvSpPr>
          <p:nvPr/>
        </p:nvSpPr>
        <p:spPr bwMode="auto">
          <a:xfrm flipV="1">
            <a:off x="3400425" y="3730625"/>
            <a:ext cx="30163" cy="1127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78" name="Line 224"/>
          <p:cNvSpPr>
            <a:spLocks noChangeShapeType="1"/>
          </p:cNvSpPr>
          <p:nvPr/>
        </p:nvSpPr>
        <p:spPr bwMode="auto">
          <a:xfrm flipH="1" flipV="1">
            <a:off x="3340100" y="3536950"/>
            <a:ext cx="90488" cy="1936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79" name="Line 225"/>
          <p:cNvSpPr>
            <a:spLocks noChangeShapeType="1"/>
          </p:cNvSpPr>
          <p:nvPr/>
        </p:nvSpPr>
        <p:spPr bwMode="auto">
          <a:xfrm flipH="1" flipV="1">
            <a:off x="3259138" y="3392488"/>
            <a:ext cx="80962" cy="1444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80" name="Line 226"/>
          <p:cNvSpPr>
            <a:spLocks noChangeShapeType="1"/>
          </p:cNvSpPr>
          <p:nvPr/>
        </p:nvSpPr>
        <p:spPr bwMode="auto">
          <a:xfrm flipH="1" flipV="1">
            <a:off x="3178175" y="3248025"/>
            <a:ext cx="80963" cy="1444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81" name="Line 227"/>
          <p:cNvSpPr>
            <a:spLocks noChangeShapeType="1"/>
          </p:cNvSpPr>
          <p:nvPr/>
        </p:nvSpPr>
        <p:spPr bwMode="auto">
          <a:xfrm flipH="1" flipV="1">
            <a:off x="3106738" y="3154363"/>
            <a:ext cx="71437" cy="936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82" name="Line 228"/>
          <p:cNvSpPr>
            <a:spLocks noChangeShapeType="1"/>
          </p:cNvSpPr>
          <p:nvPr/>
        </p:nvSpPr>
        <p:spPr bwMode="auto">
          <a:xfrm flipH="1" flipV="1">
            <a:off x="3078163" y="3116263"/>
            <a:ext cx="28575" cy="381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83" name="Line 229"/>
          <p:cNvSpPr>
            <a:spLocks noChangeShapeType="1"/>
          </p:cNvSpPr>
          <p:nvPr/>
        </p:nvSpPr>
        <p:spPr bwMode="auto">
          <a:xfrm flipV="1">
            <a:off x="4762500" y="1249363"/>
            <a:ext cx="4763" cy="238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84" name="Line 230"/>
          <p:cNvSpPr>
            <a:spLocks noChangeShapeType="1"/>
          </p:cNvSpPr>
          <p:nvPr/>
        </p:nvSpPr>
        <p:spPr bwMode="auto">
          <a:xfrm flipV="1">
            <a:off x="4767263" y="1192213"/>
            <a:ext cx="11112" cy="571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85" name="Line 231"/>
          <p:cNvSpPr>
            <a:spLocks noChangeShapeType="1"/>
          </p:cNvSpPr>
          <p:nvPr/>
        </p:nvSpPr>
        <p:spPr bwMode="auto">
          <a:xfrm flipH="1" flipV="1">
            <a:off x="4618038" y="1163638"/>
            <a:ext cx="160337" cy="285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86" name="Line 232"/>
          <p:cNvSpPr>
            <a:spLocks noChangeShapeType="1"/>
          </p:cNvSpPr>
          <p:nvPr/>
        </p:nvSpPr>
        <p:spPr bwMode="auto">
          <a:xfrm flipH="1" flipV="1">
            <a:off x="4443413" y="1162050"/>
            <a:ext cx="174625" cy="15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87" name="Line 233"/>
          <p:cNvSpPr>
            <a:spLocks noChangeShapeType="1"/>
          </p:cNvSpPr>
          <p:nvPr/>
        </p:nvSpPr>
        <p:spPr bwMode="auto">
          <a:xfrm flipH="1" flipV="1">
            <a:off x="4129088" y="1162050"/>
            <a:ext cx="328612" cy="15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88" name="Line 234"/>
          <p:cNvSpPr>
            <a:spLocks noChangeShapeType="1"/>
          </p:cNvSpPr>
          <p:nvPr/>
        </p:nvSpPr>
        <p:spPr bwMode="auto">
          <a:xfrm flipH="1">
            <a:off x="4075113" y="1162050"/>
            <a:ext cx="58737" cy="555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89" name="Line 235"/>
          <p:cNvSpPr>
            <a:spLocks noChangeShapeType="1"/>
          </p:cNvSpPr>
          <p:nvPr/>
        </p:nvSpPr>
        <p:spPr bwMode="auto">
          <a:xfrm>
            <a:off x="4076700" y="1206500"/>
            <a:ext cx="161925"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90" name="Line 236"/>
          <p:cNvSpPr>
            <a:spLocks noChangeShapeType="1"/>
          </p:cNvSpPr>
          <p:nvPr/>
        </p:nvSpPr>
        <p:spPr bwMode="auto">
          <a:xfrm>
            <a:off x="4240213" y="1298575"/>
            <a:ext cx="125412" cy="1238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91" name="Line 237"/>
          <p:cNvSpPr>
            <a:spLocks noChangeShapeType="1"/>
          </p:cNvSpPr>
          <p:nvPr/>
        </p:nvSpPr>
        <p:spPr bwMode="auto">
          <a:xfrm>
            <a:off x="4365625" y="1422400"/>
            <a:ext cx="125413" cy="12223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92" name="Line 238"/>
          <p:cNvSpPr>
            <a:spLocks noChangeShapeType="1"/>
          </p:cNvSpPr>
          <p:nvPr/>
        </p:nvSpPr>
        <p:spPr bwMode="auto">
          <a:xfrm>
            <a:off x="4491038" y="1544638"/>
            <a:ext cx="30162" cy="1651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93" name="Line 239"/>
          <p:cNvSpPr>
            <a:spLocks noChangeShapeType="1"/>
          </p:cNvSpPr>
          <p:nvPr/>
        </p:nvSpPr>
        <p:spPr bwMode="auto">
          <a:xfrm>
            <a:off x="4521200" y="1709738"/>
            <a:ext cx="41275" cy="21748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94" name="Line 240"/>
          <p:cNvSpPr>
            <a:spLocks noChangeShapeType="1"/>
          </p:cNvSpPr>
          <p:nvPr/>
        </p:nvSpPr>
        <p:spPr bwMode="auto">
          <a:xfrm>
            <a:off x="4562475" y="1927225"/>
            <a:ext cx="41275" cy="219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95" name="Line 241"/>
          <p:cNvSpPr>
            <a:spLocks noChangeShapeType="1"/>
          </p:cNvSpPr>
          <p:nvPr/>
        </p:nvSpPr>
        <p:spPr bwMode="auto">
          <a:xfrm>
            <a:off x="4603750" y="2146300"/>
            <a:ext cx="49213" cy="2714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96" name="Line 242"/>
          <p:cNvSpPr>
            <a:spLocks noChangeShapeType="1"/>
          </p:cNvSpPr>
          <p:nvPr/>
        </p:nvSpPr>
        <p:spPr bwMode="auto">
          <a:xfrm>
            <a:off x="4652963" y="2417763"/>
            <a:ext cx="115887" cy="1397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97" name="Line 243"/>
          <p:cNvSpPr>
            <a:spLocks noChangeShapeType="1"/>
          </p:cNvSpPr>
          <p:nvPr/>
        </p:nvSpPr>
        <p:spPr bwMode="auto">
          <a:xfrm>
            <a:off x="4768850" y="2557463"/>
            <a:ext cx="114300" cy="1397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98" name="Line 244"/>
          <p:cNvSpPr>
            <a:spLocks noChangeShapeType="1"/>
          </p:cNvSpPr>
          <p:nvPr/>
        </p:nvSpPr>
        <p:spPr bwMode="auto">
          <a:xfrm>
            <a:off x="4883150" y="2697163"/>
            <a:ext cx="180975" cy="63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199" name="Line 245"/>
          <p:cNvSpPr>
            <a:spLocks noChangeShapeType="1"/>
          </p:cNvSpPr>
          <p:nvPr/>
        </p:nvSpPr>
        <p:spPr bwMode="auto">
          <a:xfrm>
            <a:off x="5064125" y="2703513"/>
            <a:ext cx="71438" cy="31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00" name="Line 246"/>
          <p:cNvSpPr>
            <a:spLocks noChangeShapeType="1"/>
          </p:cNvSpPr>
          <p:nvPr/>
        </p:nvSpPr>
        <p:spPr bwMode="auto">
          <a:xfrm flipV="1">
            <a:off x="4948238" y="1260475"/>
            <a:ext cx="4762" cy="127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01" name="Line 247"/>
          <p:cNvSpPr>
            <a:spLocks noChangeShapeType="1"/>
          </p:cNvSpPr>
          <p:nvPr/>
        </p:nvSpPr>
        <p:spPr bwMode="auto">
          <a:xfrm flipV="1">
            <a:off x="4953000" y="1228725"/>
            <a:ext cx="12700" cy="317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02" name="Line 248"/>
          <p:cNvSpPr>
            <a:spLocks noChangeShapeType="1"/>
          </p:cNvSpPr>
          <p:nvPr/>
        </p:nvSpPr>
        <p:spPr bwMode="auto">
          <a:xfrm flipV="1">
            <a:off x="4965700" y="1208088"/>
            <a:ext cx="111125" cy="2063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03" name="Line 249"/>
          <p:cNvSpPr>
            <a:spLocks noChangeShapeType="1"/>
          </p:cNvSpPr>
          <p:nvPr/>
        </p:nvSpPr>
        <p:spPr bwMode="auto">
          <a:xfrm flipV="1">
            <a:off x="5076825" y="1187450"/>
            <a:ext cx="114300" cy="2063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04" name="Line 250"/>
          <p:cNvSpPr>
            <a:spLocks noChangeShapeType="1"/>
          </p:cNvSpPr>
          <p:nvPr/>
        </p:nvSpPr>
        <p:spPr bwMode="auto">
          <a:xfrm flipV="1">
            <a:off x="5191125" y="1177925"/>
            <a:ext cx="212725" cy="95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05" name="Line 251"/>
          <p:cNvSpPr>
            <a:spLocks noChangeShapeType="1"/>
          </p:cNvSpPr>
          <p:nvPr/>
        </p:nvSpPr>
        <p:spPr bwMode="auto">
          <a:xfrm>
            <a:off x="5403850" y="1177925"/>
            <a:ext cx="95250" cy="412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06" name="Line 252"/>
          <p:cNvSpPr>
            <a:spLocks noChangeShapeType="1"/>
          </p:cNvSpPr>
          <p:nvPr/>
        </p:nvSpPr>
        <p:spPr bwMode="auto">
          <a:xfrm>
            <a:off x="5499100" y="1219200"/>
            <a:ext cx="95250" cy="412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07" name="Line 253"/>
          <p:cNvSpPr>
            <a:spLocks noChangeShapeType="1"/>
          </p:cNvSpPr>
          <p:nvPr/>
        </p:nvSpPr>
        <p:spPr bwMode="auto">
          <a:xfrm>
            <a:off x="5594350" y="1260475"/>
            <a:ext cx="1543050" cy="523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08" name="Line 254"/>
          <p:cNvSpPr>
            <a:spLocks noChangeShapeType="1"/>
          </p:cNvSpPr>
          <p:nvPr/>
        </p:nvSpPr>
        <p:spPr bwMode="auto">
          <a:xfrm flipH="1">
            <a:off x="7145338" y="2881313"/>
            <a:ext cx="12700" cy="7493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09" name="Line 255"/>
          <p:cNvSpPr>
            <a:spLocks noChangeShapeType="1"/>
          </p:cNvSpPr>
          <p:nvPr/>
        </p:nvSpPr>
        <p:spPr bwMode="auto">
          <a:xfrm>
            <a:off x="7145338" y="3630613"/>
            <a:ext cx="1587" cy="4381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10" name="Line 256"/>
          <p:cNvSpPr>
            <a:spLocks noChangeShapeType="1"/>
          </p:cNvSpPr>
          <p:nvPr/>
        </p:nvSpPr>
        <p:spPr bwMode="auto">
          <a:xfrm>
            <a:off x="7146925" y="4068763"/>
            <a:ext cx="1588" cy="4381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11" name="Line 257"/>
          <p:cNvSpPr>
            <a:spLocks noChangeShapeType="1"/>
          </p:cNvSpPr>
          <p:nvPr/>
        </p:nvSpPr>
        <p:spPr bwMode="auto">
          <a:xfrm>
            <a:off x="7148513" y="4506913"/>
            <a:ext cx="15875" cy="1254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12" name="Line 258"/>
          <p:cNvSpPr>
            <a:spLocks noChangeShapeType="1"/>
          </p:cNvSpPr>
          <p:nvPr/>
        </p:nvSpPr>
        <p:spPr bwMode="auto">
          <a:xfrm flipH="1">
            <a:off x="7138988" y="4632325"/>
            <a:ext cx="25400" cy="1968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13" name="Line 259"/>
          <p:cNvSpPr>
            <a:spLocks noChangeShapeType="1"/>
          </p:cNvSpPr>
          <p:nvPr/>
        </p:nvSpPr>
        <p:spPr bwMode="auto">
          <a:xfrm flipH="1">
            <a:off x="7115175" y="4829175"/>
            <a:ext cx="23813" cy="1952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14" name="Line 260"/>
          <p:cNvSpPr>
            <a:spLocks noChangeShapeType="1"/>
          </p:cNvSpPr>
          <p:nvPr/>
        </p:nvSpPr>
        <p:spPr bwMode="auto">
          <a:xfrm flipH="1">
            <a:off x="7050088" y="5024438"/>
            <a:ext cx="65087" cy="2667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15" name="Line 261"/>
          <p:cNvSpPr>
            <a:spLocks noChangeShapeType="1"/>
          </p:cNvSpPr>
          <p:nvPr/>
        </p:nvSpPr>
        <p:spPr bwMode="auto">
          <a:xfrm flipH="1">
            <a:off x="7027863" y="5291138"/>
            <a:ext cx="22225" cy="1778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16" name="Line 262"/>
          <p:cNvSpPr>
            <a:spLocks noChangeShapeType="1"/>
          </p:cNvSpPr>
          <p:nvPr/>
        </p:nvSpPr>
        <p:spPr bwMode="auto">
          <a:xfrm flipH="1">
            <a:off x="7005638" y="5468938"/>
            <a:ext cx="22225" cy="17938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17" name="Line 263"/>
          <p:cNvSpPr>
            <a:spLocks noChangeShapeType="1"/>
          </p:cNvSpPr>
          <p:nvPr/>
        </p:nvSpPr>
        <p:spPr bwMode="auto">
          <a:xfrm>
            <a:off x="7005638" y="5648325"/>
            <a:ext cx="20637" cy="889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18" name="Line 264"/>
          <p:cNvSpPr>
            <a:spLocks noChangeShapeType="1"/>
          </p:cNvSpPr>
          <p:nvPr/>
        </p:nvSpPr>
        <p:spPr bwMode="auto">
          <a:xfrm flipH="1">
            <a:off x="6961188" y="5737225"/>
            <a:ext cx="65087" cy="698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19" name="Line 265"/>
          <p:cNvSpPr>
            <a:spLocks noChangeShapeType="1"/>
          </p:cNvSpPr>
          <p:nvPr/>
        </p:nvSpPr>
        <p:spPr bwMode="auto">
          <a:xfrm flipH="1">
            <a:off x="6896100" y="5807075"/>
            <a:ext cx="65088" cy="698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20" name="Line 266"/>
          <p:cNvSpPr>
            <a:spLocks noChangeShapeType="1"/>
          </p:cNvSpPr>
          <p:nvPr/>
        </p:nvSpPr>
        <p:spPr bwMode="auto">
          <a:xfrm flipH="1">
            <a:off x="6745288" y="5876925"/>
            <a:ext cx="150812" cy="476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21" name="Line 267"/>
          <p:cNvSpPr>
            <a:spLocks noChangeShapeType="1"/>
          </p:cNvSpPr>
          <p:nvPr/>
        </p:nvSpPr>
        <p:spPr bwMode="auto">
          <a:xfrm flipH="1">
            <a:off x="6624638" y="5924550"/>
            <a:ext cx="120650" cy="174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22" name="Line 268"/>
          <p:cNvSpPr>
            <a:spLocks noChangeShapeType="1"/>
          </p:cNvSpPr>
          <p:nvPr/>
        </p:nvSpPr>
        <p:spPr bwMode="auto">
          <a:xfrm flipH="1">
            <a:off x="6503988" y="5942013"/>
            <a:ext cx="120650" cy="174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23" name="Line 269"/>
          <p:cNvSpPr>
            <a:spLocks noChangeShapeType="1"/>
          </p:cNvSpPr>
          <p:nvPr/>
        </p:nvSpPr>
        <p:spPr bwMode="auto">
          <a:xfrm flipH="1" flipV="1">
            <a:off x="6413500" y="5945188"/>
            <a:ext cx="90488" cy="1428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24" name="Line 270"/>
          <p:cNvSpPr>
            <a:spLocks noChangeShapeType="1"/>
          </p:cNvSpPr>
          <p:nvPr/>
        </p:nvSpPr>
        <p:spPr bwMode="auto">
          <a:xfrm flipH="1" flipV="1">
            <a:off x="6324600" y="5930900"/>
            <a:ext cx="88900" cy="142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25" name="Line 271"/>
          <p:cNvSpPr>
            <a:spLocks noChangeShapeType="1"/>
          </p:cNvSpPr>
          <p:nvPr/>
        </p:nvSpPr>
        <p:spPr bwMode="auto">
          <a:xfrm flipH="1" flipV="1">
            <a:off x="6235700" y="5916613"/>
            <a:ext cx="88900" cy="1428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26" name="Line 272"/>
          <p:cNvSpPr>
            <a:spLocks noChangeShapeType="1"/>
          </p:cNvSpPr>
          <p:nvPr/>
        </p:nvSpPr>
        <p:spPr bwMode="auto">
          <a:xfrm flipH="1" flipV="1">
            <a:off x="5681663" y="5849938"/>
            <a:ext cx="554037" cy="666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27" name="Line 273"/>
          <p:cNvSpPr>
            <a:spLocks noChangeShapeType="1"/>
          </p:cNvSpPr>
          <p:nvPr/>
        </p:nvSpPr>
        <p:spPr bwMode="auto">
          <a:xfrm flipV="1">
            <a:off x="5227638" y="2597150"/>
            <a:ext cx="3175" cy="174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28" name="Line 274"/>
          <p:cNvSpPr>
            <a:spLocks noChangeShapeType="1"/>
          </p:cNvSpPr>
          <p:nvPr/>
        </p:nvSpPr>
        <p:spPr bwMode="auto">
          <a:xfrm flipV="1">
            <a:off x="5230813" y="2554288"/>
            <a:ext cx="7937" cy="428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29" name="Line 275"/>
          <p:cNvSpPr>
            <a:spLocks noChangeShapeType="1"/>
          </p:cNvSpPr>
          <p:nvPr/>
        </p:nvSpPr>
        <p:spPr bwMode="auto">
          <a:xfrm flipV="1">
            <a:off x="5238750" y="2513013"/>
            <a:ext cx="7938" cy="412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30" name="Line 276"/>
          <p:cNvSpPr>
            <a:spLocks noChangeShapeType="1"/>
          </p:cNvSpPr>
          <p:nvPr/>
        </p:nvSpPr>
        <p:spPr bwMode="auto">
          <a:xfrm flipV="1">
            <a:off x="5246688" y="2470150"/>
            <a:ext cx="7937" cy="428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31" name="Line 277"/>
          <p:cNvSpPr>
            <a:spLocks noChangeShapeType="1"/>
          </p:cNvSpPr>
          <p:nvPr/>
        </p:nvSpPr>
        <p:spPr bwMode="auto">
          <a:xfrm flipV="1">
            <a:off x="5254625" y="2425700"/>
            <a:ext cx="7938" cy="444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32" name="Line 278"/>
          <p:cNvSpPr>
            <a:spLocks noChangeShapeType="1"/>
          </p:cNvSpPr>
          <p:nvPr/>
        </p:nvSpPr>
        <p:spPr bwMode="auto">
          <a:xfrm flipV="1">
            <a:off x="5262563" y="2287588"/>
            <a:ext cx="3175" cy="1381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33" name="Line 279"/>
          <p:cNvSpPr>
            <a:spLocks noChangeShapeType="1"/>
          </p:cNvSpPr>
          <p:nvPr/>
        </p:nvSpPr>
        <p:spPr bwMode="auto">
          <a:xfrm flipV="1">
            <a:off x="5265738" y="2149475"/>
            <a:ext cx="3175" cy="1381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34" name="Line 280"/>
          <p:cNvSpPr>
            <a:spLocks noChangeShapeType="1"/>
          </p:cNvSpPr>
          <p:nvPr/>
        </p:nvSpPr>
        <p:spPr bwMode="auto">
          <a:xfrm flipH="1" flipV="1">
            <a:off x="5267325" y="1917700"/>
            <a:ext cx="1588" cy="2317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35" name="Line 281"/>
          <p:cNvSpPr>
            <a:spLocks noChangeShapeType="1"/>
          </p:cNvSpPr>
          <p:nvPr/>
        </p:nvSpPr>
        <p:spPr bwMode="auto">
          <a:xfrm flipH="1" flipV="1">
            <a:off x="5237163" y="1781175"/>
            <a:ext cx="30162" cy="1365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36" name="Line 282"/>
          <p:cNvSpPr>
            <a:spLocks noChangeShapeType="1"/>
          </p:cNvSpPr>
          <p:nvPr/>
        </p:nvSpPr>
        <p:spPr bwMode="auto">
          <a:xfrm flipH="1" flipV="1">
            <a:off x="5207000" y="1646238"/>
            <a:ext cx="30163" cy="13493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37" name="Line 283"/>
          <p:cNvSpPr>
            <a:spLocks noChangeShapeType="1"/>
          </p:cNvSpPr>
          <p:nvPr/>
        </p:nvSpPr>
        <p:spPr bwMode="auto">
          <a:xfrm flipH="1" flipV="1">
            <a:off x="5146675" y="1606550"/>
            <a:ext cx="60325" cy="396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38" name="Line 284"/>
          <p:cNvSpPr>
            <a:spLocks noChangeShapeType="1"/>
          </p:cNvSpPr>
          <p:nvPr/>
        </p:nvSpPr>
        <p:spPr bwMode="auto">
          <a:xfrm flipH="1" flipV="1">
            <a:off x="5068888" y="1544638"/>
            <a:ext cx="77787" cy="619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39" name="Line 285"/>
          <p:cNvSpPr>
            <a:spLocks noChangeShapeType="1"/>
          </p:cNvSpPr>
          <p:nvPr/>
        </p:nvSpPr>
        <p:spPr bwMode="auto">
          <a:xfrm flipH="1" flipV="1">
            <a:off x="4991100" y="1484313"/>
            <a:ext cx="77788" cy="603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40" name="Line 286"/>
          <p:cNvSpPr>
            <a:spLocks noChangeShapeType="1"/>
          </p:cNvSpPr>
          <p:nvPr/>
        </p:nvSpPr>
        <p:spPr bwMode="auto">
          <a:xfrm flipH="1" flipV="1">
            <a:off x="4894263" y="1398588"/>
            <a:ext cx="96837" cy="857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41" name="Line 287"/>
          <p:cNvSpPr>
            <a:spLocks noChangeShapeType="1"/>
          </p:cNvSpPr>
          <p:nvPr/>
        </p:nvSpPr>
        <p:spPr bwMode="auto">
          <a:xfrm flipH="1" flipV="1">
            <a:off x="4856163" y="1365250"/>
            <a:ext cx="38100" cy="3333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42" name="Line 288"/>
          <p:cNvSpPr>
            <a:spLocks noChangeShapeType="1"/>
          </p:cNvSpPr>
          <p:nvPr/>
        </p:nvSpPr>
        <p:spPr bwMode="auto">
          <a:xfrm flipH="1" flipV="1">
            <a:off x="2632075" y="5024438"/>
            <a:ext cx="873125" cy="8413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43" name="Line 289"/>
          <p:cNvSpPr>
            <a:spLocks noChangeShapeType="1"/>
          </p:cNvSpPr>
          <p:nvPr/>
        </p:nvSpPr>
        <p:spPr bwMode="auto">
          <a:xfrm>
            <a:off x="4933950" y="4154488"/>
            <a:ext cx="69850" cy="3159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44" name="Line 290"/>
          <p:cNvSpPr>
            <a:spLocks noChangeShapeType="1"/>
          </p:cNvSpPr>
          <p:nvPr/>
        </p:nvSpPr>
        <p:spPr bwMode="auto">
          <a:xfrm flipH="1">
            <a:off x="4730750" y="4456113"/>
            <a:ext cx="274638" cy="1587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45" name="Line 291"/>
          <p:cNvSpPr>
            <a:spLocks noChangeShapeType="1"/>
          </p:cNvSpPr>
          <p:nvPr/>
        </p:nvSpPr>
        <p:spPr bwMode="auto">
          <a:xfrm flipH="1" flipV="1">
            <a:off x="4411663" y="4605338"/>
            <a:ext cx="328612" cy="95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46" name="Line 292"/>
          <p:cNvSpPr>
            <a:spLocks noChangeShapeType="1"/>
          </p:cNvSpPr>
          <p:nvPr/>
        </p:nvSpPr>
        <p:spPr bwMode="auto">
          <a:xfrm flipV="1">
            <a:off x="2636838" y="4911725"/>
            <a:ext cx="0" cy="1238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47" name="Line 293"/>
          <p:cNvSpPr>
            <a:spLocks noChangeShapeType="1"/>
          </p:cNvSpPr>
          <p:nvPr/>
        </p:nvSpPr>
        <p:spPr bwMode="auto">
          <a:xfrm flipV="1">
            <a:off x="2636838" y="4865688"/>
            <a:ext cx="282575" cy="4603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48" name="Line 294"/>
          <p:cNvSpPr>
            <a:spLocks noChangeShapeType="1"/>
          </p:cNvSpPr>
          <p:nvPr/>
        </p:nvSpPr>
        <p:spPr bwMode="auto">
          <a:xfrm flipV="1">
            <a:off x="2919413" y="4819650"/>
            <a:ext cx="282575" cy="4603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49" name="Line 295"/>
          <p:cNvSpPr>
            <a:spLocks noChangeShapeType="1"/>
          </p:cNvSpPr>
          <p:nvPr/>
        </p:nvSpPr>
        <p:spPr bwMode="auto">
          <a:xfrm flipV="1">
            <a:off x="3389313" y="4611688"/>
            <a:ext cx="1035050" cy="219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50" name="Line 296"/>
          <p:cNvSpPr>
            <a:spLocks noChangeShapeType="1"/>
          </p:cNvSpPr>
          <p:nvPr/>
        </p:nvSpPr>
        <p:spPr bwMode="auto">
          <a:xfrm flipV="1">
            <a:off x="5435600" y="4859338"/>
            <a:ext cx="84138" cy="4302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51" name="Line 297"/>
          <p:cNvSpPr>
            <a:spLocks noChangeShapeType="1"/>
          </p:cNvSpPr>
          <p:nvPr/>
        </p:nvSpPr>
        <p:spPr bwMode="auto">
          <a:xfrm flipH="1" flipV="1">
            <a:off x="5424488" y="4672013"/>
            <a:ext cx="100012" cy="2016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52" name="Line 298"/>
          <p:cNvSpPr>
            <a:spLocks noChangeShapeType="1"/>
          </p:cNvSpPr>
          <p:nvPr/>
        </p:nvSpPr>
        <p:spPr bwMode="auto">
          <a:xfrm flipH="1" flipV="1">
            <a:off x="5354638" y="4416425"/>
            <a:ext cx="69850" cy="2555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53" name="Line 299"/>
          <p:cNvSpPr>
            <a:spLocks noChangeShapeType="1"/>
          </p:cNvSpPr>
          <p:nvPr/>
        </p:nvSpPr>
        <p:spPr bwMode="auto">
          <a:xfrm flipH="1" flipV="1">
            <a:off x="5311775" y="4333875"/>
            <a:ext cx="41275" cy="746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54" name="Line 300"/>
          <p:cNvSpPr>
            <a:spLocks noChangeShapeType="1"/>
          </p:cNvSpPr>
          <p:nvPr/>
        </p:nvSpPr>
        <p:spPr bwMode="auto">
          <a:xfrm flipH="1" flipV="1">
            <a:off x="5272088" y="4259263"/>
            <a:ext cx="39687" cy="746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55" name="Line 301"/>
          <p:cNvSpPr>
            <a:spLocks noChangeShapeType="1"/>
          </p:cNvSpPr>
          <p:nvPr/>
        </p:nvSpPr>
        <p:spPr bwMode="auto">
          <a:xfrm flipH="1" flipV="1">
            <a:off x="5159375" y="4194175"/>
            <a:ext cx="112713" cy="650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56" name="Line 302"/>
          <p:cNvSpPr>
            <a:spLocks noChangeShapeType="1"/>
          </p:cNvSpPr>
          <p:nvPr/>
        </p:nvSpPr>
        <p:spPr bwMode="auto">
          <a:xfrm flipH="1" flipV="1">
            <a:off x="5114925" y="4168775"/>
            <a:ext cx="44450" cy="254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57" name="Line 303"/>
          <p:cNvSpPr>
            <a:spLocks noChangeShapeType="1"/>
          </p:cNvSpPr>
          <p:nvPr/>
        </p:nvSpPr>
        <p:spPr bwMode="auto">
          <a:xfrm flipH="1" flipV="1">
            <a:off x="4994275" y="4046538"/>
            <a:ext cx="26988" cy="285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58" name="Line 304"/>
          <p:cNvSpPr>
            <a:spLocks noChangeShapeType="1"/>
          </p:cNvSpPr>
          <p:nvPr/>
        </p:nvSpPr>
        <p:spPr bwMode="auto">
          <a:xfrm flipH="1" flipV="1">
            <a:off x="4926013" y="3971925"/>
            <a:ext cx="68262" cy="746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59" name="Line 305"/>
          <p:cNvSpPr>
            <a:spLocks noChangeShapeType="1"/>
          </p:cNvSpPr>
          <p:nvPr/>
        </p:nvSpPr>
        <p:spPr bwMode="auto">
          <a:xfrm flipH="1" flipV="1">
            <a:off x="4881563" y="3906838"/>
            <a:ext cx="44450" cy="6508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60" name="Line 306"/>
          <p:cNvSpPr>
            <a:spLocks noChangeShapeType="1"/>
          </p:cNvSpPr>
          <p:nvPr/>
        </p:nvSpPr>
        <p:spPr bwMode="auto">
          <a:xfrm flipH="1" flipV="1">
            <a:off x="4837113" y="3841750"/>
            <a:ext cx="44450" cy="650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61" name="Line 307"/>
          <p:cNvSpPr>
            <a:spLocks noChangeShapeType="1"/>
          </p:cNvSpPr>
          <p:nvPr/>
        </p:nvSpPr>
        <p:spPr bwMode="auto">
          <a:xfrm flipH="1" flipV="1">
            <a:off x="4814888" y="3784600"/>
            <a:ext cx="22225" cy="571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62" name="Line 308"/>
          <p:cNvSpPr>
            <a:spLocks noChangeShapeType="1"/>
          </p:cNvSpPr>
          <p:nvPr/>
        </p:nvSpPr>
        <p:spPr bwMode="auto">
          <a:xfrm flipH="1" flipV="1">
            <a:off x="4810125" y="3681413"/>
            <a:ext cx="4763" cy="10318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63" name="Line 309"/>
          <p:cNvSpPr>
            <a:spLocks noChangeShapeType="1"/>
          </p:cNvSpPr>
          <p:nvPr/>
        </p:nvSpPr>
        <p:spPr bwMode="auto">
          <a:xfrm flipH="1" flipV="1">
            <a:off x="4803775" y="3579813"/>
            <a:ext cx="6350" cy="1016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64" name="Line 310"/>
          <p:cNvSpPr>
            <a:spLocks noChangeShapeType="1"/>
          </p:cNvSpPr>
          <p:nvPr/>
        </p:nvSpPr>
        <p:spPr bwMode="auto">
          <a:xfrm flipV="1">
            <a:off x="4803775" y="3430588"/>
            <a:ext cx="11113" cy="1492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65" name="Line 311"/>
          <p:cNvSpPr>
            <a:spLocks noChangeShapeType="1"/>
          </p:cNvSpPr>
          <p:nvPr/>
        </p:nvSpPr>
        <p:spPr bwMode="auto">
          <a:xfrm flipH="1" flipV="1">
            <a:off x="4813300" y="3333750"/>
            <a:ext cx="1588" cy="9683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66" name="Line 312"/>
          <p:cNvSpPr>
            <a:spLocks noChangeShapeType="1"/>
          </p:cNvSpPr>
          <p:nvPr/>
        </p:nvSpPr>
        <p:spPr bwMode="auto">
          <a:xfrm flipH="1" flipV="1">
            <a:off x="4811713" y="3236913"/>
            <a:ext cx="1587" cy="9683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67" name="Line 313"/>
          <p:cNvSpPr>
            <a:spLocks noChangeShapeType="1"/>
          </p:cNvSpPr>
          <p:nvPr/>
        </p:nvSpPr>
        <p:spPr bwMode="auto">
          <a:xfrm flipH="1" flipV="1">
            <a:off x="4797425" y="3192463"/>
            <a:ext cx="14288" cy="444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68" name="Line 314"/>
          <p:cNvSpPr>
            <a:spLocks noChangeShapeType="1"/>
          </p:cNvSpPr>
          <p:nvPr/>
        </p:nvSpPr>
        <p:spPr bwMode="auto">
          <a:xfrm flipV="1">
            <a:off x="4797425" y="3152775"/>
            <a:ext cx="65088" cy="396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69" name="Line 315"/>
          <p:cNvSpPr>
            <a:spLocks noChangeShapeType="1"/>
          </p:cNvSpPr>
          <p:nvPr/>
        </p:nvSpPr>
        <p:spPr bwMode="auto">
          <a:xfrm flipV="1">
            <a:off x="4862513" y="3114675"/>
            <a:ext cx="66675" cy="381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70" name="Line 316"/>
          <p:cNvSpPr>
            <a:spLocks noChangeShapeType="1"/>
          </p:cNvSpPr>
          <p:nvPr/>
        </p:nvSpPr>
        <p:spPr bwMode="auto">
          <a:xfrm flipV="1">
            <a:off x="4929188" y="3082925"/>
            <a:ext cx="146050" cy="317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71" name="Line 317"/>
          <p:cNvSpPr>
            <a:spLocks noChangeShapeType="1"/>
          </p:cNvSpPr>
          <p:nvPr/>
        </p:nvSpPr>
        <p:spPr bwMode="auto">
          <a:xfrm>
            <a:off x="5075238" y="3082925"/>
            <a:ext cx="163512" cy="698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72" name="Line 318"/>
          <p:cNvSpPr>
            <a:spLocks noChangeShapeType="1"/>
          </p:cNvSpPr>
          <p:nvPr/>
        </p:nvSpPr>
        <p:spPr bwMode="auto">
          <a:xfrm>
            <a:off x="5238750" y="3152775"/>
            <a:ext cx="161925" cy="7143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73" name="Line 319"/>
          <p:cNvSpPr>
            <a:spLocks noChangeShapeType="1"/>
          </p:cNvSpPr>
          <p:nvPr/>
        </p:nvSpPr>
        <p:spPr bwMode="auto">
          <a:xfrm>
            <a:off x="5400675" y="3224213"/>
            <a:ext cx="179388" cy="1746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74" name="Line 320"/>
          <p:cNvSpPr>
            <a:spLocks noChangeShapeType="1"/>
          </p:cNvSpPr>
          <p:nvPr/>
        </p:nvSpPr>
        <p:spPr bwMode="auto">
          <a:xfrm>
            <a:off x="5580063" y="3398838"/>
            <a:ext cx="153987" cy="5873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75" name="Line 321"/>
          <p:cNvSpPr>
            <a:spLocks noChangeShapeType="1"/>
          </p:cNvSpPr>
          <p:nvPr/>
        </p:nvSpPr>
        <p:spPr bwMode="auto">
          <a:xfrm>
            <a:off x="5734050" y="3457575"/>
            <a:ext cx="153988" cy="571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76" name="Line 322"/>
          <p:cNvSpPr>
            <a:spLocks noChangeShapeType="1"/>
          </p:cNvSpPr>
          <p:nvPr/>
        </p:nvSpPr>
        <p:spPr bwMode="auto">
          <a:xfrm flipV="1">
            <a:off x="5888038" y="3454400"/>
            <a:ext cx="128587" cy="603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77" name="Line 323"/>
          <p:cNvSpPr>
            <a:spLocks noChangeShapeType="1"/>
          </p:cNvSpPr>
          <p:nvPr/>
        </p:nvSpPr>
        <p:spPr bwMode="auto">
          <a:xfrm flipV="1">
            <a:off x="6016625" y="3449638"/>
            <a:ext cx="101600" cy="47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78" name="Line 324"/>
          <p:cNvSpPr>
            <a:spLocks noChangeShapeType="1"/>
          </p:cNvSpPr>
          <p:nvPr/>
        </p:nvSpPr>
        <p:spPr bwMode="auto">
          <a:xfrm flipV="1">
            <a:off x="6118225" y="3444875"/>
            <a:ext cx="101600" cy="47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79" name="Line 325"/>
          <p:cNvSpPr>
            <a:spLocks noChangeShapeType="1"/>
          </p:cNvSpPr>
          <p:nvPr/>
        </p:nvSpPr>
        <p:spPr bwMode="auto">
          <a:xfrm>
            <a:off x="6219825" y="3444875"/>
            <a:ext cx="74613" cy="492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80" name="Line 326"/>
          <p:cNvSpPr>
            <a:spLocks noChangeShapeType="1"/>
          </p:cNvSpPr>
          <p:nvPr/>
        </p:nvSpPr>
        <p:spPr bwMode="auto">
          <a:xfrm>
            <a:off x="6294438" y="3494088"/>
            <a:ext cx="20637" cy="539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81" name="Line 327"/>
          <p:cNvSpPr>
            <a:spLocks noChangeShapeType="1"/>
          </p:cNvSpPr>
          <p:nvPr/>
        </p:nvSpPr>
        <p:spPr bwMode="auto">
          <a:xfrm>
            <a:off x="6315075" y="3548063"/>
            <a:ext cx="20638" cy="539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82" name="Line 328"/>
          <p:cNvSpPr>
            <a:spLocks noChangeShapeType="1"/>
          </p:cNvSpPr>
          <p:nvPr/>
        </p:nvSpPr>
        <p:spPr bwMode="auto">
          <a:xfrm flipH="1">
            <a:off x="6302375" y="3602038"/>
            <a:ext cx="33338" cy="571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83" name="Line 329"/>
          <p:cNvSpPr>
            <a:spLocks noChangeShapeType="1"/>
          </p:cNvSpPr>
          <p:nvPr/>
        </p:nvSpPr>
        <p:spPr bwMode="auto">
          <a:xfrm flipH="1">
            <a:off x="6286500" y="3659188"/>
            <a:ext cx="15875" cy="555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84" name="Line 330"/>
          <p:cNvSpPr>
            <a:spLocks noChangeShapeType="1"/>
          </p:cNvSpPr>
          <p:nvPr/>
        </p:nvSpPr>
        <p:spPr bwMode="auto">
          <a:xfrm flipH="1">
            <a:off x="6272213" y="3714750"/>
            <a:ext cx="14287" cy="555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85" name="Line 331"/>
          <p:cNvSpPr>
            <a:spLocks noChangeShapeType="1"/>
          </p:cNvSpPr>
          <p:nvPr/>
        </p:nvSpPr>
        <p:spPr bwMode="auto">
          <a:xfrm>
            <a:off x="6272213" y="3770313"/>
            <a:ext cx="3175" cy="508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86" name="Line 332"/>
          <p:cNvSpPr>
            <a:spLocks noChangeShapeType="1"/>
          </p:cNvSpPr>
          <p:nvPr/>
        </p:nvSpPr>
        <p:spPr bwMode="auto">
          <a:xfrm>
            <a:off x="6275388" y="3821113"/>
            <a:ext cx="1587" cy="222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87" name="Line 333"/>
          <p:cNvSpPr>
            <a:spLocks noChangeShapeType="1"/>
          </p:cNvSpPr>
          <p:nvPr/>
        </p:nvSpPr>
        <p:spPr bwMode="auto">
          <a:xfrm flipV="1">
            <a:off x="3170238" y="3019425"/>
            <a:ext cx="95250" cy="47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88" name="Line 334"/>
          <p:cNvSpPr>
            <a:spLocks noChangeShapeType="1"/>
          </p:cNvSpPr>
          <p:nvPr/>
        </p:nvSpPr>
        <p:spPr bwMode="auto">
          <a:xfrm flipV="1">
            <a:off x="3265488" y="3005138"/>
            <a:ext cx="239712" cy="1428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89" name="Line 335"/>
          <p:cNvSpPr>
            <a:spLocks noChangeShapeType="1"/>
          </p:cNvSpPr>
          <p:nvPr/>
        </p:nvSpPr>
        <p:spPr bwMode="auto">
          <a:xfrm>
            <a:off x="3505200" y="3005138"/>
            <a:ext cx="109538" cy="1190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90" name="Line 336"/>
          <p:cNvSpPr>
            <a:spLocks noChangeShapeType="1"/>
          </p:cNvSpPr>
          <p:nvPr/>
        </p:nvSpPr>
        <p:spPr bwMode="auto">
          <a:xfrm>
            <a:off x="3614738" y="3124200"/>
            <a:ext cx="111125" cy="1158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91" name="Line 337"/>
          <p:cNvSpPr>
            <a:spLocks noChangeShapeType="1"/>
          </p:cNvSpPr>
          <p:nvPr/>
        </p:nvSpPr>
        <p:spPr bwMode="auto">
          <a:xfrm>
            <a:off x="3725863" y="3240088"/>
            <a:ext cx="501650" cy="41433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92" name="Line 338"/>
          <p:cNvSpPr>
            <a:spLocks noChangeShapeType="1"/>
          </p:cNvSpPr>
          <p:nvPr/>
        </p:nvSpPr>
        <p:spPr bwMode="auto">
          <a:xfrm>
            <a:off x="4211638" y="3648075"/>
            <a:ext cx="146050" cy="555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93" name="Line 339"/>
          <p:cNvSpPr>
            <a:spLocks noChangeShapeType="1"/>
          </p:cNvSpPr>
          <p:nvPr/>
        </p:nvSpPr>
        <p:spPr bwMode="auto">
          <a:xfrm flipV="1">
            <a:off x="4357688" y="3687763"/>
            <a:ext cx="273050" cy="158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94" name="Line 340"/>
          <p:cNvSpPr>
            <a:spLocks noChangeShapeType="1"/>
          </p:cNvSpPr>
          <p:nvPr/>
        </p:nvSpPr>
        <p:spPr bwMode="auto">
          <a:xfrm flipV="1">
            <a:off x="4630738" y="3681413"/>
            <a:ext cx="109537" cy="63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95" name="Line 341"/>
          <p:cNvSpPr>
            <a:spLocks noChangeShapeType="1"/>
          </p:cNvSpPr>
          <p:nvPr/>
        </p:nvSpPr>
        <p:spPr bwMode="auto">
          <a:xfrm flipV="1">
            <a:off x="2984500" y="2971800"/>
            <a:ext cx="12700" cy="523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96" name="Line 342"/>
          <p:cNvSpPr>
            <a:spLocks noChangeShapeType="1"/>
          </p:cNvSpPr>
          <p:nvPr/>
        </p:nvSpPr>
        <p:spPr bwMode="auto">
          <a:xfrm flipV="1">
            <a:off x="2997200" y="2841625"/>
            <a:ext cx="26988" cy="1301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97" name="Line 343"/>
          <p:cNvSpPr>
            <a:spLocks noChangeShapeType="1"/>
          </p:cNvSpPr>
          <p:nvPr/>
        </p:nvSpPr>
        <p:spPr bwMode="auto">
          <a:xfrm flipV="1">
            <a:off x="3024188" y="2792413"/>
            <a:ext cx="144462" cy="4921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98" name="Line 344"/>
          <p:cNvSpPr>
            <a:spLocks noChangeShapeType="1"/>
          </p:cNvSpPr>
          <p:nvPr/>
        </p:nvSpPr>
        <p:spPr bwMode="auto">
          <a:xfrm flipV="1">
            <a:off x="3168650" y="2744788"/>
            <a:ext cx="142875" cy="476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299" name="Line 345"/>
          <p:cNvSpPr>
            <a:spLocks noChangeShapeType="1"/>
          </p:cNvSpPr>
          <p:nvPr/>
        </p:nvSpPr>
        <p:spPr bwMode="auto">
          <a:xfrm>
            <a:off x="3311525" y="2744788"/>
            <a:ext cx="258763" cy="317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00" name="Line 346"/>
          <p:cNvSpPr>
            <a:spLocks noChangeShapeType="1"/>
          </p:cNvSpPr>
          <p:nvPr/>
        </p:nvSpPr>
        <p:spPr bwMode="auto">
          <a:xfrm flipV="1">
            <a:off x="3570288" y="2662238"/>
            <a:ext cx="73025" cy="1143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01" name="Line 347"/>
          <p:cNvSpPr>
            <a:spLocks noChangeShapeType="1"/>
          </p:cNvSpPr>
          <p:nvPr/>
        </p:nvSpPr>
        <p:spPr bwMode="auto">
          <a:xfrm flipV="1">
            <a:off x="3643313" y="2546350"/>
            <a:ext cx="73025" cy="1158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02" name="Line 348"/>
          <p:cNvSpPr>
            <a:spLocks noChangeShapeType="1"/>
          </p:cNvSpPr>
          <p:nvPr/>
        </p:nvSpPr>
        <p:spPr bwMode="auto">
          <a:xfrm flipH="1" flipV="1">
            <a:off x="3603625" y="2282825"/>
            <a:ext cx="112713" cy="2635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03" name="Line 349"/>
          <p:cNvSpPr>
            <a:spLocks noChangeShapeType="1"/>
          </p:cNvSpPr>
          <p:nvPr/>
        </p:nvSpPr>
        <p:spPr bwMode="auto">
          <a:xfrm flipH="1" flipV="1">
            <a:off x="3559175" y="2178050"/>
            <a:ext cx="44450" cy="1047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04" name="Oval 350"/>
          <p:cNvSpPr>
            <a:spLocks noChangeArrowheads="1"/>
          </p:cNvSpPr>
          <p:nvPr/>
        </p:nvSpPr>
        <p:spPr bwMode="auto">
          <a:xfrm>
            <a:off x="1704975" y="3352800"/>
            <a:ext cx="136525" cy="134938"/>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42305" name="Rectangle 351"/>
          <p:cNvSpPr>
            <a:spLocks noChangeArrowheads="1"/>
          </p:cNvSpPr>
          <p:nvPr/>
        </p:nvSpPr>
        <p:spPr bwMode="auto">
          <a:xfrm>
            <a:off x="1482725" y="2957513"/>
            <a:ext cx="630238" cy="320675"/>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sz="1400" b="0">
                <a:solidFill>
                  <a:srgbClr val="000000"/>
                </a:solidFill>
                <a:latin typeface="Arial" charset="0"/>
              </a:rPr>
              <a:t>in</a:t>
            </a:r>
          </a:p>
          <a:p>
            <a:pPr>
              <a:lnSpc>
                <a:spcPct val="75000"/>
              </a:lnSpc>
            </a:pPr>
            <a:r>
              <a:rPr lang="en-US" sz="1400" b="0">
                <a:solidFill>
                  <a:srgbClr val="000000"/>
                </a:solidFill>
                <a:latin typeface="Arial" charset="0"/>
              </a:rPr>
              <a:t>elevator</a:t>
            </a:r>
            <a:endParaRPr lang="en-US" sz="1400"/>
          </a:p>
        </p:txBody>
      </p:sp>
      <p:sp>
        <p:nvSpPr>
          <p:cNvPr id="42306" name="Oval 352"/>
          <p:cNvSpPr>
            <a:spLocks noChangeArrowheads="1"/>
          </p:cNvSpPr>
          <p:nvPr/>
        </p:nvSpPr>
        <p:spPr bwMode="auto">
          <a:xfrm>
            <a:off x="1054100" y="2613025"/>
            <a:ext cx="136525" cy="134938"/>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42307" name="Rectangle 353"/>
          <p:cNvSpPr>
            <a:spLocks noChangeArrowheads="1"/>
          </p:cNvSpPr>
          <p:nvPr/>
        </p:nvSpPr>
        <p:spPr bwMode="auto">
          <a:xfrm>
            <a:off x="881063" y="2368550"/>
            <a:ext cx="482600"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above</a:t>
            </a:r>
            <a:endParaRPr lang="en-US" sz="1400"/>
          </a:p>
        </p:txBody>
      </p:sp>
      <p:sp>
        <p:nvSpPr>
          <p:cNvPr id="42308" name="Line 354"/>
          <p:cNvSpPr>
            <a:spLocks noChangeShapeType="1"/>
          </p:cNvSpPr>
          <p:nvPr/>
        </p:nvSpPr>
        <p:spPr bwMode="auto">
          <a:xfrm flipV="1">
            <a:off x="1708150" y="3282950"/>
            <a:ext cx="4763" cy="274638"/>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09" name="Oval 355"/>
          <p:cNvSpPr>
            <a:spLocks noChangeArrowheads="1"/>
          </p:cNvSpPr>
          <p:nvPr/>
        </p:nvSpPr>
        <p:spPr bwMode="auto">
          <a:xfrm>
            <a:off x="1658938" y="2368550"/>
            <a:ext cx="136525" cy="136525"/>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42310" name="Rectangle 356"/>
          <p:cNvSpPr>
            <a:spLocks noChangeArrowheads="1"/>
          </p:cNvSpPr>
          <p:nvPr/>
        </p:nvSpPr>
        <p:spPr bwMode="auto">
          <a:xfrm>
            <a:off x="1493838" y="2124075"/>
            <a:ext cx="463550"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below</a:t>
            </a:r>
            <a:endParaRPr lang="en-US" sz="1400"/>
          </a:p>
        </p:txBody>
      </p:sp>
      <p:sp>
        <p:nvSpPr>
          <p:cNvPr id="42311" name="Line 357"/>
          <p:cNvSpPr>
            <a:spLocks noChangeShapeType="1"/>
          </p:cNvSpPr>
          <p:nvPr/>
        </p:nvSpPr>
        <p:spPr bwMode="auto">
          <a:xfrm flipH="1" flipV="1">
            <a:off x="1071563" y="3140075"/>
            <a:ext cx="93662"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12" name="Line 358"/>
          <p:cNvSpPr>
            <a:spLocks noChangeShapeType="1"/>
          </p:cNvSpPr>
          <p:nvPr/>
        </p:nvSpPr>
        <p:spPr bwMode="auto">
          <a:xfrm flipV="1">
            <a:off x="1165225" y="3140075"/>
            <a:ext cx="92075"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13" name="Line 359"/>
          <p:cNvSpPr>
            <a:spLocks noChangeShapeType="1"/>
          </p:cNvSpPr>
          <p:nvPr/>
        </p:nvSpPr>
        <p:spPr bwMode="auto">
          <a:xfrm flipH="1" flipV="1">
            <a:off x="4806950" y="3097213"/>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14" name="Line 360"/>
          <p:cNvSpPr>
            <a:spLocks noChangeShapeType="1"/>
          </p:cNvSpPr>
          <p:nvPr/>
        </p:nvSpPr>
        <p:spPr bwMode="auto">
          <a:xfrm flipV="1">
            <a:off x="4806950" y="3097213"/>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15" name="Rectangle 361"/>
          <p:cNvSpPr>
            <a:spLocks noChangeArrowheads="1"/>
          </p:cNvSpPr>
          <p:nvPr/>
        </p:nvSpPr>
        <p:spPr bwMode="auto">
          <a:xfrm>
            <a:off x="4351338" y="2733675"/>
            <a:ext cx="768350" cy="320675"/>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sz="1400" b="0">
                <a:solidFill>
                  <a:srgbClr val="000000"/>
                </a:solidFill>
                <a:latin typeface="Arial" charset="0"/>
              </a:rPr>
              <a:t>decide on</a:t>
            </a:r>
          </a:p>
          <a:p>
            <a:pPr>
              <a:lnSpc>
                <a:spcPct val="75000"/>
              </a:lnSpc>
            </a:pPr>
            <a:r>
              <a:rPr lang="en-US" sz="1400" b="0">
                <a:solidFill>
                  <a:srgbClr val="000000"/>
                </a:solidFill>
                <a:latin typeface="Arial" charset="0"/>
              </a:rPr>
              <a:t>direction</a:t>
            </a:r>
            <a:endParaRPr lang="en-US" sz="1400"/>
          </a:p>
        </p:txBody>
      </p:sp>
      <p:sp>
        <p:nvSpPr>
          <p:cNvPr id="42316" name="Rectangle 362"/>
          <p:cNvSpPr>
            <a:spLocks noChangeArrowheads="1"/>
          </p:cNvSpPr>
          <p:nvPr/>
        </p:nvSpPr>
        <p:spPr bwMode="auto">
          <a:xfrm>
            <a:off x="3714750" y="2995613"/>
            <a:ext cx="423863"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[else]</a:t>
            </a:r>
            <a:endParaRPr lang="en-US" sz="1400"/>
          </a:p>
        </p:txBody>
      </p:sp>
      <p:sp>
        <p:nvSpPr>
          <p:cNvPr id="42317" name="Line 363"/>
          <p:cNvSpPr>
            <a:spLocks noChangeShapeType="1"/>
          </p:cNvSpPr>
          <p:nvPr/>
        </p:nvSpPr>
        <p:spPr bwMode="auto">
          <a:xfrm flipH="1" flipV="1">
            <a:off x="6062663" y="3394075"/>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18" name="Line 364"/>
          <p:cNvSpPr>
            <a:spLocks noChangeShapeType="1"/>
          </p:cNvSpPr>
          <p:nvPr/>
        </p:nvSpPr>
        <p:spPr bwMode="auto">
          <a:xfrm flipV="1">
            <a:off x="6062663" y="3394075"/>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19" name="Rectangle 365"/>
          <p:cNvSpPr>
            <a:spLocks noChangeArrowheads="1"/>
          </p:cNvSpPr>
          <p:nvPr/>
        </p:nvSpPr>
        <p:spPr bwMode="auto">
          <a:xfrm>
            <a:off x="5908675" y="3028950"/>
            <a:ext cx="414338" cy="320675"/>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sz="1400" b="0">
                <a:solidFill>
                  <a:srgbClr val="000000"/>
                </a:solidFill>
                <a:latin typeface="Arial" charset="0"/>
              </a:rPr>
              <a:t>door</a:t>
            </a:r>
          </a:p>
          <a:p>
            <a:pPr>
              <a:lnSpc>
                <a:spcPct val="75000"/>
              </a:lnSpc>
            </a:pPr>
            <a:r>
              <a:rPr lang="en-US" sz="1400" b="0">
                <a:solidFill>
                  <a:srgbClr val="000000"/>
                </a:solidFill>
                <a:latin typeface="Arial" charset="0"/>
              </a:rPr>
              <a:t>close</a:t>
            </a:r>
            <a:endParaRPr lang="en-US" sz="1400"/>
          </a:p>
        </p:txBody>
      </p:sp>
      <p:sp>
        <p:nvSpPr>
          <p:cNvPr id="42320" name="Line 366"/>
          <p:cNvSpPr>
            <a:spLocks noChangeShapeType="1"/>
          </p:cNvSpPr>
          <p:nvPr/>
        </p:nvSpPr>
        <p:spPr bwMode="auto">
          <a:xfrm>
            <a:off x="6276975" y="3843338"/>
            <a:ext cx="93663"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21" name="Line 367"/>
          <p:cNvSpPr>
            <a:spLocks noChangeShapeType="1"/>
          </p:cNvSpPr>
          <p:nvPr/>
        </p:nvSpPr>
        <p:spPr bwMode="auto">
          <a:xfrm flipH="1">
            <a:off x="6184900" y="3843338"/>
            <a:ext cx="92075"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22" name="Line 368"/>
          <p:cNvSpPr>
            <a:spLocks noChangeShapeType="1"/>
          </p:cNvSpPr>
          <p:nvPr/>
        </p:nvSpPr>
        <p:spPr bwMode="auto">
          <a:xfrm flipH="1" flipV="1">
            <a:off x="5818188" y="4130675"/>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23" name="Line 369"/>
          <p:cNvSpPr>
            <a:spLocks noChangeShapeType="1"/>
          </p:cNvSpPr>
          <p:nvPr/>
        </p:nvSpPr>
        <p:spPr bwMode="auto">
          <a:xfrm flipV="1">
            <a:off x="5818188" y="4130675"/>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24" name="Rectangle 370"/>
          <p:cNvSpPr>
            <a:spLocks noChangeArrowheads="1"/>
          </p:cNvSpPr>
          <p:nvPr/>
        </p:nvSpPr>
        <p:spPr bwMode="auto">
          <a:xfrm>
            <a:off x="5932488" y="4027488"/>
            <a:ext cx="452437" cy="320675"/>
          </a:xfrm>
          <a:prstGeom prst="rect">
            <a:avLst/>
          </a:prstGeom>
          <a:noFill/>
          <a:ln w="9525">
            <a:noFill/>
            <a:miter lim="800000"/>
            <a:headEnd/>
            <a:tailEnd/>
          </a:ln>
        </p:spPr>
        <p:txBody>
          <a:bodyPr wrap="none" lIns="0" tIns="0" rIns="0" bIns="0">
            <a:prstTxWarp prst="textNoShape">
              <a:avLst/>
            </a:prstTxWarp>
            <a:spAutoFit/>
          </a:bodyPr>
          <a:lstStyle/>
          <a:p>
            <a:pPr algn="l">
              <a:lnSpc>
                <a:spcPct val="75000"/>
              </a:lnSpc>
            </a:pPr>
            <a:r>
              <a:rPr lang="en-US" sz="1400" b="0">
                <a:solidFill>
                  <a:srgbClr val="000000"/>
                </a:solidFill>
                <a:latin typeface="Arial" charset="0"/>
              </a:rPr>
              <a:t>motor</a:t>
            </a:r>
          </a:p>
          <a:p>
            <a:pPr algn="l">
              <a:lnSpc>
                <a:spcPct val="75000"/>
              </a:lnSpc>
            </a:pPr>
            <a:r>
              <a:rPr lang="en-US" sz="1400" b="0">
                <a:solidFill>
                  <a:srgbClr val="000000"/>
                </a:solidFill>
                <a:latin typeface="Arial" charset="0"/>
              </a:rPr>
              <a:t>up</a:t>
            </a:r>
            <a:endParaRPr lang="en-US" sz="1400"/>
          </a:p>
        </p:txBody>
      </p:sp>
      <p:sp>
        <p:nvSpPr>
          <p:cNvPr id="42325" name="Line 371"/>
          <p:cNvSpPr>
            <a:spLocks noChangeShapeType="1"/>
          </p:cNvSpPr>
          <p:nvPr/>
        </p:nvSpPr>
        <p:spPr bwMode="auto">
          <a:xfrm flipH="1" flipV="1">
            <a:off x="6681788" y="4406900"/>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26" name="Line 372"/>
          <p:cNvSpPr>
            <a:spLocks noChangeShapeType="1"/>
          </p:cNvSpPr>
          <p:nvPr/>
        </p:nvSpPr>
        <p:spPr bwMode="auto">
          <a:xfrm flipV="1">
            <a:off x="6681788" y="4406900"/>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27" name="Rectangle 373"/>
          <p:cNvSpPr>
            <a:spLocks noChangeArrowheads="1"/>
          </p:cNvSpPr>
          <p:nvPr/>
        </p:nvSpPr>
        <p:spPr bwMode="auto">
          <a:xfrm>
            <a:off x="6188075" y="4278313"/>
            <a:ext cx="452438" cy="320675"/>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sz="1400" b="0">
                <a:solidFill>
                  <a:srgbClr val="000000"/>
                </a:solidFill>
                <a:latin typeface="Arial" charset="0"/>
              </a:rPr>
              <a:t>motor</a:t>
            </a:r>
          </a:p>
          <a:p>
            <a:pPr>
              <a:lnSpc>
                <a:spcPct val="75000"/>
              </a:lnSpc>
            </a:pPr>
            <a:r>
              <a:rPr lang="en-US" sz="1400" b="0">
                <a:solidFill>
                  <a:srgbClr val="000000"/>
                </a:solidFill>
                <a:latin typeface="Arial" charset="0"/>
              </a:rPr>
              <a:t>down</a:t>
            </a:r>
            <a:endParaRPr lang="en-US" sz="1400"/>
          </a:p>
        </p:txBody>
      </p:sp>
      <p:sp>
        <p:nvSpPr>
          <p:cNvPr id="42328" name="Line 374"/>
          <p:cNvSpPr>
            <a:spLocks noChangeShapeType="1"/>
          </p:cNvSpPr>
          <p:nvPr/>
        </p:nvSpPr>
        <p:spPr bwMode="auto">
          <a:xfrm flipH="1" flipV="1">
            <a:off x="5995988" y="4791075"/>
            <a:ext cx="92075" cy="936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29" name="Line 375"/>
          <p:cNvSpPr>
            <a:spLocks noChangeShapeType="1"/>
          </p:cNvSpPr>
          <p:nvPr/>
        </p:nvSpPr>
        <p:spPr bwMode="auto">
          <a:xfrm flipV="1">
            <a:off x="6088063" y="4791075"/>
            <a:ext cx="93662" cy="936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30" name="Oval 376"/>
          <p:cNvSpPr>
            <a:spLocks noChangeArrowheads="1"/>
          </p:cNvSpPr>
          <p:nvPr/>
        </p:nvSpPr>
        <p:spPr bwMode="auto">
          <a:xfrm>
            <a:off x="5197475" y="2219325"/>
            <a:ext cx="134938" cy="136525"/>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42331" name="Rectangle 377"/>
          <p:cNvSpPr>
            <a:spLocks noChangeArrowheads="1"/>
          </p:cNvSpPr>
          <p:nvPr/>
        </p:nvSpPr>
        <p:spPr bwMode="auto">
          <a:xfrm>
            <a:off x="4672013" y="2008188"/>
            <a:ext cx="571500"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moving</a:t>
            </a:r>
            <a:endParaRPr lang="en-US" sz="1400"/>
          </a:p>
        </p:txBody>
      </p:sp>
      <p:sp>
        <p:nvSpPr>
          <p:cNvPr id="42332" name="Oval 378"/>
          <p:cNvSpPr>
            <a:spLocks noChangeArrowheads="1"/>
          </p:cNvSpPr>
          <p:nvPr/>
        </p:nvSpPr>
        <p:spPr bwMode="auto">
          <a:xfrm>
            <a:off x="1709738" y="1884363"/>
            <a:ext cx="136525" cy="134937"/>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42333" name="Rectangle 379"/>
          <p:cNvSpPr>
            <a:spLocks noChangeArrowheads="1"/>
          </p:cNvSpPr>
          <p:nvPr/>
        </p:nvSpPr>
        <p:spPr bwMode="auto">
          <a:xfrm>
            <a:off x="1506538" y="1639888"/>
            <a:ext cx="541337"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at floor</a:t>
            </a:r>
            <a:endParaRPr lang="en-US" sz="1400"/>
          </a:p>
        </p:txBody>
      </p:sp>
      <p:sp>
        <p:nvSpPr>
          <p:cNvPr id="42334" name="Oval 380"/>
          <p:cNvSpPr>
            <a:spLocks noChangeArrowheads="1"/>
          </p:cNvSpPr>
          <p:nvPr/>
        </p:nvSpPr>
        <p:spPr bwMode="auto">
          <a:xfrm>
            <a:off x="1011238" y="1287463"/>
            <a:ext cx="136525" cy="136525"/>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42335" name="Rectangle 381"/>
          <p:cNvSpPr>
            <a:spLocks noChangeArrowheads="1"/>
          </p:cNvSpPr>
          <p:nvPr/>
        </p:nvSpPr>
        <p:spPr bwMode="auto">
          <a:xfrm>
            <a:off x="981075" y="1042988"/>
            <a:ext cx="196850"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up</a:t>
            </a:r>
            <a:endParaRPr lang="en-US" sz="1400"/>
          </a:p>
        </p:txBody>
      </p:sp>
      <p:sp>
        <p:nvSpPr>
          <p:cNvPr id="42336" name="Line 382"/>
          <p:cNvSpPr>
            <a:spLocks noChangeShapeType="1"/>
          </p:cNvSpPr>
          <p:nvPr/>
        </p:nvSpPr>
        <p:spPr bwMode="auto">
          <a:xfrm flipH="1" flipV="1">
            <a:off x="1709738" y="1814513"/>
            <a:ext cx="12700" cy="274637"/>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37" name="Oval 383"/>
          <p:cNvSpPr>
            <a:spLocks noChangeArrowheads="1"/>
          </p:cNvSpPr>
          <p:nvPr/>
        </p:nvSpPr>
        <p:spPr bwMode="auto">
          <a:xfrm>
            <a:off x="1677988" y="1084263"/>
            <a:ext cx="136525" cy="134937"/>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42338" name="Rectangle 384"/>
          <p:cNvSpPr>
            <a:spLocks noChangeArrowheads="1"/>
          </p:cNvSpPr>
          <p:nvPr/>
        </p:nvSpPr>
        <p:spPr bwMode="auto">
          <a:xfrm>
            <a:off x="1533525" y="838200"/>
            <a:ext cx="423863"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down</a:t>
            </a:r>
            <a:endParaRPr lang="en-US" sz="1400"/>
          </a:p>
        </p:txBody>
      </p:sp>
      <p:sp>
        <p:nvSpPr>
          <p:cNvPr id="42339" name="Line 385"/>
          <p:cNvSpPr>
            <a:spLocks noChangeShapeType="1"/>
          </p:cNvSpPr>
          <p:nvPr/>
        </p:nvSpPr>
        <p:spPr bwMode="auto">
          <a:xfrm flipH="1" flipV="1">
            <a:off x="1114425" y="1704975"/>
            <a:ext cx="92075"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40" name="Line 386"/>
          <p:cNvSpPr>
            <a:spLocks noChangeShapeType="1"/>
          </p:cNvSpPr>
          <p:nvPr/>
        </p:nvSpPr>
        <p:spPr bwMode="auto">
          <a:xfrm flipV="1">
            <a:off x="1206500" y="1704975"/>
            <a:ext cx="93663"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41" name="Line 387"/>
          <p:cNvSpPr>
            <a:spLocks noChangeShapeType="1"/>
          </p:cNvSpPr>
          <p:nvPr/>
        </p:nvSpPr>
        <p:spPr bwMode="auto">
          <a:xfrm flipH="1" flipV="1">
            <a:off x="2733675" y="2817813"/>
            <a:ext cx="93663"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42" name="Line 388"/>
          <p:cNvSpPr>
            <a:spLocks noChangeShapeType="1"/>
          </p:cNvSpPr>
          <p:nvPr/>
        </p:nvSpPr>
        <p:spPr bwMode="auto">
          <a:xfrm flipV="1">
            <a:off x="2827338" y="2817813"/>
            <a:ext cx="92075"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43" name="Line 389"/>
          <p:cNvSpPr>
            <a:spLocks noChangeShapeType="1"/>
          </p:cNvSpPr>
          <p:nvPr/>
        </p:nvSpPr>
        <p:spPr bwMode="auto">
          <a:xfrm flipH="1" flipV="1">
            <a:off x="2781300" y="1751013"/>
            <a:ext cx="111125" cy="112712"/>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44" name="Line 390"/>
          <p:cNvSpPr>
            <a:spLocks noChangeShapeType="1"/>
          </p:cNvSpPr>
          <p:nvPr/>
        </p:nvSpPr>
        <p:spPr bwMode="auto">
          <a:xfrm flipV="1">
            <a:off x="2781300" y="1751013"/>
            <a:ext cx="111125" cy="112712"/>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45" name="Rectangle 391"/>
          <p:cNvSpPr>
            <a:spLocks noChangeArrowheads="1"/>
          </p:cNvSpPr>
          <p:nvPr/>
        </p:nvSpPr>
        <p:spPr bwMode="auto">
          <a:xfrm>
            <a:off x="2546350" y="1374775"/>
            <a:ext cx="630238" cy="320675"/>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sz="1400" b="0">
                <a:solidFill>
                  <a:srgbClr val="000000"/>
                </a:solidFill>
                <a:latin typeface="Arial" charset="0"/>
              </a:rPr>
              <a:t>select</a:t>
            </a:r>
          </a:p>
          <a:p>
            <a:pPr>
              <a:lnSpc>
                <a:spcPct val="75000"/>
              </a:lnSpc>
            </a:pPr>
            <a:r>
              <a:rPr lang="en-US" sz="1400" b="0">
                <a:solidFill>
                  <a:srgbClr val="000000"/>
                </a:solidFill>
                <a:latin typeface="Arial" charset="0"/>
              </a:rPr>
              <a:t>elevator</a:t>
            </a:r>
            <a:endParaRPr lang="en-US" sz="1400"/>
          </a:p>
        </p:txBody>
      </p:sp>
      <p:sp>
        <p:nvSpPr>
          <p:cNvPr id="42346" name="Rectangle 392"/>
          <p:cNvSpPr>
            <a:spLocks noChangeArrowheads="1"/>
          </p:cNvSpPr>
          <p:nvPr/>
        </p:nvSpPr>
        <p:spPr bwMode="auto">
          <a:xfrm>
            <a:off x="6189663" y="1422400"/>
            <a:ext cx="1114425"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Arrival Sensor</a:t>
            </a:r>
            <a:endParaRPr lang="en-US" sz="1400"/>
          </a:p>
        </p:txBody>
      </p:sp>
      <p:sp>
        <p:nvSpPr>
          <p:cNvPr id="42347" name="Line 393"/>
          <p:cNvSpPr>
            <a:spLocks noChangeShapeType="1"/>
          </p:cNvSpPr>
          <p:nvPr/>
        </p:nvSpPr>
        <p:spPr bwMode="auto">
          <a:xfrm flipH="1" flipV="1">
            <a:off x="5329238" y="2278063"/>
            <a:ext cx="1284287" cy="95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48" name="Line 394"/>
          <p:cNvSpPr>
            <a:spLocks noChangeShapeType="1"/>
          </p:cNvSpPr>
          <p:nvPr/>
        </p:nvSpPr>
        <p:spPr bwMode="auto">
          <a:xfrm flipH="1">
            <a:off x="7158038" y="2305050"/>
            <a:ext cx="250825" cy="57626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49" name="Line 395"/>
          <p:cNvSpPr>
            <a:spLocks noChangeShapeType="1"/>
          </p:cNvSpPr>
          <p:nvPr/>
        </p:nvSpPr>
        <p:spPr bwMode="auto">
          <a:xfrm>
            <a:off x="7097713" y="1309688"/>
            <a:ext cx="280987"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50" name="Line 396"/>
          <p:cNvSpPr>
            <a:spLocks noChangeShapeType="1"/>
          </p:cNvSpPr>
          <p:nvPr/>
        </p:nvSpPr>
        <p:spPr bwMode="auto">
          <a:xfrm>
            <a:off x="7378700" y="1401763"/>
            <a:ext cx="92075" cy="27463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51" name="Line 397"/>
          <p:cNvSpPr>
            <a:spLocks noChangeShapeType="1"/>
          </p:cNvSpPr>
          <p:nvPr/>
        </p:nvSpPr>
        <p:spPr bwMode="auto">
          <a:xfrm flipH="1">
            <a:off x="7404100" y="1676400"/>
            <a:ext cx="66675" cy="6381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52" name="Oval 398"/>
          <p:cNvSpPr>
            <a:spLocks noChangeArrowheads="1"/>
          </p:cNvSpPr>
          <p:nvPr/>
        </p:nvSpPr>
        <p:spPr bwMode="auto">
          <a:xfrm>
            <a:off x="6527800" y="2216150"/>
            <a:ext cx="136525" cy="134938"/>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42353" name="Rectangle 399"/>
          <p:cNvSpPr>
            <a:spLocks noChangeArrowheads="1"/>
          </p:cNvSpPr>
          <p:nvPr/>
        </p:nvSpPr>
        <p:spPr bwMode="auto">
          <a:xfrm>
            <a:off x="6119813" y="1870075"/>
            <a:ext cx="974725" cy="320675"/>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sz="1400" b="0">
                <a:solidFill>
                  <a:srgbClr val="000000"/>
                </a:solidFill>
                <a:latin typeface="Arial" charset="0"/>
              </a:rPr>
              <a:t>approaching</a:t>
            </a:r>
          </a:p>
          <a:p>
            <a:pPr>
              <a:lnSpc>
                <a:spcPct val="75000"/>
              </a:lnSpc>
            </a:pPr>
            <a:r>
              <a:rPr lang="en-US" sz="1400" b="0">
                <a:solidFill>
                  <a:srgbClr val="000000"/>
                </a:solidFill>
                <a:latin typeface="Arial" charset="0"/>
              </a:rPr>
              <a:t>floor</a:t>
            </a:r>
            <a:endParaRPr lang="en-US" sz="1400"/>
          </a:p>
        </p:txBody>
      </p:sp>
      <p:sp>
        <p:nvSpPr>
          <p:cNvPr id="42354" name="Line 400"/>
          <p:cNvSpPr>
            <a:spLocks noChangeShapeType="1"/>
          </p:cNvSpPr>
          <p:nvPr/>
        </p:nvSpPr>
        <p:spPr bwMode="auto">
          <a:xfrm>
            <a:off x="5329238" y="2151063"/>
            <a:ext cx="7937" cy="27305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55" name="Line 401"/>
          <p:cNvSpPr>
            <a:spLocks noChangeShapeType="1"/>
          </p:cNvSpPr>
          <p:nvPr/>
        </p:nvSpPr>
        <p:spPr bwMode="auto">
          <a:xfrm flipH="1" flipV="1">
            <a:off x="4762500" y="1273175"/>
            <a:ext cx="93663"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56" name="Line 402"/>
          <p:cNvSpPr>
            <a:spLocks noChangeShapeType="1"/>
          </p:cNvSpPr>
          <p:nvPr/>
        </p:nvSpPr>
        <p:spPr bwMode="auto">
          <a:xfrm flipV="1">
            <a:off x="4856163" y="1273175"/>
            <a:ext cx="92075"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57" name="Line 403"/>
          <p:cNvSpPr>
            <a:spLocks noChangeShapeType="1"/>
          </p:cNvSpPr>
          <p:nvPr/>
        </p:nvSpPr>
        <p:spPr bwMode="auto">
          <a:xfrm flipH="1" flipV="1">
            <a:off x="4618038" y="1163638"/>
            <a:ext cx="82550" cy="109537"/>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58" name="Line 404"/>
          <p:cNvSpPr>
            <a:spLocks noChangeShapeType="1"/>
          </p:cNvSpPr>
          <p:nvPr/>
        </p:nvSpPr>
        <p:spPr bwMode="auto">
          <a:xfrm flipH="1">
            <a:off x="4618038" y="1081088"/>
            <a:ext cx="109537" cy="825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59" name="Line 405"/>
          <p:cNvSpPr>
            <a:spLocks noChangeShapeType="1"/>
          </p:cNvSpPr>
          <p:nvPr/>
        </p:nvSpPr>
        <p:spPr bwMode="auto">
          <a:xfrm>
            <a:off x="5227638" y="2614613"/>
            <a:ext cx="93662"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60" name="Line 406"/>
          <p:cNvSpPr>
            <a:spLocks noChangeShapeType="1"/>
          </p:cNvSpPr>
          <p:nvPr/>
        </p:nvSpPr>
        <p:spPr bwMode="auto">
          <a:xfrm flipH="1">
            <a:off x="5135563" y="2614613"/>
            <a:ext cx="92075"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61" name="Rectangle 407"/>
          <p:cNvSpPr>
            <a:spLocks noChangeArrowheads="1"/>
          </p:cNvSpPr>
          <p:nvPr/>
        </p:nvSpPr>
        <p:spPr bwMode="auto">
          <a:xfrm>
            <a:off x="3432175" y="938213"/>
            <a:ext cx="1181100"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[not requested]</a:t>
            </a:r>
            <a:endParaRPr lang="en-US" sz="1400"/>
          </a:p>
        </p:txBody>
      </p:sp>
      <p:sp>
        <p:nvSpPr>
          <p:cNvPr id="42362" name="Line 408"/>
          <p:cNvSpPr>
            <a:spLocks noChangeShapeType="1"/>
          </p:cNvSpPr>
          <p:nvPr/>
        </p:nvSpPr>
        <p:spPr bwMode="auto">
          <a:xfrm flipH="1" flipV="1">
            <a:off x="6972300" y="5413375"/>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63" name="Line 409"/>
          <p:cNvSpPr>
            <a:spLocks noChangeShapeType="1"/>
          </p:cNvSpPr>
          <p:nvPr/>
        </p:nvSpPr>
        <p:spPr bwMode="auto">
          <a:xfrm flipV="1">
            <a:off x="6972300" y="5413375"/>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64" name="Rectangle 410"/>
          <p:cNvSpPr>
            <a:spLocks noChangeArrowheads="1"/>
          </p:cNvSpPr>
          <p:nvPr/>
        </p:nvSpPr>
        <p:spPr bwMode="auto">
          <a:xfrm>
            <a:off x="6469063" y="5310188"/>
            <a:ext cx="452437" cy="320675"/>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sz="1400" b="0">
                <a:solidFill>
                  <a:srgbClr val="000000"/>
                </a:solidFill>
                <a:latin typeface="Arial" charset="0"/>
              </a:rPr>
              <a:t>motor</a:t>
            </a:r>
          </a:p>
          <a:p>
            <a:pPr>
              <a:lnSpc>
                <a:spcPct val="75000"/>
              </a:lnSpc>
            </a:pPr>
            <a:r>
              <a:rPr lang="en-US" sz="1400" b="0">
                <a:solidFill>
                  <a:srgbClr val="000000"/>
                </a:solidFill>
                <a:latin typeface="Arial" charset="0"/>
              </a:rPr>
              <a:t>stop</a:t>
            </a:r>
            <a:endParaRPr lang="en-US" sz="1400"/>
          </a:p>
        </p:txBody>
      </p:sp>
      <p:sp>
        <p:nvSpPr>
          <p:cNvPr id="42365" name="Line 411"/>
          <p:cNvSpPr>
            <a:spLocks noChangeShapeType="1"/>
          </p:cNvSpPr>
          <p:nvPr/>
        </p:nvSpPr>
        <p:spPr bwMode="auto">
          <a:xfrm>
            <a:off x="4972050" y="1120775"/>
            <a:ext cx="104775" cy="873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66" name="Line 412"/>
          <p:cNvSpPr>
            <a:spLocks noChangeShapeType="1"/>
          </p:cNvSpPr>
          <p:nvPr/>
        </p:nvSpPr>
        <p:spPr bwMode="auto">
          <a:xfrm flipV="1">
            <a:off x="4991100" y="1208088"/>
            <a:ext cx="85725" cy="1063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67" name="Line 413"/>
          <p:cNvSpPr>
            <a:spLocks noChangeShapeType="1"/>
          </p:cNvSpPr>
          <p:nvPr/>
        </p:nvSpPr>
        <p:spPr bwMode="auto">
          <a:xfrm flipH="1" flipV="1">
            <a:off x="6569075" y="5886450"/>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68" name="Line 414"/>
          <p:cNvSpPr>
            <a:spLocks noChangeShapeType="1"/>
          </p:cNvSpPr>
          <p:nvPr/>
        </p:nvSpPr>
        <p:spPr bwMode="auto">
          <a:xfrm flipV="1">
            <a:off x="6569075" y="5886450"/>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69" name="Rectangle 415"/>
          <p:cNvSpPr>
            <a:spLocks noChangeArrowheads="1"/>
          </p:cNvSpPr>
          <p:nvPr/>
        </p:nvSpPr>
        <p:spPr bwMode="auto">
          <a:xfrm>
            <a:off x="6237288" y="5938838"/>
            <a:ext cx="796925"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door open</a:t>
            </a:r>
            <a:endParaRPr lang="en-US" sz="1400"/>
          </a:p>
        </p:txBody>
      </p:sp>
      <p:sp>
        <p:nvSpPr>
          <p:cNvPr id="42370" name="Oval 416"/>
          <p:cNvSpPr>
            <a:spLocks noChangeArrowheads="1"/>
          </p:cNvSpPr>
          <p:nvPr/>
        </p:nvSpPr>
        <p:spPr bwMode="auto">
          <a:xfrm>
            <a:off x="4740275" y="3613150"/>
            <a:ext cx="136525" cy="136525"/>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42371" name="Rectangle 417"/>
          <p:cNvSpPr>
            <a:spLocks noChangeArrowheads="1"/>
          </p:cNvSpPr>
          <p:nvPr/>
        </p:nvSpPr>
        <p:spPr bwMode="auto">
          <a:xfrm>
            <a:off x="4835525" y="3478213"/>
            <a:ext cx="827088" cy="320675"/>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sz="1400" b="0">
                <a:solidFill>
                  <a:srgbClr val="000000"/>
                </a:solidFill>
                <a:latin typeface="Arial" charset="0"/>
              </a:rPr>
              <a:t>stationary-</a:t>
            </a:r>
          </a:p>
          <a:p>
            <a:pPr>
              <a:lnSpc>
                <a:spcPct val="75000"/>
              </a:lnSpc>
            </a:pPr>
            <a:r>
              <a:rPr lang="en-US" sz="1400" b="0">
                <a:solidFill>
                  <a:srgbClr val="000000"/>
                </a:solidFill>
                <a:latin typeface="Arial" charset="0"/>
              </a:rPr>
              <a:t>memory</a:t>
            </a:r>
            <a:endParaRPr lang="en-US" sz="1400"/>
          </a:p>
        </p:txBody>
      </p:sp>
      <p:sp>
        <p:nvSpPr>
          <p:cNvPr id="42372" name="Line 418"/>
          <p:cNvSpPr>
            <a:spLocks noChangeShapeType="1"/>
          </p:cNvSpPr>
          <p:nvPr/>
        </p:nvSpPr>
        <p:spPr bwMode="auto">
          <a:xfrm flipH="1" flipV="1">
            <a:off x="4732338" y="3544888"/>
            <a:ext cx="15875" cy="274637"/>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73" name="Rectangle 419"/>
          <p:cNvSpPr>
            <a:spLocks noChangeArrowheads="1"/>
          </p:cNvSpPr>
          <p:nvPr/>
        </p:nvSpPr>
        <p:spPr bwMode="auto">
          <a:xfrm>
            <a:off x="4325938" y="5178425"/>
            <a:ext cx="739775"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switch on</a:t>
            </a:r>
            <a:endParaRPr lang="en-US" sz="1400"/>
          </a:p>
        </p:txBody>
      </p:sp>
      <p:sp>
        <p:nvSpPr>
          <p:cNvPr id="42374" name="Line 420"/>
          <p:cNvSpPr>
            <a:spLocks noChangeShapeType="1"/>
          </p:cNvSpPr>
          <p:nvPr/>
        </p:nvSpPr>
        <p:spPr bwMode="auto">
          <a:xfrm>
            <a:off x="5021263" y="4075113"/>
            <a:ext cx="93662" cy="936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75" name="Line 421"/>
          <p:cNvSpPr>
            <a:spLocks noChangeShapeType="1"/>
          </p:cNvSpPr>
          <p:nvPr/>
        </p:nvSpPr>
        <p:spPr bwMode="auto">
          <a:xfrm flipH="1">
            <a:off x="4929188" y="4075113"/>
            <a:ext cx="92075" cy="936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76" name="Oval 422"/>
          <p:cNvSpPr>
            <a:spLocks noChangeArrowheads="1"/>
          </p:cNvSpPr>
          <p:nvPr/>
        </p:nvSpPr>
        <p:spPr bwMode="auto">
          <a:xfrm>
            <a:off x="4519613" y="4546600"/>
            <a:ext cx="136525" cy="136525"/>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42377" name="Rectangle 423"/>
          <p:cNvSpPr>
            <a:spLocks noChangeArrowheads="1"/>
          </p:cNvSpPr>
          <p:nvPr/>
        </p:nvSpPr>
        <p:spPr bwMode="auto">
          <a:xfrm>
            <a:off x="4289425" y="4044950"/>
            <a:ext cx="611188" cy="481013"/>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sz="1400" b="0">
                <a:solidFill>
                  <a:srgbClr val="000000"/>
                </a:solidFill>
                <a:latin typeface="Arial" charset="0"/>
              </a:rPr>
              <a:t>door</a:t>
            </a:r>
          </a:p>
          <a:p>
            <a:pPr>
              <a:lnSpc>
                <a:spcPct val="75000"/>
              </a:lnSpc>
            </a:pPr>
            <a:r>
              <a:rPr lang="en-US" sz="1400" b="0">
                <a:solidFill>
                  <a:srgbClr val="000000"/>
                </a:solidFill>
                <a:latin typeface="Arial" charset="0"/>
              </a:rPr>
              <a:t>closing-</a:t>
            </a:r>
          </a:p>
          <a:p>
            <a:pPr>
              <a:lnSpc>
                <a:spcPct val="75000"/>
              </a:lnSpc>
            </a:pPr>
            <a:r>
              <a:rPr lang="en-US" sz="1400" b="0">
                <a:solidFill>
                  <a:srgbClr val="000000"/>
                </a:solidFill>
                <a:latin typeface="Arial" charset="0"/>
              </a:rPr>
              <a:t>delay</a:t>
            </a:r>
            <a:endParaRPr lang="en-US" sz="1400"/>
          </a:p>
        </p:txBody>
      </p:sp>
      <p:sp>
        <p:nvSpPr>
          <p:cNvPr id="42378" name="Line 424"/>
          <p:cNvSpPr>
            <a:spLocks noChangeShapeType="1"/>
          </p:cNvSpPr>
          <p:nvPr/>
        </p:nvSpPr>
        <p:spPr bwMode="auto">
          <a:xfrm flipH="1" flipV="1">
            <a:off x="2979738" y="3933825"/>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79" name="Line 425"/>
          <p:cNvSpPr>
            <a:spLocks noChangeShapeType="1"/>
          </p:cNvSpPr>
          <p:nvPr/>
        </p:nvSpPr>
        <p:spPr bwMode="auto">
          <a:xfrm flipV="1">
            <a:off x="2979738" y="3933825"/>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80" name="Rectangle 426"/>
          <p:cNvSpPr>
            <a:spLocks noChangeArrowheads="1"/>
          </p:cNvSpPr>
          <p:nvPr/>
        </p:nvSpPr>
        <p:spPr bwMode="auto">
          <a:xfrm>
            <a:off x="2798763" y="3619500"/>
            <a:ext cx="492125" cy="320675"/>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sz="1400" b="0">
                <a:solidFill>
                  <a:srgbClr val="000000"/>
                </a:solidFill>
                <a:latin typeface="Arial" charset="0"/>
              </a:rPr>
              <a:t>add to</a:t>
            </a:r>
          </a:p>
          <a:p>
            <a:pPr>
              <a:lnSpc>
                <a:spcPct val="75000"/>
              </a:lnSpc>
            </a:pPr>
            <a:r>
              <a:rPr lang="en-US" sz="1400" b="0">
                <a:solidFill>
                  <a:srgbClr val="000000"/>
                </a:solidFill>
                <a:latin typeface="Arial" charset="0"/>
              </a:rPr>
              <a:t>list</a:t>
            </a:r>
            <a:endParaRPr lang="en-US" sz="1400"/>
          </a:p>
        </p:txBody>
      </p:sp>
      <p:sp>
        <p:nvSpPr>
          <p:cNvPr id="42381" name="Line 427"/>
          <p:cNvSpPr>
            <a:spLocks noChangeShapeType="1"/>
          </p:cNvSpPr>
          <p:nvPr/>
        </p:nvSpPr>
        <p:spPr bwMode="auto">
          <a:xfrm flipH="1">
            <a:off x="2632075" y="3149600"/>
            <a:ext cx="119063" cy="650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82" name="Line 428"/>
          <p:cNvSpPr>
            <a:spLocks noChangeShapeType="1"/>
          </p:cNvSpPr>
          <p:nvPr/>
        </p:nvSpPr>
        <p:spPr bwMode="auto">
          <a:xfrm>
            <a:off x="2565400" y="3094038"/>
            <a:ext cx="66675" cy="1206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83" name="Line 429"/>
          <p:cNvSpPr>
            <a:spLocks noChangeShapeType="1"/>
          </p:cNvSpPr>
          <p:nvPr/>
        </p:nvSpPr>
        <p:spPr bwMode="auto">
          <a:xfrm flipH="1" flipV="1">
            <a:off x="2984500" y="3024188"/>
            <a:ext cx="93663"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84" name="Line 430"/>
          <p:cNvSpPr>
            <a:spLocks noChangeShapeType="1"/>
          </p:cNvSpPr>
          <p:nvPr/>
        </p:nvSpPr>
        <p:spPr bwMode="auto">
          <a:xfrm flipV="1">
            <a:off x="3078163" y="3024188"/>
            <a:ext cx="92075"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85" name="Line 431"/>
          <p:cNvSpPr>
            <a:spLocks noChangeShapeType="1"/>
          </p:cNvSpPr>
          <p:nvPr/>
        </p:nvSpPr>
        <p:spPr bwMode="auto">
          <a:xfrm flipH="1">
            <a:off x="3432175" y="2124075"/>
            <a:ext cx="252413" cy="107950"/>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86" name="Rectangle 432"/>
          <p:cNvSpPr>
            <a:spLocks noChangeArrowheads="1"/>
          </p:cNvSpPr>
          <p:nvPr/>
        </p:nvSpPr>
        <p:spPr bwMode="auto">
          <a:xfrm>
            <a:off x="3390900" y="1822450"/>
            <a:ext cx="581025" cy="320675"/>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sz="1400" b="0">
                <a:solidFill>
                  <a:srgbClr val="000000"/>
                </a:solidFill>
                <a:latin typeface="Arial" charset="0"/>
              </a:rPr>
              <a:t>already</a:t>
            </a:r>
          </a:p>
          <a:p>
            <a:pPr>
              <a:lnSpc>
                <a:spcPct val="75000"/>
              </a:lnSpc>
            </a:pPr>
            <a:r>
              <a:rPr lang="en-US" sz="1400" b="0">
                <a:solidFill>
                  <a:srgbClr val="000000"/>
                </a:solidFill>
                <a:latin typeface="Arial" charset="0"/>
              </a:rPr>
              <a:t>on list</a:t>
            </a:r>
            <a:endParaRPr lang="en-US" sz="1400"/>
          </a:p>
        </p:txBody>
      </p:sp>
      <p:sp>
        <p:nvSpPr>
          <p:cNvPr id="42387" name="Line 433"/>
          <p:cNvSpPr>
            <a:spLocks noChangeShapeType="1"/>
          </p:cNvSpPr>
          <p:nvPr/>
        </p:nvSpPr>
        <p:spPr bwMode="auto">
          <a:xfrm flipH="1">
            <a:off x="7146925" y="3976688"/>
            <a:ext cx="103188" cy="920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88" name="Line 434"/>
          <p:cNvSpPr>
            <a:spLocks noChangeShapeType="1"/>
          </p:cNvSpPr>
          <p:nvPr/>
        </p:nvSpPr>
        <p:spPr bwMode="auto">
          <a:xfrm>
            <a:off x="7056438" y="3965575"/>
            <a:ext cx="90487" cy="1031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89" name="Rectangle 435"/>
          <p:cNvSpPr>
            <a:spLocks noChangeArrowheads="1"/>
          </p:cNvSpPr>
          <p:nvPr/>
        </p:nvSpPr>
        <p:spPr bwMode="auto">
          <a:xfrm>
            <a:off x="3438525" y="2406650"/>
            <a:ext cx="561975"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[on list]</a:t>
            </a:r>
            <a:endParaRPr lang="en-US" sz="1400"/>
          </a:p>
        </p:txBody>
      </p:sp>
      <p:sp>
        <p:nvSpPr>
          <p:cNvPr id="42390" name="Rectangle 436"/>
          <p:cNvSpPr>
            <a:spLocks noChangeArrowheads="1"/>
          </p:cNvSpPr>
          <p:nvPr/>
        </p:nvSpPr>
        <p:spPr bwMode="auto">
          <a:xfrm>
            <a:off x="5181600" y="957263"/>
            <a:ext cx="885825" cy="212725"/>
          </a:xfrm>
          <a:prstGeom prst="rect">
            <a:avLst/>
          </a:prstGeom>
          <a:noFill/>
          <a:ln w="9525">
            <a:noFill/>
            <a:miter lim="800000"/>
            <a:headEnd/>
            <a:tailEnd/>
          </a:ln>
        </p:spPr>
        <p:txBody>
          <a:bodyPr wrap="none" lIns="0" tIns="0" rIns="0" bIns="0">
            <a:prstTxWarp prst="textNoShape">
              <a:avLst/>
            </a:prstTxWarp>
            <a:spAutoFit/>
          </a:bodyPr>
          <a:lstStyle/>
          <a:p>
            <a:r>
              <a:rPr lang="en-US" sz="1400" b="0">
                <a:solidFill>
                  <a:srgbClr val="000000"/>
                </a:solidFill>
                <a:latin typeface="Arial" charset="0"/>
              </a:rPr>
              <a:t>[requested]</a:t>
            </a:r>
            <a:endParaRPr lang="en-US" sz="1400"/>
          </a:p>
        </p:txBody>
      </p:sp>
      <p:sp>
        <p:nvSpPr>
          <p:cNvPr id="42391" name="Line 437"/>
          <p:cNvSpPr>
            <a:spLocks noChangeShapeType="1"/>
          </p:cNvSpPr>
          <p:nvPr/>
        </p:nvSpPr>
        <p:spPr bwMode="auto">
          <a:xfrm flipH="1" flipV="1">
            <a:off x="2863850" y="4810125"/>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92" name="Line 438"/>
          <p:cNvSpPr>
            <a:spLocks noChangeShapeType="1"/>
          </p:cNvSpPr>
          <p:nvPr/>
        </p:nvSpPr>
        <p:spPr bwMode="auto">
          <a:xfrm flipV="1">
            <a:off x="2863850" y="4810125"/>
            <a:ext cx="111125" cy="111125"/>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393" name="Rectangle 439"/>
          <p:cNvSpPr>
            <a:spLocks noChangeArrowheads="1"/>
          </p:cNvSpPr>
          <p:nvPr/>
        </p:nvSpPr>
        <p:spPr bwMode="auto">
          <a:xfrm>
            <a:off x="2541588" y="4508500"/>
            <a:ext cx="620712" cy="320675"/>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sz="1400" b="0">
                <a:solidFill>
                  <a:srgbClr val="000000"/>
                </a:solidFill>
                <a:latin typeface="Arial" charset="0"/>
              </a:rPr>
              <a:t>remove</a:t>
            </a:r>
          </a:p>
          <a:p>
            <a:pPr>
              <a:lnSpc>
                <a:spcPct val="75000"/>
              </a:lnSpc>
            </a:pPr>
            <a:r>
              <a:rPr lang="en-US" sz="1400" b="0">
                <a:solidFill>
                  <a:srgbClr val="000000"/>
                </a:solidFill>
                <a:latin typeface="Arial" charset="0"/>
              </a:rPr>
              <a:t>from list</a:t>
            </a:r>
            <a:endParaRPr lang="en-US" sz="1400"/>
          </a:p>
        </p:txBody>
      </p:sp>
      <p:sp>
        <p:nvSpPr>
          <p:cNvPr id="42394" name="Line 441"/>
          <p:cNvSpPr>
            <a:spLocks noChangeShapeType="1"/>
          </p:cNvSpPr>
          <p:nvPr/>
        </p:nvSpPr>
        <p:spPr bwMode="auto">
          <a:xfrm flipH="1">
            <a:off x="5126038" y="5851525"/>
            <a:ext cx="428625" cy="111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95" name="Line 442"/>
          <p:cNvSpPr>
            <a:spLocks noChangeShapeType="1"/>
          </p:cNvSpPr>
          <p:nvPr/>
        </p:nvSpPr>
        <p:spPr bwMode="auto">
          <a:xfrm flipH="1">
            <a:off x="4054475" y="5862638"/>
            <a:ext cx="1071563" cy="317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96" name="Line 443"/>
          <p:cNvSpPr>
            <a:spLocks noChangeShapeType="1"/>
          </p:cNvSpPr>
          <p:nvPr/>
        </p:nvSpPr>
        <p:spPr bwMode="auto">
          <a:xfrm flipH="1" flipV="1">
            <a:off x="3502025" y="5857875"/>
            <a:ext cx="552450" cy="365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97" name="Line 444"/>
          <p:cNvSpPr>
            <a:spLocks noChangeShapeType="1"/>
          </p:cNvSpPr>
          <p:nvPr/>
        </p:nvSpPr>
        <p:spPr bwMode="auto">
          <a:xfrm flipH="1" flipV="1">
            <a:off x="2416175" y="4321175"/>
            <a:ext cx="819150" cy="15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98" name="Line 445"/>
          <p:cNvSpPr>
            <a:spLocks noChangeShapeType="1"/>
          </p:cNvSpPr>
          <p:nvPr/>
        </p:nvSpPr>
        <p:spPr bwMode="auto">
          <a:xfrm flipH="1" flipV="1">
            <a:off x="1849438" y="4289425"/>
            <a:ext cx="566737" cy="3175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399" name="Line 446"/>
          <p:cNvSpPr>
            <a:spLocks noChangeShapeType="1"/>
          </p:cNvSpPr>
          <p:nvPr/>
        </p:nvSpPr>
        <p:spPr bwMode="auto">
          <a:xfrm flipH="1" flipV="1">
            <a:off x="1624013" y="4276725"/>
            <a:ext cx="225425" cy="12700"/>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400" name="Line 447"/>
          <p:cNvSpPr>
            <a:spLocks noChangeShapeType="1"/>
          </p:cNvSpPr>
          <p:nvPr/>
        </p:nvSpPr>
        <p:spPr bwMode="auto">
          <a:xfrm flipV="1">
            <a:off x="4791075" y="5476875"/>
            <a:ext cx="161925" cy="158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401" name="Line 448"/>
          <p:cNvSpPr>
            <a:spLocks noChangeShapeType="1"/>
          </p:cNvSpPr>
          <p:nvPr/>
        </p:nvSpPr>
        <p:spPr bwMode="auto">
          <a:xfrm flipV="1">
            <a:off x="4953000" y="5435600"/>
            <a:ext cx="403225" cy="4127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402" name="Line 449"/>
          <p:cNvSpPr>
            <a:spLocks noChangeShapeType="1"/>
          </p:cNvSpPr>
          <p:nvPr/>
        </p:nvSpPr>
        <p:spPr bwMode="auto">
          <a:xfrm flipV="1">
            <a:off x="5346700" y="5278438"/>
            <a:ext cx="90488" cy="161925"/>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403" name="Line 450"/>
          <p:cNvSpPr>
            <a:spLocks noChangeShapeType="1"/>
          </p:cNvSpPr>
          <p:nvPr/>
        </p:nvSpPr>
        <p:spPr bwMode="auto">
          <a:xfrm>
            <a:off x="3397250" y="4514850"/>
            <a:ext cx="1588" cy="433388"/>
          </a:xfrm>
          <a:prstGeom prst="line">
            <a:avLst/>
          </a:prstGeom>
          <a:noFill/>
          <a:ln w="52388">
            <a:solidFill>
              <a:srgbClr val="000000"/>
            </a:solidFill>
            <a:round/>
            <a:headEnd/>
            <a:tailEnd/>
          </a:ln>
        </p:spPr>
        <p:txBody>
          <a:bodyPr>
            <a:prstTxWarp prst="textNoShape">
              <a:avLst/>
            </a:prstTxWarp>
          </a:bodyPr>
          <a:lstStyle/>
          <a:p>
            <a:endParaRPr lang="en-US"/>
          </a:p>
        </p:txBody>
      </p:sp>
      <p:sp>
        <p:nvSpPr>
          <p:cNvPr id="42404" name="Line 451"/>
          <p:cNvSpPr>
            <a:spLocks noChangeShapeType="1"/>
          </p:cNvSpPr>
          <p:nvPr/>
        </p:nvSpPr>
        <p:spPr bwMode="auto">
          <a:xfrm flipH="1">
            <a:off x="5554663" y="5851525"/>
            <a:ext cx="155575" cy="158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405" name="Line 452"/>
          <p:cNvSpPr>
            <a:spLocks noChangeShapeType="1"/>
          </p:cNvSpPr>
          <p:nvPr/>
        </p:nvSpPr>
        <p:spPr bwMode="auto">
          <a:xfrm flipH="1">
            <a:off x="1616075" y="4140200"/>
            <a:ext cx="15875" cy="274638"/>
          </a:xfrm>
          <a:prstGeom prst="line">
            <a:avLst/>
          </a:prstGeom>
          <a:noFill/>
          <a:ln w="39688">
            <a:solidFill>
              <a:srgbClr val="000000"/>
            </a:solidFill>
            <a:round/>
            <a:headEnd/>
            <a:tailEnd/>
          </a:ln>
        </p:spPr>
        <p:txBody>
          <a:bodyPr>
            <a:prstTxWarp prst="textNoShape">
              <a:avLst/>
            </a:prstTxWarp>
          </a:bodyPr>
          <a:lstStyle/>
          <a:p>
            <a:endParaRPr lang="en-US"/>
          </a:p>
        </p:txBody>
      </p:sp>
      <p:sp>
        <p:nvSpPr>
          <p:cNvPr id="42406" name="Rectangle 453"/>
          <p:cNvSpPr>
            <a:spLocks noChangeArrowheads="1"/>
          </p:cNvSpPr>
          <p:nvPr/>
        </p:nvSpPr>
        <p:spPr bwMode="auto">
          <a:xfrm>
            <a:off x="915988" y="3929063"/>
            <a:ext cx="984250" cy="320675"/>
          </a:xfrm>
          <a:prstGeom prst="rect">
            <a:avLst/>
          </a:prstGeom>
          <a:noFill/>
          <a:ln w="9525">
            <a:noFill/>
            <a:miter lim="800000"/>
            <a:headEnd/>
            <a:tailEnd/>
          </a:ln>
        </p:spPr>
        <p:txBody>
          <a:bodyPr wrap="none" lIns="0" tIns="0" rIns="0" bIns="0">
            <a:prstTxWarp prst="textNoShape">
              <a:avLst/>
            </a:prstTxWarp>
            <a:spAutoFit/>
          </a:bodyPr>
          <a:lstStyle/>
          <a:p>
            <a:pPr>
              <a:lnSpc>
                <a:spcPct val="75000"/>
              </a:lnSpc>
            </a:pPr>
            <a:r>
              <a:rPr lang="en-US" sz="1400" b="0">
                <a:solidFill>
                  <a:srgbClr val="000000"/>
                </a:solidFill>
                <a:latin typeface="Arial" charset="0"/>
              </a:rPr>
              <a:t>at requested</a:t>
            </a:r>
          </a:p>
          <a:p>
            <a:pPr>
              <a:lnSpc>
                <a:spcPct val="75000"/>
              </a:lnSpc>
            </a:pPr>
            <a:r>
              <a:rPr lang="en-US" sz="1400" b="0">
                <a:solidFill>
                  <a:srgbClr val="000000"/>
                </a:solidFill>
                <a:latin typeface="Arial" charset="0"/>
              </a:rPr>
              <a:t>floor</a:t>
            </a:r>
            <a:endParaRPr lang="en-US" sz="1400"/>
          </a:p>
        </p:txBody>
      </p:sp>
      <p:sp>
        <p:nvSpPr>
          <p:cNvPr id="42407" name="Oval 454"/>
          <p:cNvSpPr>
            <a:spLocks noChangeArrowheads="1"/>
          </p:cNvSpPr>
          <p:nvPr/>
        </p:nvSpPr>
        <p:spPr bwMode="auto">
          <a:xfrm>
            <a:off x="4722813" y="5424488"/>
            <a:ext cx="136525" cy="134937"/>
          </a:xfrm>
          <a:prstGeom prst="ellipse">
            <a:avLst/>
          </a:prstGeom>
          <a:solidFill>
            <a:srgbClr val="000000"/>
          </a:solidFill>
          <a:ln w="26988">
            <a:solidFill>
              <a:srgbClr val="000000"/>
            </a:solidFill>
            <a:round/>
            <a:headEnd/>
            <a:tailEnd/>
          </a:ln>
        </p:spPr>
        <p:txBody>
          <a:bodyPr>
            <a:prstTxWarp prst="textNoShape">
              <a:avLst/>
            </a:prstTxWarp>
          </a:bodyPr>
          <a:lstStyle/>
          <a:p>
            <a:endParaRPr lang="en-US"/>
          </a:p>
        </p:txBody>
      </p:sp>
      <p:sp>
        <p:nvSpPr>
          <p:cNvPr id="42408" name="Text Box 455"/>
          <p:cNvSpPr txBox="1">
            <a:spLocks noChangeArrowheads="1"/>
          </p:cNvSpPr>
          <p:nvPr/>
        </p:nvSpPr>
        <p:spPr bwMode="auto">
          <a:xfrm>
            <a:off x="2468563" y="5819775"/>
            <a:ext cx="2986087" cy="457200"/>
          </a:xfrm>
          <a:prstGeom prst="rect">
            <a:avLst/>
          </a:prstGeom>
          <a:noFill/>
          <a:ln w="12700">
            <a:noFill/>
            <a:miter lim="800000"/>
            <a:headEnd/>
            <a:tailEnd/>
          </a:ln>
        </p:spPr>
        <p:txBody>
          <a:bodyPr wrap="none">
            <a:prstTxWarp prst="textNoShape">
              <a:avLst/>
            </a:prstTxWarp>
            <a:spAutoFit/>
          </a:bodyPr>
          <a:lstStyle/>
          <a:p>
            <a:r>
              <a:rPr lang="en-US" sz="2400">
                <a:latin typeface="Times New Roman" charset="0"/>
              </a:rPr>
              <a:t>Arch. Alternative (II)</a:t>
            </a:r>
          </a:p>
        </p:txBody>
      </p:sp>
      <p:sp>
        <p:nvSpPr>
          <p:cNvPr id="42409" name="AutoShape 456">
            <a:hlinkClick r:id="" action="ppaction://noaction" highlightClick="1"/>
          </p:cNvPr>
          <p:cNvSpPr>
            <a:spLocks noChangeArrowheads="1"/>
          </p:cNvSpPr>
          <p:nvPr/>
        </p:nvSpPr>
        <p:spPr bwMode="auto">
          <a:xfrm rot="-5400000">
            <a:off x="63500" y="539750"/>
            <a:ext cx="419100" cy="419100"/>
          </a:xfrm>
          <a:prstGeom prst="actionButtonForwardNext">
            <a:avLst/>
          </a:prstGeom>
          <a:solidFill>
            <a:srgbClr val="919191"/>
          </a:solidFill>
          <a:ln w="12700">
            <a:solidFill>
              <a:schemeClr val="tx1"/>
            </a:solidFill>
            <a:miter lim="800000"/>
            <a:headEnd/>
            <a:tailEnd/>
          </a:ln>
        </p:spPr>
        <p:txBody>
          <a:bodyPr vert="eaVert" wrap="none" anchor="ctr">
            <a:prstTxWarp prst="textNoShape">
              <a:avLst/>
            </a:prstTxWarp>
          </a:bodyPr>
          <a:lstStyle/>
          <a:p>
            <a:endParaRPr lang="fr-CA" sz="2400" b="0">
              <a:latin typeface="Book Antiqua" charset="0"/>
            </a:endParaRPr>
          </a:p>
        </p:txBody>
      </p:sp>
      <p:sp>
        <p:nvSpPr>
          <p:cNvPr id="42410" name="Line 457"/>
          <p:cNvSpPr>
            <a:spLocks noChangeShapeType="1"/>
          </p:cNvSpPr>
          <p:nvPr/>
        </p:nvSpPr>
        <p:spPr bwMode="auto">
          <a:xfrm flipV="1">
            <a:off x="3186113" y="4724400"/>
            <a:ext cx="206375" cy="100013"/>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411" name="Line 458"/>
          <p:cNvSpPr>
            <a:spLocks noChangeShapeType="1"/>
          </p:cNvSpPr>
          <p:nvPr/>
        </p:nvSpPr>
        <p:spPr bwMode="auto">
          <a:xfrm flipV="1">
            <a:off x="3419475" y="4592638"/>
            <a:ext cx="149225" cy="55562"/>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412" name="Line 459"/>
          <p:cNvSpPr>
            <a:spLocks noChangeShapeType="1"/>
          </p:cNvSpPr>
          <p:nvPr/>
        </p:nvSpPr>
        <p:spPr bwMode="auto">
          <a:xfrm>
            <a:off x="3225800" y="4318000"/>
            <a:ext cx="323850" cy="33338"/>
          </a:xfrm>
          <a:prstGeom prst="line">
            <a:avLst/>
          </a:prstGeom>
          <a:noFill/>
          <a:ln w="26988">
            <a:solidFill>
              <a:srgbClr val="000000"/>
            </a:solidFill>
            <a:round/>
            <a:headEnd/>
            <a:tailEnd/>
          </a:ln>
        </p:spPr>
        <p:txBody>
          <a:bodyPr>
            <a:prstTxWarp prst="textNoShape">
              <a:avLst/>
            </a:prstTxWarp>
          </a:bodyPr>
          <a:lstStyle/>
          <a:p>
            <a:endParaRPr lang="en-US"/>
          </a:p>
        </p:txBody>
      </p:sp>
      <p:sp>
        <p:nvSpPr>
          <p:cNvPr id="42413" name="Line 460"/>
          <p:cNvSpPr>
            <a:spLocks noChangeShapeType="1"/>
          </p:cNvSpPr>
          <p:nvPr/>
        </p:nvSpPr>
        <p:spPr bwMode="auto">
          <a:xfrm>
            <a:off x="3536950" y="4359275"/>
            <a:ext cx="26988" cy="236538"/>
          </a:xfrm>
          <a:prstGeom prst="line">
            <a:avLst/>
          </a:prstGeom>
          <a:noFill/>
          <a:ln w="26988">
            <a:solidFill>
              <a:srgbClr val="000000"/>
            </a:solidFill>
            <a:round/>
            <a:headEnd/>
            <a:tailEnd/>
          </a:ln>
        </p:spPr>
        <p:txBody>
          <a:bodyPr>
            <a:prstTxWarp prst="textNoShape">
              <a:avLst/>
            </a:prstTxWarp>
          </a:bodyPr>
          <a:lstStyle/>
          <a:p>
            <a:endParaRPr lang="en-US"/>
          </a:p>
        </p:txBody>
      </p:sp>
    </p:spTree>
  </p:cSld>
  <p:clrMapOvr>
    <a:masterClrMapping/>
  </p:clrMapOvr>
  <p:transition xmlns:p14="http://schemas.microsoft.com/office/powerpoint/2010/main"/>
</p:sld>
</file>

<file path=ppt/theme/theme1.xml><?xml version="1.0" encoding="utf-8"?>
<a:theme xmlns:a="http://schemas.openxmlformats.org/drawingml/2006/main" name="blackb">
  <a:themeElements>
    <a:clrScheme name="">
      <a:dk1>
        <a:srgbClr val="000000"/>
      </a:dk1>
      <a:lt1>
        <a:srgbClr val="FFFFFF"/>
      </a:lt1>
      <a:dk2>
        <a:srgbClr val="000000"/>
      </a:dk2>
      <a:lt2>
        <a:srgbClr val="808080"/>
      </a:lt2>
      <a:accent1>
        <a:srgbClr val="414141"/>
      </a:accent1>
      <a:accent2>
        <a:srgbClr val="919191"/>
      </a:accent2>
      <a:accent3>
        <a:srgbClr val="FFFFFF"/>
      </a:accent3>
      <a:accent4>
        <a:srgbClr val="000000"/>
      </a:accent4>
      <a:accent5>
        <a:srgbClr val="B0B0B0"/>
      </a:accent5>
      <a:accent6>
        <a:srgbClr val="838383"/>
      </a:accent6>
      <a:hlink>
        <a:srgbClr val="000000"/>
      </a:hlink>
      <a:folHlink>
        <a:srgbClr val="DADADA"/>
      </a:folHlink>
    </a:clrScheme>
    <a:fontScheme name="blackb">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a:ln>
              <a:noFill/>
            </a:ln>
            <a:solidFill>
              <a:schemeClr val="tx1"/>
            </a:solidFill>
            <a:effectLst/>
            <a:latin typeface="Helvetica" charset="0"/>
          </a:defRPr>
        </a:defPPr>
      </a:lstStyle>
    </a:spDef>
    <a:lnDef>
      <a:spPr bwMode="auto">
        <a:xfrm>
          <a:off x="0" y="0"/>
          <a:ext cx="1" cy="1"/>
        </a:xfrm>
        <a:custGeom>
          <a:avLst/>
          <a:gdLst/>
          <a:ahLst/>
          <a:cxnLst/>
          <a:rect l="0" t="0" r="0" b="0"/>
          <a:pathLst/>
        </a:custGeom>
        <a:noFill/>
        <a:ln w="38100"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a:ln>
              <a:noFill/>
            </a:ln>
            <a:solidFill>
              <a:schemeClr val="tx1"/>
            </a:solidFill>
            <a:effectLst/>
            <a:latin typeface="Helvetica" charset="0"/>
          </a:defRPr>
        </a:defPPr>
      </a:lstStyle>
    </a:lnDef>
  </a:objectDefaults>
  <a:extraClrSchemeLst>
    <a:extraClrScheme>
      <a:clrScheme name="blackb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ckb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ckb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ckb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ckb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ckb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ckb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c:\msoffice\powerpnt\template\bwovrhd\blackb.ppt</Template>
  <TotalTime>244916728</TotalTime>
  <Pages>2</Pages>
  <Words>1570</Words>
  <Application>Microsoft Macintosh PowerPoint</Application>
  <PresentationFormat>Letter Paper (8.5x11 in)</PresentationFormat>
  <Paragraphs>432</Paragraphs>
  <Slides>14</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blackb</vt:lpstr>
      <vt:lpstr>Image Photo Editor</vt:lpstr>
      <vt:lpstr>Bridging the Gap Between Requirements and Design with Use Case Maps</vt:lpstr>
      <vt:lpstr>UCM Notation - Basic</vt:lpstr>
      <vt:lpstr>UCM Notation - Hierarchy</vt:lpstr>
      <vt:lpstr>UCM Notation - Simple Plug-in</vt:lpstr>
      <vt:lpstr>UCM Notation - AND/OR</vt:lpstr>
      <vt:lpstr>UCM Notation -  Dynamic Structures</vt:lpstr>
      <vt:lpstr>PowerPoint Presentation</vt:lpstr>
      <vt:lpstr>PowerPoint Presentation</vt:lpstr>
      <vt:lpstr>PowerPoint Presentation</vt:lpstr>
      <vt:lpstr>UCM Validation by Inspection</vt:lpstr>
      <vt:lpstr>Feature Interaction (1)</vt:lpstr>
      <vt:lpstr>Feature Interaction (2)</vt:lpstr>
      <vt:lpstr>Scenario Definitions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Case Maps Notation  &amp; UML</dc:title>
  <dc:subject/>
  <dc:creator/>
  <cp:keywords/>
  <dc:description/>
  <cp:lastModifiedBy>jean-pierre corriveau</cp:lastModifiedBy>
  <cp:revision>952</cp:revision>
  <cp:lastPrinted>2015-10-27T17:38:05Z</cp:lastPrinted>
  <dcterms:created xsi:type="dcterms:W3CDTF">2014-11-20T15:38:43Z</dcterms:created>
  <dcterms:modified xsi:type="dcterms:W3CDTF">2015-10-27T17:38:26Z</dcterms:modified>
</cp:coreProperties>
</file>