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3" r:id="rId3"/>
    <p:sldId id="257" r:id="rId4"/>
    <p:sldId id="258" r:id="rId5"/>
    <p:sldId id="259" r:id="rId6"/>
    <p:sldId id="261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311" r:id="rId15"/>
    <p:sldId id="312" r:id="rId16"/>
    <p:sldId id="272" r:id="rId17"/>
    <p:sldId id="268" r:id="rId18"/>
    <p:sldId id="269" r:id="rId19"/>
    <p:sldId id="270" r:id="rId20"/>
    <p:sldId id="271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314" r:id="rId36"/>
    <p:sldId id="315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1" r:id="rId51"/>
    <p:sldId id="300" r:id="rId52"/>
    <p:sldId id="316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7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DDDDDD"/>
    <a:srgbClr val="C0C0C0"/>
    <a:srgbClr val="275317"/>
    <a:srgbClr val="A6A6A6"/>
    <a:srgbClr val="D9DCE1"/>
    <a:srgbClr val="E4E4E4"/>
    <a:srgbClr val="DBDCE0"/>
    <a:srgbClr val="FF6600"/>
    <a:srgbClr val="3C3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6609" autoAdjust="0"/>
    <p:restoredTop sz="94660"/>
  </p:normalViewPr>
  <p:slideViewPr>
    <p:cSldViewPr>
      <p:cViewPr>
        <p:scale>
          <a:sx n="150" d="100"/>
          <a:sy n="150" d="100"/>
        </p:scale>
        <p:origin x="-1788" y="-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90001" cy="90001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C2AD9-182E-CAF5-F3A0-82FD9BAC6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BC3B51-B81B-061D-58D1-F00B49B488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4DA22-EB78-5086-E359-3B053B4E0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1C9EC-8171-466E-856C-557B76868A96}" type="datetimeFigureOut">
              <a:rPr lang="en-CA" smtClean="0"/>
              <a:t>2025-10-21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C4A90-A718-00B0-E331-0F6DDE59A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F98BF-4051-B277-BB3F-D5E20E7C2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9377-F4A3-4633-8E7F-10BD935D572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0142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B2431-4A78-7D6A-12BB-C4B9DDE47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A4AB52-1013-B31C-9290-12F33BF097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06805-62F1-2BB8-3C66-F25FAEC9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1C9EC-8171-466E-856C-557B76868A96}" type="datetimeFigureOut">
              <a:rPr lang="en-CA" smtClean="0"/>
              <a:t>2025-10-21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BCC97-F7CE-638B-C00B-B61F19BAE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123A5-E59F-1E7B-2638-D82DC64D9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9377-F4A3-4633-8E7F-10BD935D572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9835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FB420C-21FB-83CC-7F42-C98F0C4B4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4C018B-2547-907D-6A82-C8B427AE1A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AD06F-B544-1FC0-25C1-B18BD5A05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1C9EC-8171-466E-856C-557B76868A96}" type="datetimeFigureOut">
              <a:rPr lang="en-CA" smtClean="0"/>
              <a:t>2025-10-21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9DBEC-3640-BB42-5C9D-7A115626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43356-FBF1-FB05-3911-19E40E2C2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9377-F4A3-4633-8E7F-10BD935D572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045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C0BE5-CDE0-2E3D-2398-9F5BC9F34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FB351-0A97-C8E5-0C5E-CC052BFF4D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C7CD7-51D5-E12C-B526-ECAB9372E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1C9EC-8171-466E-856C-557B76868A96}" type="datetimeFigureOut">
              <a:rPr lang="en-CA" smtClean="0"/>
              <a:t>2025-10-21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DA67C-8CA3-C886-FB50-3A818F15B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E9688-880C-2B2A-0120-11707AB0B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9377-F4A3-4633-8E7F-10BD935D572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05460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F6801-4BD7-1EC1-06A3-75049556B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410808-76DA-5858-BD03-76AAC2813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85E19-D221-D166-D9AC-69BE05C39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1C9EC-8171-466E-856C-557B76868A96}" type="datetimeFigureOut">
              <a:rPr lang="en-CA" smtClean="0"/>
              <a:t>2025-10-21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BA06B-2914-CB05-2589-741B8B363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3D61D4-6D63-A898-32B5-202DB95D7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9377-F4A3-4633-8E7F-10BD935D572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07975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A3DF1-292E-ED01-0559-40796ABA5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516FC-F432-4ED0-8D0F-ED4C1E0A1C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D50F3-AAAB-F2EC-2542-C30363A371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661E67-1992-3350-90CD-BAAEE9486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1C9EC-8171-466E-856C-557B76868A96}" type="datetimeFigureOut">
              <a:rPr lang="en-CA" smtClean="0"/>
              <a:t>2025-10-21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CF9DD6-3BFF-28F1-F263-79D1AE9B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C22D47-DE33-2A4E-C213-9FF0D9E31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9377-F4A3-4633-8E7F-10BD935D572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70102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8F948-897E-9DE8-8CE8-D8355854B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9AA3C-F98D-B1BF-82BF-F9E5C386B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4FB11-B3C4-E320-385F-9694C9C1AA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34E288-DE43-8E3B-F649-D4C01E2FC6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53F82A-316C-5D42-9E61-A8DC143624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1056CD-1E8E-AF79-04D0-A37EABCDF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1C9EC-8171-466E-856C-557B76868A96}" type="datetimeFigureOut">
              <a:rPr lang="en-CA" smtClean="0"/>
              <a:t>2025-10-21</a:t>
            </a:fld>
            <a:endParaRPr lang="en-CA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B05B-510D-4BD6-6B2F-A38D96A7D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EF28A6-60C7-9E76-C916-DD5A74145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9377-F4A3-4633-8E7F-10BD935D572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1344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C8F65-7CBB-0463-ED72-252A45E64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95B924-83BC-614A-EA74-66EF17AE2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1C9EC-8171-466E-856C-557B76868A96}" type="datetimeFigureOut">
              <a:rPr lang="en-CA" smtClean="0"/>
              <a:t>2025-10-21</a:t>
            </a:fld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7EB456-88DA-3299-62A7-7FC6DD50A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0999AB-C4B8-58B2-F299-FB7DAD65A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9377-F4A3-4633-8E7F-10BD935D572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61533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4BB820-B59C-2210-145D-5B2BA4A10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1C9EC-8171-466E-856C-557B76868A96}" type="datetimeFigureOut">
              <a:rPr lang="en-CA" smtClean="0"/>
              <a:t>2025-10-21</a:t>
            </a:fld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52563E-48A8-757E-FAAB-684899E37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44385-A462-F22D-AA09-5CD116B02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9377-F4A3-4633-8E7F-10BD935D572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84268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74044-180B-F5D3-36B7-20BABB0C9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9EEF4-EAF7-5602-878C-FC3EF5908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CF9930-AEC2-3010-2EBE-223DE8960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3EAF0F-914F-E30D-9054-3CE5C3841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1C9EC-8171-466E-856C-557B76868A96}" type="datetimeFigureOut">
              <a:rPr lang="en-CA" smtClean="0"/>
              <a:t>2025-10-21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37F8CB-D49C-5AEE-0E19-5A8143AE9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5C1638-578A-84A4-8211-14139340F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9377-F4A3-4633-8E7F-10BD935D572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98933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47ECF-215E-7F81-9460-5080851DE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8BBA01-D095-CAF8-8781-ECAA417CBE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F30089-EF48-294E-5BEA-BAD752ACB4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B46833-9904-0B09-6470-23DA8D36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1C9EC-8171-466E-856C-557B76868A96}" type="datetimeFigureOut">
              <a:rPr lang="en-CA" smtClean="0"/>
              <a:t>2025-10-21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F599A8-AE77-6049-B99D-DB252D8B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244F21-6923-8615-23CD-A07F5D683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9377-F4A3-4633-8E7F-10BD935D572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61910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0928F7-9C0A-4F7D-711D-309D45FE3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EDD941-0232-AC14-4E26-57563B709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F2F38-C2A8-42F3-A3E1-F9AC9E1603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81C9EC-8171-466E-856C-557B76868A96}" type="datetimeFigureOut">
              <a:rPr lang="en-CA" smtClean="0"/>
              <a:t>2025-10-21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BBFF0-C6E6-CF0F-575F-CDD44B3E65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14198-750B-B8D0-5408-8CA7E1AF46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7F9377-F4A3-4633-8E7F-10BD935D5728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3974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40.svg"/><Relationship Id="rId26" Type="http://schemas.openxmlformats.org/officeDocument/2006/relationships/image" Target="../media/image48.svg"/><Relationship Id="rId3" Type="http://schemas.openxmlformats.org/officeDocument/2006/relationships/image" Target="../media/image25.svg"/><Relationship Id="rId21" Type="http://schemas.openxmlformats.org/officeDocument/2006/relationships/image" Target="../media/image43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7.png"/><Relationship Id="rId2" Type="http://schemas.openxmlformats.org/officeDocument/2006/relationships/image" Target="../media/image24.png"/><Relationship Id="rId16" Type="http://schemas.openxmlformats.org/officeDocument/2006/relationships/image" Target="../media/image38.jpg"/><Relationship Id="rId20" Type="http://schemas.openxmlformats.org/officeDocument/2006/relationships/image" Target="../media/image42.svg"/><Relationship Id="rId29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24" Type="http://schemas.openxmlformats.org/officeDocument/2006/relationships/image" Target="../media/image46.svg"/><Relationship Id="rId5" Type="http://schemas.openxmlformats.org/officeDocument/2006/relationships/image" Target="../media/image27.png"/><Relationship Id="rId15" Type="http://schemas.openxmlformats.org/officeDocument/2006/relationships/image" Target="../media/image37.svg"/><Relationship Id="rId23" Type="http://schemas.openxmlformats.org/officeDocument/2006/relationships/image" Target="../media/image45.png"/><Relationship Id="rId28" Type="http://schemas.openxmlformats.org/officeDocument/2006/relationships/image" Target="../media/image50.sv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Relationship Id="rId22" Type="http://schemas.openxmlformats.org/officeDocument/2006/relationships/image" Target="../media/image44.svg"/><Relationship Id="rId27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svg"/><Relationship Id="rId7" Type="http://schemas.openxmlformats.org/officeDocument/2006/relationships/image" Target="../media/image56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microsoft.com/office/2007/relationships/hdphoto" Target="../media/hdphoto1.wdp"/><Relationship Id="rId10" Type="http://schemas.openxmlformats.org/officeDocument/2006/relationships/image" Target="../media/image59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7.svg"/><Relationship Id="rId7" Type="http://schemas.openxmlformats.org/officeDocument/2006/relationships/image" Target="../media/image6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9" Type="http://schemas.openxmlformats.org/officeDocument/2006/relationships/image" Target="../media/image6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7.svg"/><Relationship Id="rId7" Type="http://schemas.openxmlformats.org/officeDocument/2006/relationships/image" Target="../media/image66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g"/><Relationship Id="rId11" Type="http://schemas.openxmlformats.org/officeDocument/2006/relationships/image" Target="../media/image70.jpg"/><Relationship Id="rId5" Type="http://schemas.openxmlformats.org/officeDocument/2006/relationships/image" Target="../media/image46.svg"/><Relationship Id="rId10" Type="http://schemas.openxmlformats.org/officeDocument/2006/relationships/image" Target="../media/image69.png"/><Relationship Id="rId4" Type="http://schemas.openxmlformats.org/officeDocument/2006/relationships/image" Target="../media/image45.png"/><Relationship Id="rId9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svg"/><Relationship Id="rId3" Type="http://schemas.openxmlformats.org/officeDocument/2006/relationships/image" Target="../media/image37.svg"/><Relationship Id="rId7" Type="http://schemas.openxmlformats.org/officeDocument/2006/relationships/image" Target="../media/image79.svg"/><Relationship Id="rId12" Type="http://schemas.openxmlformats.org/officeDocument/2006/relationships/image" Target="../media/image8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svg"/><Relationship Id="rId5" Type="http://schemas.openxmlformats.org/officeDocument/2006/relationships/image" Target="../media/image46.svg"/><Relationship Id="rId15" Type="http://schemas.openxmlformats.org/officeDocument/2006/relationships/image" Target="../media/image87.png"/><Relationship Id="rId10" Type="http://schemas.openxmlformats.org/officeDocument/2006/relationships/image" Target="../media/image82.png"/><Relationship Id="rId4" Type="http://schemas.openxmlformats.org/officeDocument/2006/relationships/image" Target="../media/image45.png"/><Relationship Id="rId9" Type="http://schemas.openxmlformats.org/officeDocument/2006/relationships/image" Target="../media/image81.svg"/><Relationship Id="rId1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37.svg"/><Relationship Id="rId7" Type="http://schemas.openxmlformats.org/officeDocument/2006/relationships/image" Target="../media/image9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9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svg"/><Relationship Id="rId3" Type="http://schemas.openxmlformats.org/officeDocument/2006/relationships/image" Target="../media/image99.svg"/><Relationship Id="rId7" Type="http://schemas.openxmlformats.org/officeDocument/2006/relationships/image" Target="../media/image103.svg"/><Relationship Id="rId12" Type="http://schemas.openxmlformats.org/officeDocument/2006/relationships/image" Target="../media/image108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107.svg"/><Relationship Id="rId5" Type="http://schemas.openxmlformats.org/officeDocument/2006/relationships/image" Target="../media/image101.svg"/><Relationship Id="rId15" Type="http://schemas.openxmlformats.org/officeDocument/2006/relationships/image" Target="../media/image111.sv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svg"/><Relationship Id="rId14" Type="http://schemas.openxmlformats.org/officeDocument/2006/relationships/image" Target="../media/image1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svg"/><Relationship Id="rId3" Type="http://schemas.openxmlformats.org/officeDocument/2006/relationships/image" Target="../media/image99.svg"/><Relationship Id="rId7" Type="http://schemas.openxmlformats.org/officeDocument/2006/relationships/image" Target="../media/image107.svg"/><Relationship Id="rId12" Type="http://schemas.openxmlformats.org/officeDocument/2006/relationships/image" Target="../media/image11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11.svg"/><Relationship Id="rId5" Type="http://schemas.openxmlformats.org/officeDocument/2006/relationships/image" Target="../media/image105.sv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svg"/><Relationship Id="rId14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g"/><Relationship Id="rId5" Type="http://schemas.openxmlformats.org/officeDocument/2006/relationships/image" Target="../media/image118.jpg"/><Relationship Id="rId4" Type="http://schemas.openxmlformats.org/officeDocument/2006/relationships/image" Target="../media/image11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3" Type="http://schemas.openxmlformats.org/officeDocument/2006/relationships/image" Target="../media/image122.jpg"/><Relationship Id="rId7" Type="http://schemas.openxmlformats.org/officeDocument/2006/relationships/image" Target="../media/image12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svg"/><Relationship Id="rId5" Type="http://schemas.openxmlformats.org/officeDocument/2006/relationships/image" Target="../media/image124.png"/><Relationship Id="rId4" Type="http://schemas.openxmlformats.org/officeDocument/2006/relationships/image" Target="../media/image123.jpg"/><Relationship Id="rId9" Type="http://schemas.openxmlformats.org/officeDocument/2006/relationships/image" Target="../media/image1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3.png"/><Relationship Id="rId3" Type="http://schemas.openxmlformats.org/officeDocument/2006/relationships/image" Target="../media/image133.svg"/><Relationship Id="rId7" Type="http://schemas.openxmlformats.org/officeDocument/2006/relationships/image" Target="../media/image137.svg"/><Relationship Id="rId12" Type="http://schemas.openxmlformats.org/officeDocument/2006/relationships/image" Target="../media/image142.png"/><Relationship Id="rId2" Type="http://schemas.openxmlformats.org/officeDocument/2006/relationships/image" Target="../media/image132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11" Type="http://schemas.openxmlformats.org/officeDocument/2006/relationships/image" Target="../media/image141.svg"/><Relationship Id="rId5" Type="http://schemas.openxmlformats.org/officeDocument/2006/relationships/image" Target="../media/image135.svg"/><Relationship Id="rId15" Type="http://schemas.openxmlformats.org/officeDocument/2006/relationships/image" Target="../media/image145.png"/><Relationship Id="rId10" Type="http://schemas.openxmlformats.org/officeDocument/2006/relationships/image" Target="../media/image140.png"/><Relationship Id="rId4" Type="http://schemas.openxmlformats.org/officeDocument/2006/relationships/image" Target="../media/image134.png"/><Relationship Id="rId9" Type="http://schemas.openxmlformats.org/officeDocument/2006/relationships/image" Target="../media/image139.svg"/><Relationship Id="rId14" Type="http://schemas.openxmlformats.org/officeDocument/2006/relationships/image" Target="../media/image1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svg"/><Relationship Id="rId7" Type="http://schemas.openxmlformats.org/officeDocument/2006/relationships/image" Target="../media/image147.jp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127.svg"/><Relationship Id="rId4" Type="http://schemas.openxmlformats.org/officeDocument/2006/relationships/image" Target="../media/image1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jpg"/><Relationship Id="rId4" Type="http://schemas.openxmlformats.org/officeDocument/2006/relationships/image" Target="../media/image150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3.png"/><Relationship Id="rId7" Type="http://schemas.openxmlformats.org/officeDocument/2006/relationships/image" Target="../media/image157.jp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10" Type="http://schemas.openxmlformats.org/officeDocument/2006/relationships/image" Target="../media/image160.png"/><Relationship Id="rId4" Type="http://schemas.openxmlformats.org/officeDocument/2006/relationships/image" Target="../media/image154.png"/><Relationship Id="rId9" Type="http://schemas.openxmlformats.org/officeDocument/2006/relationships/image" Target="../media/image159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image" Target="../media/image167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jpg"/><Relationship Id="rId5" Type="http://schemas.openxmlformats.org/officeDocument/2006/relationships/image" Target="../media/image165.jpg"/><Relationship Id="rId4" Type="http://schemas.openxmlformats.org/officeDocument/2006/relationships/image" Target="../media/image1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7" Type="http://schemas.openxmlformats.org/officeDocument/2006/relationships/image" Target="../media/image173.jp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1.jpg"/><Relationship Id="rId4" Type="http://schemas.openxmlformats.org/officeDocument/2006/relationships/image" Target="../media/image18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7.jp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189.jpg"/><Relationship Id="rId7" Type="http://schemas.openxmlformats.org/officeDocument/2006/relationships/image" Target="../media/image193.jpg"/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2.jpg"/><Relationship Id="rId5" Type="http://schemas.openxmlformats.org/officeDocument/2006/relationships/image" Target="../media/image191.png"/><Relationship Id="rId4" Type="http://schemas.openxmlformats.org/officeDocument/2006/relationships/image" Target="../media/image190.jpg"/><Relationship Id="rId9" Type="http://schemas.openxmlformats.org/officeDocument/2006/relationships/image" Target="../media/image19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sv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sv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0.png"/><Relationship Id="rId4" Type="http://schemas.openxmlformats.org/officeDocument/2006/relationships/image" Target="../media/image19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image" Target="../media/image202.png"/><Relationship Id="rId7" Type="http://schemas.openxmlformats.org/officeDocument/2006/relationships/image" Target="../media/image206.jp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203.svg"/><Relationship Id="rId9" Type="http://schemas.openxmlformats.org/officeDocument/2006/relationships/image" Target="../media/image208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3" Type="http://schemas.openxmlformats.org/officeDocument/2006/relationships/image" Target="../media/image211.jpg"/><Relationship Id="rId7" Type="http://schemas.openxmlformats.org/officeDocument/2006/relationships/image" Target="../media/image215.jpg"/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4.png"/><Relationship Id="rId5" Type="http://schemas.openxmlformats.org/officeDocument/2006/relationships/image" Target="../media/image213.jpg"/><Relationship Id="rId4" Type="http://schemas.openxmlformats.org/officeDocument/2006/relationships/image" Target="../media/image212.png"/><Relationship Id="rId9" Type="http://schemas.openxmlformats.org/officeDocument/2006/relationships/image" Target="../media/image21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g"/><Relationship Id="rId7" Type="http://schemas.openxmlformats.org/officeDocument/2006/relationships/image" Target="../media/image223.jp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2.png"/><Relationship Id="rId5" Type="http://schemas.openxmlformats.org/officeDocument/2006/relationships/image" Target="../media/image221.png"/><Relationship Id="rId4" Type="http://schemas.openxmlformats.org/officeDocument/2006/relationships/image" Target="../media/image220.jp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3" Type="http://schemas.openxmlformats.org/officeDocument/2006/relationships/image" Target="../media/image53.svg"/><Relationship Id="rId7" Type="http://schemas.openxmlformats.org/officeDocument/2006/relationships/image" Target="../media/image22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.png"/><Relationship Id="rId5" Type="http://schemas.openxmlformats.org/officeDocument/2006/relationships/image" Target="../media/image225.svg"/><Relationship Id="rId4" Type="http://schemas.openxmlformats.org/officeDocument/2006/relationships/image" Target="../media/image224.png"/><Relationship Id="rId9" Type="http://schemas.openxmlformats.org/officeDocument/2006/relationships/image" Target="../media/image229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2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7.png"/><Relationship Id="rId4" Type="http://schemas.openxmlformats.org/officeDocument/2006/relationships/image" Target="../media/image236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image" Target="../media/image53.svg"/><Relationship Id="rId7" Type="http://schemas.openxmlformats.org/officeDocument/2006/relationships/image" Target="../media/image225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4.png"/><Relationship Id="rId5" Type="http://schemas.openxmlformats.org/officeDocument/2006/relationships/image" Target="../media/image229.svg"/><Relationship Id="rId10" Type="http://schemas.openxmlformats.org/officeDocument/2006/relationships/image" Target="../media/image238.jpg"/><Relationship Id="rId4" Type="http://schemas.openxmlformats.org/officeDocument/2006/relationships/image" Target="../media/image228.png"/><Relationship Id="rId9" Type="http://schemas.openxmlformats.org/officeDocument/2006/relationships/image" Target="../media/image227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sv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7.svg"/><Relationship Id="rId4" Type="http://schemas.openxmlformats.org/officeDocument/2006/relationships/image" Target="../media/image22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3.png"/><Relationship Id="rId5" Type="http://schemas.openxmlformats.org/officeDocument/2006/relationships/image" Target="../media/image242.jpg"/><Relationship Id="rId4" Type="http://schemas.openxmlformats.org/officeDocument/2006/relationships/image" Target="../media/image24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CEB8FD0-E3F7-6A73-8DB1-A24DDA23509D}"/>
              </a:ext>
            </a:extLst>
          </p:cNvPr>
          <p:cNvSpPr/>
          <p:nvPr/>
        </p:nvSpPr>
        <p:spPr>
          <a:xfrm>
            <a:off x="7716018" y="908972"/>
            <a:ext cx="1239139" cy="2970033"/>
          </a:xfrm>
          <a:prstGeom prst="roundRect">
            <a:avLst>
              <a:gd name="adj" fmla="val 50000"/>
            </a:avLst>
          </a:prstGeom>
          <a:solidFill>
            <a:srgbClr val="C00000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5B4930-A3ED-4A0E-20AF-C9858A501719}"/>
              </a:ext>
            </a:extLst>
          </p:cNvPr>
          <p:cNvSpPr/>
          <p:nvPr/>
        </p:nvSpPr>
        <p:spPr>
          <a:xfrm rot="7980000">
            <a:off x="8331745" y="2337508"/>
            <a:ext cx="1260014" cy="2970033"/>
          </a:xfrm>
          <a:prstGeom prst="roundRect">
            <a:avLst>
              <a:gd name="adj" fmla="val 50000"/>
            </a:avLst>
          </a:prstGeom>
          <a:solidFill>
            <a:srgbClr val="002060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87B9C88-A9AF-1F64-B9EA-6759E22BA700}"/>
              </a:ext>
            </a:extLst>
          </p:cNvPr>
          <p:cNvSpPr/>
          <p:nvPr/>
        </p:nvSpPr>
        <p:spPr>
          <a:xfrm rot="-7980000">
            <a:off x="7071730" y="2337508"/>
            <a:ext cx="1260014" cy="2970033"/>
          </a:xfrm>
          <a:prstGeom prst="roundRect">
            <a:avLst>
              <a:gd name="adj" fmla="val 50000"/>
            </a:avLst>
          </a:prstGeom>
          <a:solidFill>
            <a:srgbClr val="3B7D23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B04D471-CC8C-AD48-EB68-7CE562107A3D}"/>
              </a:ext>
            </a:extLst>
          </p:cNvPr>
          <p:cNvSpPr/>
          <p:nvPr/>
        </p:nvSpPr>
        <p:spPr>
          <a:xfrm>
            <a:off x="7806020" y="2708992"/>
            <a:ext cx="1049745" cy="1048000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C712E7-2926-3172-5D71-F0633ED1FF4D}"/>
              </a:ext>
            </a:extLst>
          </p:cNvPr>
          <p:cNvSpPr txBox="1"/>
          <p:nvPr/>
        </p:nvSpPr>
        <p:spPr>
          <a:xfrm>
            <a:off x="7716019" y="1718981"/>
            <a:ext cx="1260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HTML</a:t>
            </a:r>
            <a:endParaRPr lang="en-CA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802B46-D72A-3593-539B-117DE05A66B1}"/>
              </a:ext>
            </a:extLst>
          </p:cNvPr>
          <p:cNvSpPr txBox="1"/>
          <p:nvPr/>
        </p:nvSpPr>
        <p:spPr>
          <a:xfrm>
            <a:off x="6456004" y="4149008"/>
            <a:ext cx="1260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CSS</a:t>
            </a:r>
            <a:endParaRPr lang="en-CA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477212-F037-D988-DC93-E99F4078361B}"/>
              </a:ext>
            </a:extLst>
          </p:cNvPr>
          <p:cNvSpPr txBox="1"/>
          <p:nvPr/>
        </p:nvSpPr>
        <p:spPr>
          <a:xfrm>
            <a:off x="8886031" y="3879005"/>
            <a:ext cx="1260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Java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Script</a:t>
            </a:r>
            <a:endParaRPr lang="en-CA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1157D2-2DC2-44F4-C08C-ADE81BAC39D9}"/>
              </a:ext>
            </a:extLst>
          </p:cNvPr>
          <p:cNvSpPr txBox="1"/>
          <p:nvPr/>
        </p:nvSpPr>
        <p:spPr>
          <a:xfrm>
            <a:off x="7716018" y="2868567"/>
            <a:ext cx="1260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  <a:endParaRPr lang="en-CA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1C5A9C6-D675-86B4-3200-CE78412CD1D6}"/>
              </a:ext>
            </a:extLst>
          </p:cNvPr>
          <p:cNvSpPr/>
          <p:nvPr/>
        </p:nvSpPr>
        <p:spPr>
          <a:xfrm>
            <a:off x="2495960" y="908972"/>
            <a:ext cx="1239139" cy="2970033"/>
          </a:xfrm>
          <a:prstGeom prst="roundRect">
            <a:avLst>
              <a:gd name="adj" fmla="val 50000"/>
            </a:avLst>
          </a:prstGeom>
          <a:solidFill>
            <a:srgbClr val="C00000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445B936-FF3D-655A-FF8A-57EC23E2D1FF}"/>
              </a:ext>
            </a:extLst>
          </p:cNvPr>
          <p:cNvSpPr/>
          <p:nvPr/>
        </p:nvSpPr>
        <p:spPr>
          <a:xfrm rot="7980000">
            <a:off x="3111687" y="2337508"/>
            <a:ext cx="1260014" cy="2970033"/>
          </a:xfrm>
          <a:prstGeom prst="roundRect">
            <a:avLst>
              <a:gd name="adj" fmla="val 50000"/>
            </a:avLst>
          </a:prstGeom>
          <a:solidFill>
            <a:srgbClr val="002060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824F1AB-73B8-96E2-47AE-005FB9E7A421}"/>
              </a:ext>
            </a:extLst>
          </p:cNvPr>
          <p:cNvSpPr/>
          <p:nvPr/>
        </p:nvSpPr>
        <p:spPr>
          <a:xfrm rot="-7980000">
            <a:off x="1851672" y="2337508"/>
            <a:ext cx="1260014" cy="2970033"/>
          </a:xfrm>
          <a:prstGeom prst="roundRect">
            <a:avLst>
              <a:gd name="adj" fmla="val 50000"/>
            </a:avLst>
          </a:prstGeom>
          <a:solidFill>
            <a:srgbClr val="3B7D23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DBB8434-CFB6-0E4D-E7E3-CFEAA01A1D0A}"/>
              </a:ext>
            </a:extLst>
          </p:cNvPr>
          <p:cNvSpPr/>
          <p:nvPr/>
        </p:nvSpPr>
        <p:spPr>
          <a:xfrm>
            <a:off x="2585962" y="2708992"/>
            <a:ext cx="1049745" cy="1048000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F891C1-75E9-9BE9-C047-37438B627E7E}"/>
              </a:ext>
            </a:extLst>
          </p:cNvPr>
          <p:cNvSpPr txBox="1"/>
          <p:nvPr/>
        </p:nvSpPr>
        <p:spPr>
          <a:xfrm>
            <a:off x="2495960" y="1448978"/>
            <a:ext cx="1260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 &amp; Content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40AF910-1C4B-25D5-D546-BBBA0E44B1C2}"/>
              </a:ext>
            </a:extLst>
          </p:cNvPr>
          <p:cNvSpPr txBox="1"/>
          <p:nvPr/>
        </p:nvSpPr>
        <p:spPr>
          <a:xfrm rot="19052869">
            <a:off x="1335206" y="3764706"/>
            <a:ext cx="1620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Style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8A1230-2DBE-6FF6-A89A-15F12563A2A5}"/>
              </a:ext>
            </a:extLst>
          </p:cNvPr>
          <p:cNvSpPr txBox="1"/>
          <p:nvPr/>
        </p:nvSpPr>
        <p:spPr>
          <a:xfrm rot="2572383">
            <a:off x="3395970" y="3699003"/>
            <a:ext cx="1440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Interaction</a:t>
            </a:r>
            <a:endParaRPr lang="en-C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51D97C-0697-C4CE-E9CF-54A4BCD4D1CF}"/>
              </a:ext>
            </a:extLst>
          </p:cNvPr>
          <p:cNvSpPr txBox="1"/>
          <p:nvPr/>
        </p:nvSpPr>
        <p:spPr>
          <a:xfrm>
            <a:off x="2495960" y="2868567"/>
            <a:ext cx="1260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  <a:endParaRPr lang="en-CA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715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1B3EB26-D5BE-B8F1-E70F-1112E685E940}"/>
              </a:ext>
            </a:extLst>
          </p:cNvPr>
          <p:cNvSpPr/>
          <p:nvPr/>
        </p:nvSpPr>
        <p:spPr>
          <a:xfrm>
            <a:off x="5105989" y="2168986"/>
            <a:ext cx="990011" cy="5400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Image 1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805DCA-3E79-80DB-ED14-417AF47B6B4F}"/>
              </a:ext>
            </a:extLst>
          </p:cNvPr>
          <p:cNvSpPr/>
          <p:nvPr/>
        </p:nvSpPr>
        <p:spPr>
          <a:xfrm>
            <a:off x="5105987" y="1448978"/>
            <a:ext cx="990011" cy="5400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Image 0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959ADD-0770-525C-E81A-96ABC7819A85}"/>
              </a:ext>
            </a:extLst>
          </p:cNvPr>
          <p:cNvSpPr/>
          <p:nvPr/>
        </p:nvSpPr>
        <p:spPr>
          <a:xfrm>
            <a:off x="6095999" y="1448978"/>
            <a:ext cx="990011" cy="5400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Image 1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E3FCD9-E24C-A1EF-862B-EE85CBEB1464}"/>
              </a:ext>
            </a:extLst>
          </p:cNvPr>
          <p:cNvSpPr/>
          <p:nvPr/>
        </p:nvSpPr>
        <p:spPr>
          <a:xfrm>
            <a:off x="7086011" y="1448978"/>
            <a:ext cx="990011" cy="5400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Image 2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C4367B-B78D-7CC2-8921-4A584F584252}"/>
              </a:ext>
            </a:extLst>
          </p:cNvPr>
          <p:cNvSpPr/>
          <p:nvPr/>
        </p:nvSpPr>
        <p:spPr>
          <a:xfrm>
            <a:off x="8076023" y="1448978"/>
            <a:ext cx="990011" cy="5400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Image 3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14FC97-C70C-FA2B-BEB3-AD176B36C0FD}"/>
              </a:ext>
            </a:extLst>
          </p:cNvPr>
          <p:cNvSpPr/>
          <p:nvPr/>
        </p:nvSpPr>
        <p:spPr>
          <a:xfrm>
            <a:off x="4115975" y="2168986"/>
            <a:ext cx="990011" cy="5400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Image 0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142DFF-D40C-ADA0-E2ED-8794F6FE03BB}"/>
              </a:ext>
            </a:extLst>
          </p:cNvPr>
          <p:cNvSpPr/>
          <p:nvPr/>
        </p:nvSpPr>
        <p:spPr>
          <a:xfrm>
            <a:off x="6095999" y="2168986"/>
            <a:ext cx="990011" cy="5400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Image 2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495CB1-B05D-D158-E100-3A7E282D831D}"/>
              </a:ext>
            </a:extLst>
          </p:cNvPr>
          <p:cNvSpPr/>
          <p:nvPr/>
        </p:nvSpPr>
        <p:spPr>
          <a:xfrm>
            <a:off x="7086011" y="2168986"/>
            <a:ext cx="990011" cy="5400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Image 3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BE7B67-4587-6D13-C4CC-CE83D0FBC494}"/>
              </a:ext>
            </a:extLst>
          </p:cNvPr>
          <p:cNvSpPr/>
          <p:nvPr/>
        </p:nvSpPr>
        <p:spPr>
          <a:xfrm>
            <a:off x="3125963" y="2888994"/>
            <a:ext cx="990011" cy="5400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Image 0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40C58B-73E6-BFDC-C596-2624BE695FC5}"/>
              </a:ext>
            </a:extLst>
          </p:cNvPr>
          <p:cNvSpPr/>
          <p:nvPr/>
        </p:nvSpPr>
        <p:spPr>
          <a:xfrm>
            <a:off x="4115975" y="2888994"/>
            <a:ext cx="990011" cy="5400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Image 1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A918F5-1646-166D-EF57-F9BAA35C3EDF}"/>
              </a:ext>
            </a:extLst>
          </p:cNvPr>
          <p:cNvSpPr/>
          <p:nvPr/>
        </p:nvSpPr>
        <p:spPr>
          <a:xfrm>
            <a:off x="5105987" y="2888994"/>
            <a:ext cx="990011" cy="5400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Image 2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C34AD0-F32F-1E93-DF18-E391A85CFC76}"/>
              </a:ext>
            </a:extLst>
          </p:cNvPr>
          <p:cNvSpPr/>
          <p:nvPr/>
        </p:nvSpPr>
        <p:spPr>
          <a:xfrm>
            <a:off x="6095999" y="2888994"/>
            <a:ext cx="990011" cy="5400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Image 3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711CC58-CE53-86FE-C56A-0FA1EB9FB060}"/>
              </a:ext>
            </a:extLst>
          </p:cNvPr>
          <p:cNvSpPr/>
          <p:nvPr/>
        </p:nvSpPr>
        <p:spPr>
          <a:xfrm>
            <a:off x="2135951" y="3609002"/>
            <a:ext cx="990011" cy="5400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Image 0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FB6B6C-02ED-2E4C-BED3-A1960EFE5EF9}"/>
              </a:ext>
            </a:extLst>
          </p:cNvPr>
          <p:cNvSpPr/>
          <p:nvPr/>
        </p:nvSpPr>
        <p:spPr>
          <a:xfrm>
            <a:off x="3125963" y="3609002"/>
            <a:ext cx="990011" cy="5400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Image 1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CDCDDF-B46B-4B44-764C-B169419489A2}"/>
              </a:ext>
            </a:extLst>
          </p:cNvPr>
          <p:cNvSpPr/>
          <p:nvPr/>
        </p:nvSpPr>
        <p:spPr>
          <a:xfrm>
            <a:off x="4115975" y="3609002"/>
            <a:ext cx="990011" cy="5400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Image 2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2BC7A6-FEE5-EB24-33A1-F31C4D98AEC9}"/>
              </a:ext>
            </a:extLst>
          </p:cNvPr>
          <p:cNvSpPr/>
          <p:nvPr/>
        </p:nvSpPr>
        <p:spPr>
          <a:xfrm>
            <a:off x="5105987" y="3609002"/>
            <a:ext cx="990011" cy="5400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Image 3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396412-082C-26DE-9EF3-7B4488FE8E67}"/>
              </a:ext>
            </a:extLst>
          </p:cNvPr>
          <p:cNvSpPr/>
          <p:nvPr/>
        </p:nvSpPr>
        <p:spPr>
          <a:xfrm>
            <a:off x="5105987" y="4329010"/>
            <a:ext cx="990011" cy="5400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Image 0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66FD7CB-BF68-6C4D-DF48-43D44C8A587B}"/>
              </a:ext>
            </a:extLst>
          </p:cNvPr>
          <p:cNvSpPr/>
          <p:nvPr/>
        </p:nvSpPr>
        <p:spPr>
          <a:xfrm>
            <a:off x="6095999" y="4329010"/>
            <a:ext cx="990011" cy="5400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Image 1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89B0898-A028-0F61-D63A-BF0C4FCA7783}"/>
              </a:ext>
            </a:extLst>
          </p:cNvPr>
          <p:cNvSpPr/>
          <p:nvPr/>
        </p:nvSpPr>
        <p:spPr>
          <a:xfrm>
            <a:off x="7086011" y="4329010"/>
            <a:ext cx="990011" cy="5400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Image 2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74734E8-03C1-50CF-29DD-5497819BB378}"/>
              </a:ext>
            </a:extLst>
          </p:cNvPr>
          <p:cNvSpPr/>
          <p:nvPr/>
        </p:nvSpPr>
        <p:spPr>
          <a:xfrm>
            <a:off x="8076023" y="4329010"/>
            <a:ext cx="990011" cy="5400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Image 3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77C5692F-68FE-F8A0-BB05-B5B20A8462B1}"/>
              </a:ext>
            </a:extLst>
          </p:cNvPr>
          <p:cNvSpPr/>
          <p:nvPr/>
        </p:nvSpPr>
        <p:spPr>
          <a:xfrm rot="10800000">
            <a:off x="4385981" y="1538979"/>
            <a:ext cx="630007" cy="360004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FAB12C74-2FB5-77A7-C177-08D1218C0054}"/>
              </a:ext>
            </a:extLst>
          </p:cNvPr>
          <p:cNvSpPr/>
          <p:nvPr/>
        </p:nvSpPr>
        <p:spPr>
          <a:xfrm rot="10800000">
            <a:off x="3395970" y="2258987"/>
            <a:ext cx="630007" cy="360004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3A392BB3-B87A-81E7-C9B6-3A8D622B7850}"/>
              </a:ext>
            </a:extLst>
          </p:cNvPr>
          <p:cNvSpPr/>
          <p:nvPr/>
        </p:nvSpPr>
        <p:spPr>
          <a:xfrm rot="10800000">
            <a:off x="2405959" y="2978995"/>
            <a:ext cx="630007" cy="360004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52AAAF3A-6884-3CDE-1E3C-882BF0033094}"/>
              </a:ext>
            </a:extLst>
          </p:cNvPr>
          <p:cNvSpPr/>
          <p:nvPr/>
        </p:nvSpPr>
        <p:spPr>
          <a:xfrm rot="10800000">
            <a:off x="1415948" y="3699003"/>
            <a:ext cx="630007" cy="360004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1" name="Left Brace 30">
            <a:extLst>
              <a:ext uri="{FF2B5EF4-FFF2-40B4-BE49-F238E27FC236}">
                <a16:creationId xmlns:a16="http://schemas.microsoft.com/office/drawing/2014/main" id="{8E0FD479-8E62-3000-0476-F8E5BA89D984}"/>
              </a:ext>
            </a:extLst>
          </p:cNvPr>
          <p:cNvSpPr/>
          <p:nvPr/>
        </p:nvSpPr>
        <p:spPr>
          <a:xfrm rot="5400000">
            <a:off x="7446014" y="728972"/>
            <a:ext cx="270004" cy="99001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1820AA6-EEA3-C28C-5A6C-DC49D69B04DC}"/>
              </a:ext>
            </a:extLst>
          </p:cNvPr>
          <p:cNvSpPr txBox="1"/>
          <p:nvPr/>
        </p:nvSpPr>
        <p:spPr>
          <a:xfrm>
            <a:off x="7266013" y="72897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800px</a:t>
            </a:r>
            <a:endParaRPr lang="en-CA" dirty="0"/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A02EABFE-BB25-FB49-5DF6-F9379CD60271}"/>
              </a:ext>
            </a:extLst>
          </p:cNvPr>
          <p:cNvSpPr/>
          <p:nvPr/>
        </p:nvSpPr>
        <p:spPr>
          <a:xfrm>
            <a:off x="5735996" y="908972"/>
            <a:ext cx="900010" cy="360004"/>
          </a:xfrm>
          <a:prstGeom prst="wedgeRoundRectCallout">
            <a:avLst>
              <a:gd name="adj1" fmla="val -49081"/>
              <a:gd name="adj2" fmla="val 89311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View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FBB359-DF21-AB03-3671-0E740C9EC77C}"/>
              </a:ext>
            </a:extLst>
          </p:cNvPr>
          <p:cNvSpPr/>
          <p:nvPr/>
        </p:nvSpPr>
        <p:spPr>
          <a:xfrm>
            <a:off x="5105989" y="1448978"/>
            <a:ext cx="990011" cy="540006"/>
          </a:xfrm>
          <a:prstGeom prst="rect">
            <a:avLst/>
          </a:prstGeom>
          <a:solidFill>
            <a:srgbClr val="FF0000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849727-58EF-7443-7520-B6D491E95C8B}"/>
              </a:ext>
            </a:extLst>
          </p:cNvPr>
          <p:cNvSpPr/>
          <p:nvPr/>
        </p:nvSpPr>
        <p:spPr>
          <a:xfrm>
            <a:off x="5105989" y="2888994"/>
            <a:ext cx="990011" cy="540006"/>
          </a:xfrm>
          <a:prstGeom prst="rect">
            <a:avLst/>
          </a:prstGeom>
          <a:solidFill>
            <a:srgbClr val="FF0000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A858FB-3657-E7B8-FB25-46FD78E51687}"/>
              </a:ext>
            </a:extLst>
          </p:cNvPr>
          <p:cNvSpPr/>
          <p:nvPr/>
        </p:nvSpPr>
        <p:spPr>
          <a:xfrm>
            <a:off x="5105989" y="3609002"/>
            <a:ext cx="990011" cy="540006"/>
          </a:xfrm>
          <a:prstGeom prst="rect">
            <a:avLst/>
          </a:prstGeom>
          <a:solidFill>
            <a:srgbClr val="FF0000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900F380-6473-32AD-F7F8-3F35CA6ACF00}"/>
              </a:ext>
            </a:extLst>
          </p:cNvPr>
          <p:cNvSpPr/>
          <p:nvPr/>
        </p:nvSpPr>
        <p:spPr>
          <a:xfrm>
            <a:off x="5105988" y="4329010"/>
            <a:ext cx="990011" cy="540006"/>
          </a:xfrm>
          <a:prstGeom prst="rect">
            <a:avLst/>
          </a:prstGeom>
          <a:solidFill>
            <a:srgbClr val="FF0000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68BF4FD-1C70-63E0-846F-C60F36E90086}"/>
              </a:ext>
            </a:extLst>
          </p:cNvPr>
          <p:cNvSpPr/>
          <p:nvPr/>
        </p:nvSpPr>
        <p:spPr>
          <a:xfrm>
            <a:off x="5105989" y="2168986"/>
            <a:ext cx="990011" cy="540006"/>
          </a:xfrm>
          <a:prstGeom prst="rect">
            <a:avLst/>
          </a:prstGeom>
          <a:solidFill>
            <a:srgbClr val="FF0000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40038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raphic 124" descr="Computer">
            <a:extLst>
              <a:ext uri="{FF2B5EF4-FFF2-40B4-BE49-F238E27FC236}">
                <a16:creationId xmlns:a16="http://schemas.microsoft.com/office/drawing/2014/main" id="{6F204319-DBA1-78EC-2EB9-4861A7C2C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91125" y="3707555"/>
            <a:ext cx="1798663" cy="179866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1091E47-66F8-1EFE-BE22-2270F3D1B307}"/>
              </a:ext>
            </a:extLst>
          </p:cNvPr>
          <p:cNvGrpSpPr/>
          <p:nvPr/>
        </p:nvGrpSpPr>
        <p:grpSpPr>
          <a:xfrm>
            <a:off x="605939" y="368966"/>
            <a:ext cx="1710019" cy="1800020"/>
            <a:chOff x="5465993" y="1268976"/>
            <a:chExt cx="1710019" cy="1800020"/>
          </a:xfrm>
        </p:grpSpPr>
        <p:pic>
          <p:nvPicPr>
            <p:cNvPr id="5" name="Picture 4" descr="A colorful rectangular object with a v&#10;&#10;AI-generated content may be incorrect.">
              <a:extLst>
                <a:ext uri="{FF2B5EF4-FFF2-40B4-BE49-F238E27FC236}">
                  <a16:creationId xmlns:a16="http://schemas.microsoft.com/office/drawing/2014/main" id="{DADAA76E-DD06-5EC5-0A8F-59A69D173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5995" y="2528990"/>
              <a:ext cx="600006" cy="450005"/>
            </a:xfrm>
            <a:prstGeom prst="rect">
              <a:avLst/>
            </a:prstGeom>
          </p:spPr>
        </p:pic>
        <p:pic>
          <p:nvPicPr>
            <p:cNvPr id="7" name="Picture 6" descr="A blue square with white lines&#10;&#10;AI-generated content may be incorrect.">
              <a:extLst>
                <a:ext uri="{FF2B5EF4-FFF2-40B4-BE49-F238E27FC236}">
                  <a16:creationId xmlns:a16="http://schemas.microsoft.com/office/drawing/2014/main" id="{E8DDA4D7-3223-17F3-16EE-670001544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5993" y="1718981"/>
              <a:ext cx="474539" cy="652371"/>
            </a:xfrm>
            <a:prstGeom prst="rect">
              <a:avLst/>
            </a:prstGeom>
          </p:spPr>
        </p:pic>
        <p:pic>
          <p:nvPicPr>
            <p:cNvPr id="9" name="Picture 8" descr="A green circle with black lines in it&#10;&#10;AI-generated content may be incorrect.">
              <a:extLst>
                <a:ext uri="{FF2B5EF4-FFF2-40B4-BE49-F238E27FC236}">
                  <a16:creationId xmlns:a16="http://schemas.microsoft.com/office/drawing/2014/main" id="{5EFDA4AC-F873-12BB-A253-088AB31B4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998" y="1268976"/>
              <a:ext cx="720008" cy="720775"/>
            </a:xfrm>
            <a:prstGeom prst="rect">
              <a:avLst/>
            </a:prstGeom>
          </p:spPr>
        </p:pic>
        <p:pic>
          <p:nvPicPr>
            <p:cNvPr id="11" name="Picture 10" descr="A colorful logo with black background&#10;&#10;AI-generated content may be incorrect.">
              <a:extLst>
                <a:ext uri="{FF2B5EF4-FFF2-40B4-BE49-F238E27FC236}">
                  <a16:creationId xmlns:a16="http://schemas.microsoft.com/office/drawing/2014/main" id="{08A79DE4-224A-A8BC-5D9A-61425B0D0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6006" y="1808982"/>
              <a:ext cx="540006" cy="540006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0C6207BD-041B-82A0-A693-1473B451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456004" y="2438989"/>
              <a:ext cx="630007" cy="630007"/>
            </a:xfrm>
            <a:prstGeom prst="rect">
              <a:avLst/>
            </a:prstGeom>
          </p:spPr>
        </p:pic>
      </p:grpSp>
      <p:pic>
        <p:nvPicPr>
          <p:cNvPr id="18" name="Graphic 17" descr="Keyboard with solid fill">
            <a:extLst>
              <a:ext uri="{FF2B5EF4-FFF2-40B4-BE49-F238E27FC236}">
                <a16:creationId xmlns:a16="http://schemas.microsoft.com/office/drawing/2014/main" id="{443D835E-4BF9-32E8-5AE0-7FF314C9E3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35966" y="1718981"/>
            <a:ext cx="1170013" cy="1170013"/>
          </a:xfrm>
          <a:prstGeom prst="rect">
            <a:avLst/>
          </a:prstGeom>
        </p:spPr>
      </p:pic>
      <p:pic>
        <p:nvPicPr>
          <p:cNvPr id="20" name="Graphic 19" descr="Mouse with solid fill">
            <a:extLst>
              <a:ext uri="{FF2B5EF4-FFF2-40B4-BE49-F238E27FC236}">
                <a16:creationId xmlns:a16="http://schemas.microsoft.com/office/drawing/2014/main" id="{9DBDA477-5AE1-D82B-19B6-086879FB02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295980" y="2168986"/>
            <a:ext cx="360004" cy="36000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26FFCDB1-03CC-89B7-BEA8-9A8FA088142E}"/>
              </a:ext>
            </a:extLst>
          </p:cNvPr>
          <p:cNvGrpSpPr/>
          <p:nvPr/>
        </p:nvGrpSpPr>
        <p:grpSpPr>
          <a:xfrm>
            <a:off x="4025977" y="458967"/>
            <a:ext cx="1710020" cy="1710019"/>
            <a:chOff x="7086010" y="1358977"/>
            <a:chExt cx="1710020" cy="1710019"/>
          </a:xfrm>
        </p:grpSpPr>
        <p:pic>
          <p:nvPicPr>
            <p:cNvPr id="21" name="Graphic 20" descr="Computer with solid fill">
              <a:extLst>
                <a:ext uri="{FF2B5EF4-FFF2-40B4-BE49-F238E27FC236}">
                  <a16:creationId xmlns:a16="http://schemas.microsoft.com/office/drawing/2014/main" id="{25A2C82B-0426-B62A-94D8-ADF2E54C9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086011" y="1358977"/>
              <a:ext cx="1710019" cy="1710019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3749F2C-4D12-674D-844C-5E948E156F79}"/>
                </a:ext>
              </a:extLst>
            </p:cNvPr>
            <p:cNvSpPr/>
            <p:nvPr/>
          </p:nvSpPr>
          <p:spPr>
            <a:xfrm>
              <a:off x="7086010" y="1538980"/>
              <a:ext cx="1170013" cy="12600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8CAE993-2E84-2791-9C82-375C0908D72F}"/>
              </a:ext>
            </a:extLst>
          </p:cNvPr>
          <p:cNvGrpSpPr/>
          <p:nvPr/>
        </p:nvGrpSpPr>
        <p:grpSpPr>
          <a:xfrm>
            <a:off x="3125967" y="-81039"/>
            <a:ext cx="1890021" cy="1710019"/>
            <a:chOff x="4835986" y="1088974"/>
            <a:chExt cx="1890021" cy="1710019"/>
          </a:xfrm>
        </p:grpSpPr>
        <p:pic>
          <p:nvPicPr>
            <p:cNvPr id="16" name="Graphic 15" descr="Computer with solid fill">
              <a:extLst>
                <a:ext uri="{FF2B5EF4-FFF2-40B4-BE49-F238E27FC236}">
                  <a16:creationId xmlns:a16="http://schemas.microsoft.com/office/drawing/2014/main" id="{0D790909-D514-5A22-7DDE-C666E324F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835986" y="1088974"/>
              <a:ext cx="1710019" cy="1710019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88B2D40-F170-5C8E-42B8-A5F126632D70}"/>
                </a:ext>
              </a:extLst>
            </p:cNvPr>
            <p:cNvSpPr/>
            <p:nvPr/>
          </p:nvSpPr>
          <p:spPr>
            <a:xfrm>
              <a:off x="6005999" y="1268976"/>
              <a:ext cx="720008" cy="13500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pic>
        <p:nvPicPr>
          <p:cNvPr id="27" name="Picture 26" descr="A black and white device&#10;&#10;AI-generated content may be incorrect.">
            <a:extLst>
              <a:ext uri="{FF2B5EF4-FFF2-40B4-BE49-F238E27FC236}">
                <a16:creationId xmlns:a16="http://schemas.microsoft.com/office/drawing/2014/main" id="{58A54A4C-A5EC-5199-5B7A-EE571CB5DC5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007" y="1538979"/>
            <a:ext cx="630007" cy="630007"/>
          </a:xfrm>
          <a:prstGeom prst="rect">
            <a:avLst/>
          </a:prstGeom>
        </p:spPr>
      </p:pic>
      <p:sp>
        <p:nvSpPr>
          <p:cNvPr id="30" name="Arrow: Right 29">
            <a:extLst>
              <a:ext uri="{FF2B5EF4-FFF2-40B4-BE49-F238E27FC236}">
                <a16:creationId xmlns:a16="http://schemas.microsoft.com/office/drawing/2014/main" id="{5E4E1005-5402-E791-4DE5-E51A7565C379}"/>
              </a:ext>
            </a:extLst>
          </p:cNvPr>
          <p:cNvSpPr/>
          <p:nvPr/>
        </p:nvSpPr>
        <p:spPr>
          <a:xfrm rot="19683690">
            <a:off x="4218879" y="1725532"/>
            <a:ext cx="940228" cy="270003"/>
          </a:xfrm>
          <a:prstGeom prst="righ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5B755FAA-7CB2-5A07-8956-26153D440CA9}"/>
              </a:ext>
            </a:extLst>
          </p:cNvPr>
          <p:cNvSpPr/>
          <p:nvPr/>
        </p:nvSpPr>
        <p:spPr>
          <a:xfrm rot="12445543">
            <a:off x="4215325" y="840330"/>
            <a:ext cx="940228" cy="270003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59AE5171-D568-A3E4-30F2-AD99E2EC0A85}"/>
              </a:ext>
            </a:extLst>
          </p:cNvPr>
          <p:cNvSpPr/>
          <p:nvPr/>
        </p:nvSpPr>
        <p:spPr>
          <a:xfrm rot="12445543">
            <a:off x="5724691" y="1554964"/>
            <a:ext cx="940228" cy="180335"/>
          </a:xfrm>
          <a:prstGeom prst="righ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53EC0318-503E-9ABD-0682-766CBC5252CC}"/>
              </a:ext>
            </a:extLst>
          </p:cNvPr>
          <p:cNvSpPr/>
          <p:nvPr/>
        </p:nvSpPr>
        <p:spPr>
          <a:xfrm rot="1663981">
            <a:off x="5813953" y="1387386"/>
            <a:ext cx="940228" cy="180335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B9BD133-A77D-2B6E-E5E1-50119BF96F0F}"/>
              </a:ext>
            </a:extLst>
          </p:cNvPr>
          <p:cNvSpPr txBox="1"/>
          <p:nvPr/>
        </p:nvSpPr>
        <p:spPr>
          <a:xfrm rot="19605926">
            <a:off x="4236925" y="1600355"/>
            <a:ext cx="587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input</a:t>
            </a:r>
            <a:endParaRPr lang="en-CA" sz="1400" dirty="0">
              <a:solidFill>
                <a:srgbClr val="00B05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F29F7E-D709-D103-23EC-39328E5BD792}"/>
              </a:ext>
            </a:extLst>
          </p:cNvPr>
          <p:cNvSpPr txBox="1"/>
          <p:nvPr/>
        </p:nvSpPr>
        <p:spPr>
          <a:xfrm rot="1622527">
            <a:off x="5969081" y="1176525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output</a:t>
            </a:r>
            <a:endParaRPr lang="en-CA" sz="1400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B0C29C7-97D9-95EB-D691-97B34C84A5F5}"/>
              </a:ext>
            </a:extLst>
          </p:cNvPr>
          <p:cNvSpPr txBox="1"/>
          <p:nvPr/>
        </p:nvSpPr>
        <p:spPr>
          <a:xfrm rot="1622527">
            <a:off x="4425267" y="677084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output</a:t>
            </a:r>
            <a:endParaRPr lang="en-CA" sz="1400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00BFE60-4E09-680B-3086-9E35B1A324DB}"/>
              </a:ext>
            </a:extLst>
          </p:cNvPr>
          <p:cNvSpPr txBox="1"/>
          <p:nvPr/>
        </p:nvSpPr>
        <p:spPr>
          <a:xfrm rot="1653436">
            <a:off x="5846961" y="1601672"/>
            <a:ext cx="587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input</a:t>
            </a:r>
            <a:endParaRPr lang="en-CA" sz="1400" dirty="0">
              <a:solidFill>
                <a:srgbClr val="00B05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B07B6EA-1114-62FA-E33A-956A312A437F}"/>
              </a:ext>
            </a:extLst>
          </p:cNvPr>
          <p:cNvSpPr txBox="1"/>
          <p:nvPr/>
        </p:nvSpPr>
        <p:spPr>
          <a:xfrm>
            <a:off x="3305969" y="8962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Console</a:t>
            </a:r>
            <a:endParaRPr lang="en-CA" sz="14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90F854D-3334-EFE2-50E4-E017B3065219}"/>
              </a:ext>
            </a:extLst>
          </p:cNvPr>
          <p:cNvSpPr txBox="1"/>
          <p:nvPr/>
        </p:nvSpPr>
        <p:spPr>
          <a:xfrm>
            <a:off x="6636006" y="2078985"/>
            <a:ext cx="771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Storage</a:t>
            </a:r>
            <a:endParaRPr lang="en-CA" sz="1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3177B89-ACE6-E2BC-1FE9-F0043621F295}"/>
              </a:ext>
            </a:extLst>
          </p:cNvPr>
          <p:cNvSpPr txBox="1"/>
          <p:nvPr/>
        </p:nvSpPr>
        <p:spPr>
          <a:xfrm>
            <a:off x="3125967" y="2528990"/>
            <a:ext cx="14979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Keyboard/Mouse</a:t>
            </a:r>
            <a:endParaRPr lang="en-CA" sz="1400" dirty="0"/>
          </a:p>
        </p:txBody>
      </p:sp>
      <p:pic>
        <p:nvPicPr>
          <p:cNvPr id="43" name="Graphic 42" descr="Keyboard with solid fill">
            <a:extLst>
              <a:ext uri="{FF2B5EF4-FFF2-40B4-BE49-F238E27FC236}">
                <a16:creationId xmlns:a16="http://schemas.microsoft.com/office/drawing/2014/main" id="{F655308C-D823-2C7F-1E01-3175662938A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232144" y="4990895"/>
            <a:ext cx="1170013" cy="1170013"/>
          </a:xfrm>
          <a:prstGeom prst="rect">
            <a:avLst/>
          </a:prstGeom>
        </p:spPr>
      </p:pic>
      <p:pic>
        <p:nvPicPr>
          <p:cNvPr id="44" name="Graphic 43" descr="Mouse with solid fill">
            <a:extLst>
              <a:ext uri="{FF2B5EF4-FFF2-40B4-BE49-F238E27FC236}">
                <a16:creationId xmlns:a16="http://schemas.microsoft.com/office/drawing/2014/main" id="{4ADACBDD-DEE5-ABFB-1C33-7B83DB5EF4F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492158" y="5440900"/>
            <a:ext cx="360004" cy="360004"/>
          </a:xfrm>
          <a:prstGeom prst="rect">
            <a:avLst/>
          </a:prstGeom>
        </p:spPr>
      </p:pic>
      <p:sp>
        <p:nvSpPr>
          <p:cNvPr id="53" name="Arrow: Right 52">
            <a:extLst>
              <a:ext uri="{FF2B5EF4-FFF2-40B4-BE49-F238E27FC236}">
                <a16:creationId xmlns:a16="http://schemas.microsoft.com/office/drawing/2014/main" id="{13B1C282-2ED9-FEE9-6A3D-1C8B1149239B}"/>
              </a:ext>
            </a:extLst>
          </p:cNvPr>
          <p:cNvSpPr/>
          <p:nvPr/>
        </p:nvSpPr>
        <p:spPr>
          <a:xfrm rot="10800000">
            <a:off x="6962774" y="4450559"/>
            <a:ext cx="1013561" cy="270003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D29F636-4B19-86DC-5831-8931C9E37098}"/>
              </a:ext>
            </a:extLst>
          </p:cNvPr>
          <p:cNvGrpSpPr/>
          <p:nvPr/>
        </p:nvGrpSpPr>
        <p:grpSpPr>
          <a:xfrm>
            <a:off x="8696346" y="2476059"/>
            <a:ext cx="1710020" cy="1710019"/>
            <a:chOff x="7086010" y="1358977"/>
            <a:chExt cx="1710020" cy="1710019"/>
          </a:xfrm>
        </p:grpSpPr>
        <p:pic>
          <p:nvPicPr>
            <p:cNvPr id="64" name="Graphic 63" descr="Computer with solid fill">
              <a:extLst>
                <a:ext uri="{FF2B5EF4-FFF2-40B4-BE49-F238E27FC236}">
                  <a16:creationId xmlns:a16="http://schemas.microsoft.com/office/drawing/2014/main" id="{A5F2D4AC-7DCB-9675-7B18-E43345743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086011" y="1358977"/>
              <a:ext cx="1710019" cy="1710019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14AABFD-5068-4552-0055-17E9708535A2}"/>
                </a:ext>
              </a:extLst>
            </p:cNvPr>
            <p:cNvSpPr/>
            <p:nvPr/>
          </p:nvSpPr>
          <p:spPr>
            <a:xfrm>
              <a:off x="7086010" y="1538980"/>
              <a:ext cx="1170013" cy="12600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4ADE731-C53A-EAB8-249B-57992E3BC307}"/>
              </a:ext>
            </a:extLst>
          </p:cNvPr>
          <p:cNvGrpSpPr/>
          <p:nvPr/>
        </p:nvGrpSpPr>
        <p:grpSpPr>
          <a:xfrm>
            <a:off x="8876348" y="4996087"/>
            <a:ext cx="1710020" cy="1710019"/>
            <a:chOff x="7086010" y="1358977"/>
            <a:chExt cx="1710020" cy="1710019"/>
          </a:xfrm>
        </p:grpSpPr>
        <p:pic>
          <p:nvPicPr>
            <p:cNvPr id="70" name="Graphic 69" descr="Computer with solid fill">
              <a:extLst>
                <a:ext uri="{FF2B5EF4-FFF2-40B4-BE49-F238E27FC236}">
                  <a16:creationId xmlns:a16="http://schemas.microsoft.com/office/drawing/2014/main" id="{07433BAB-C1F2-1821-4CCC-7C3B5CBCE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086011" y="1358977"/>
              <a:ext cx="1710019" cy="1710019"/>
            </a:xfrm>
            <a:prstGeom prst="rect">
              <a:avLst/>
            </a:prstGeom>
          </p:spPr>
        </p:pic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3486A728-8272-7CC6-AD30-90D27D700401}"/>
                </a:ext>
              </a:extLst>
            </p:cNvPr>
            <p:cNvSpPr/>
            <p:nvPr/>
          </p:nvSpPr>
          <p:spPr>
            <a:xfrm>
              <a:off x="7086010" y="1538980"/>
              <a:ext cx="1170013" cy="12600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72" name="Cloud 71">
            <a:extLst>
              <a:ext uri="{FF2B5EF4-FFF2-40B4-BE49-F238E27FC236}">
                <a16:creationId xmlns:a16="http://schemas.microsoft.com/office/drawing/2014/main" id="{0799FC0E-146D-041D-26B9-B64AAF7AEB28}"/>
              </a:ext>
            </a:extLst>
          </p:cNvPr>
          <p:cNvSpPr/>
          <p:nvPr/>
        </p:nvSpPr>
        <p:spPr>
          <a:xfrm>
            <a:off x="8066339" y="4096077"/>
            <a:ext cx="1620018" cy="1170013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The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Internet</a:t>
            </a:r>
            <a:endParaRPr lang="en-CA" b="1" dirty="0">
              <a:solidFill>
                <a:schemeClr val="tx1"/>
              </a:solidFill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687B7D5-F05D-DD03-42B8-4857CB7A0C13}"/>
              </a:ext>
            </a:extLst>
          </p:cNvPr>
          <p:cNvGrpSpPr/>
          <p:nvPr/>
        </p:nvGrpSpPr>
        <p:grpSpPr>
          <a:xfrm rot="17809725">
            <a:off x="8865121" y="3617448"/>
            <a:ext cx="981986" cy="301107"/>
            <a:chOff x="6557957" y="243721"/>
            <a:chExt cx="981986" cy="301107"/>
          </a:xfrm>
        </p:grpSpPr>
        <p:sp>
          <p:nvSpPr>
            <p:cNvPr id="54" name="Arrow: Right 53">
              <a:extLst>
                <a:ext uri="{FF2B5EF4-FFF2-40B4-BE49-F238E27FC236}">
                  <a16:creationId xmlns:a16="http://schemas.microsoft.com/office/drawing/2014/main" id="{883786C2-45C6-68D9-FC87-403AF58F8F0E}"/>
                </a:ext>
              </a:extLst>
            </p:cNvPr>
            <p:cNvSpPr/>
            <p:nvPr/>
          </p:nvSpPr>
          <p:spPr>
            <a:xfrm rot="12445543">
              <a:off x="6557957" y="364493"/>
              <a:ext cx="940228" cy="180335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55" name="Arrow: Right 54">
              <a:extLst>
                <a:ext uri="{FF2B5EF4-FFF2-40B4-BE49-F238E27FC236}">
                  <a16:creationId xmlns:a16="http://schemas.microsoft.com/office/drawing/2014/main" id="{CB057B63-D8D2-0D40-4C2A-F4C1F53AFB97}"/>
                </a:ext>
              </a:extLst>
            </p:cNvPr>
            <p:cNvSpPr/>
            <p:nvPr/>
          </p:nvSpPr>
          <p:spPr>
            <a:xfrm rot="1663981">
              <a:off x="6599715" y="243721"/>
              <a:ext cx="940228" cy="18033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76" name="Arrow: Right 75">
            <a:extLst>
              <a:ext uri="{FF2B5EF4-FFF2-40B4-BE49-F238E27FC236}">
                <a16:creationId xmlns:a16="http://schemas.microsoft.com/office/drawing/2014/main" id="{CF6DCE6A-ED2A-23AC-9A9C-FC9086AC8DDA}"/>
              </a:ext>
            </a:extLst>
          </p:cNvPr>
          <p:cNvSpPr/>
          <p:nvPr/>
        </p:nvSpPr>
        <p:spPr>
          <a:xfrm>
            <a:off x="6996010" y="4663535"/>
            <a:ext cx="1070328" cy="270003"/>
          </a:xfrm>
          <a:prstGeom prst="righ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36C154C-7BE0-4597-677C-745FBA47FA79}"/>
              </a:ext>
            </a:extLst>
          </p:cNvPr>
          <p:cNvGrpSpPr/>
          <p:nvPr/>
        </p:nvGrpSpPr>
        <p:grpSpPr>
          <a:xfrm rot="20129388">
            <a:off x="9706610" y="4359548"/>
            <a:ext cx="907640" cy="320788"/>
            <a:chOff x="6565533" y="215185"/>
            <a:chExt cx="857270" cy="299000"/>
          </a:xfrm>
        </p:grpSpPr>
        <p:sp>
          <p:nvSpPr>
            <p:cNvPr id="80" name="Arrow: Right 79">
              <a:extLst>
                <a:ext uri="{FF2B5EF4-FFF2-40B4-BE49-F238E27FC236}">
                  <a16:creationId xmlns:a16="http://schemas.microsoft.com/office/drawing/2014/main" id="{A7B88CF2-E563-7471-0DAC-54BD87D377A4}"/>
                </a:ext>
              </a:extLst>
            </p:cNvPr>
            <p:cNvSpPr/>
            <p:nvPr/>
          </p:nvSpPr>
          <p:spPr>
            <a:xfrm rot="12445543">
              <a:off x="6565533" y="333850"/>
              <a:ext cx="805393" cy="180335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81" name="Arrow: Right 80">
              <a:extLst>
                <a:ext uri="{FF2B5EF4-FFF2-40B4-BE49-F238E27FC236}">
                  <a16:creationId xmlns:a16="http://schemas.microsoft.com/office/drawing/2014/main" id="{FBBD3D38-2A4F-502A-6D11-B06D63DEC801}"/>
                </a:ext>
              </a:extLst>
            </p:cNvPr>
            <p:cNvSpPr/>
            <p:nvPr/>
          </p:nvSpPr>
          <p:spPr>
            <a:xfrm rot="1663981">
              <a:off x="6606853" y="215185"/>
              <a:ext cx="815950" cy="18033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pic>
        <p:nvPicPr>
          <p:cNvPr id="51" name="Picture 50" descr="A black and white device&#10;&#10;AI-generated content may be incorrect.">
            <a:extLst>
              <a:ext uri="{FF2B5EF4-FFF2-40B4-BE49-F238E27FC236}">
                <a16:creationId xmlns:a16="http://schemas.microsoft.com/office/drawing/2014/main" id="{0BDF8643-C1C1-5B77-0C42-0B7D7653346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345" y="5806096"/>
            <a:ext cx="630007" cy="630007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F4A034DF-4205-037A-0DB8-E226F7FBD821}"/>
              </a:ext>
            </a:extLst>
          </p:cNvPr>
          <p:cNvSpPr txBox="1"/>
          <p:nvPr/>
        </p:nvSpPr>
        <p:spPr>
          <a:xfrm>
            <a:off x="8516344" y="6346102"/>
            <a:ext cx="904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Storage 2</a:t>
            </a:r>
            <a:endParaRPr lang="en-CA" sz="1400" dirty="0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4D374CF-26E9-2AF2-DCFD-2E352B7030E4}"/>
              </a:ext>
            </a:extLst>
          </p:cNvPr>
          <p:cNvGrpSpPr/>
          <p:nvPr/>
        </p:nvGrpSpPr>
        <p:grpSpPr>
          <a:xfrm rot="802305">
            <a:off x="9171142" y="5366697"/>
            <a:ext cx="907640" cy="320788"/>
            <a:chOff x="6565533" y="215185"/>
            <a:chExt cx="857270" cy="299000"/>
          </a:xfrm>
        </p:grpSpPr>
        <p:sp>
          <p:nvSpPr>
            <p:cNvPr id="84" name="Arrow: Right 83">
              <a:extLst>
                <a:ext uri="{FF2B5EF4-FFF2-40B4-BE49-F238E27FC236}">
                  <a16:creationId xmlns:a16="http://schemas.microsoft.com/office/drawing/2014/main" id="{6424C974-A0AA-8024-0370-18706BC8E89A}"/>
                </a:ext>
              </a:extLst>
            </p:cNvPr>
            <p:cNvSpPr/>
            <p:nvPr/>
          </p:nvSpPr>
          <p:spPr>
            <a:xfrm rot="12445543">
              <a:off x="6565533" y="333850"/>
              <a:ext cx="805393" cy="180335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85" name="Arrow: Right 84">
              <a:extLst>
                <a:ext uri="{FF2B5EF4-FFF2-40B4-BE49-F238E27FC236}">
                  <a16:creationId xmlns:a16="http://schemas.microsoft.com/office/drawing/2014/main" id="{482CED97-7919-EB7A-C305-AE1408FC323F}"/>
                </a:ext>
              </a:extLst>
            </p:cNvPr>
            <p:cNvSpPr/>
            <p:nvPr/>
          </p:nvSpPr>
          <p:spPr>
            <a:xfrm rot="1663981">
              <a:off x="6606853" y="215185"/>
              <a:ext cx="815950" cy="18033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3D61A00-545E-1FAD-DE9D-4CDA437E1DEE}"/>
              </a:ext>
            </a:extLst>
          </p:cNvPr>
          <p:cNvGrpSpPr/>
          <p:nvPr/>
        </p:nvGrpSpPr>
        <p:grpSpPr>
          <a:xfrm rot="3667243">
            <a:off x="8541297" y="5383108"/>
            <a:ext cx="724855" cy="291771"/>
            <a:chOff x="6578435" y="190053"/>
            <a:chExt cx="684629" cy="271954"/>
          </a:xfrm>
        </p:grpSpPr>
        <p:sp>
          <p:nvSpPr>
            <p:cNvPr id="87" name="Arrow: Right 86">
              <a:extLst>
                <a:ext uri="{FF2B5EF4-FFF2-40B4-BE49-F238E27FC236}">
                  <a16:creationId xmlns:a16="http://schemas.microsoft.com/office/drawing/2014/main" id="{617875DC-9E94-C9A9-24AD-3D7876C6F16B}"/>
                </a:ext>
              </a:extLst>
            </p:cNvPr>
            <p:cNvSpPr/>
            <p:nvPr/>
          </p:nvSpPr>
          <p:spPr>
            <a:xfrm rot="12445543">
              <a:off x="6578435" y="281672"/>
              <a:ext cx="575801" cy="180335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88" name="Arrow: Right 87">
              <a:extLst>
                <a:ext uri="{FF2B5EF4-FFF2-40B4-BE49-F238E27FC236}">
                  <a16:creationId xmlns:a16="http://schemas.microsoft.com/office/drawing/2014/main" id="{23F9BF70-9CA3-E501-53F6-1790A27C12EE}"/>
                </a:ext>
              </a:extLst>
            </p:cNvPr>
            <p:cNvSpPr/>
            <p:nvPr/>
          </p:nvSpPr>
          <p:spPr>
            <a:xfrm rot="1663981">
              <a:off x="6704463" y="190053"/>
              <a:ext cx="558601" cy="18033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pic>
        <p:nvPicPr>
          <p:cNvPr id="89" name="Picture 88" descr="A black and white device&#10;&#10;AI-generated content may be incorrect.">
            <a:extLst>
              <a:ext uri="{FF2B5EF4-FFF2-40B4-BE49-F238E27FC236}">
                <a16:creationId xmlns:a16="http://schemas.microsoft.com/office/drawing/2014/main" id="{C0E1ECDC-2094-75AB-FE78-E3D6104214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332" y="3196067"/>
            <a:ext cx="630007" cy="630007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344C5BFA-4E51-B118-AACD-A9F477E17D13}"/>
              </a:ext>
            </a:extLst>
          </p:cNvPr>
          <p:cNvSpPr txBox="1"/>
          <p:nvPr/>
        </p:nvSpPr>
        <p:spPr>
          <a:xfrm>
            <a:off x="7346331" y="3016065"/>
            <a:ext cx="904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Storage 1</a:t>
            </a:r>
            <a:endParaRPr lang="en-CA" sz="1400" dirty="0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9454CA5-4AA3-F55C-82FB-2C3D2E123BA2}"/>
              </a:ext>
            </a:extLst>
          </p:cNvPr>
          <p:cNvGrpSpPr/>
          <p:nvPr/>
        </p:nvGrpSpPr>
        <p:grpSpPr>
          <a:xfrm rot="1133400">
            <a:off x="7824047" y="3755551"/>
            <a:ext cx="724855" cy="291771"/>
            <a:chOff x="6578435" y="190053"/>
            <a:chExt cx="684629" cy="271954"/>
          </a:xfrm>
        </p:grpSpPr>
        <p:sp>
          <p:nvSpPr>
            <p:cNvPr id="92" name="Arrow: Right 91">
              <a:extLst>
                <a:ext uri="{FF2B5EF4-FFF2-40B4-BE49-F238E27FC236}">
                  <a16:creationId xmlns:a16="http://schemas.microsoft.com/office/drawing/2014/main" id="{B7216EF5-9457-B09C-767D-FC59B0284559}"/>
                </a:ext>
              </a:extLst>
            </p:cNvPr>
            <p:cNvSpPr/>
            <p:nvPr/>
          </p:nvSpPr>
          <p:spPr>
            <a:xfrm rot="12445543">
              <a:off x="6578435" y="281672"/>
              <a:ext cx="575801" cy="180335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93" name="Arrow: Right 92">
              <a:extLst>
                <a:ext uri="{FF2B5EF4-FFF2-40B4-BE49-F238E27FC236}">
                  <a16:creationId xmlns:a16="http://schemas.microsoft.com/office/drawing/2014/main" id="{5DFFAEF0-AEEF-F828-2658-B4CD2CC3A498}"/>
                </a:ext>
              </a:extLst>
            </p:cNvPr>
            <p:cNvSpPr/>
            <p:nvPr/>
          </p:nvSpPr>
          <p:spPr>
            <a:xfrm rot="1663981">
              <a:off x="6704463" y="190053"/>
              <a:ext cx="558601" cy="18033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4E6BAA2E-A9F6-4112-5104-FEA5036B9857}"/>
              </a:ext>
            </a:extLst>
          </p:cNvPr>
          <p:cNvSpPr txBox="1"/>
          <p:nvPr/>
        </p:nvSpPr>
        <p:spPr>
          <a:xfrm>
            <a:off x="9686357" y="2566060"/>
            <a:ext cx="809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Server 1</a:t>
            </a:r>
            <a:endParaRPr lang="en-CA" sz="1400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0664594-41DF-0EC0-D86F-8D32D644A116}"/>
              </a:ext>
            </a:extLst>
          </p:cNvPr>
          <p:cNvSpPr txBox="1"/>
          <p:nvPr/>
        </p:nvSpPr>
        <p:spPr>
          <a:xfrm>
            <a:off x="10646820" y="4073724"/>
            <a:ext cx="679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User 3</a:t>
            </a:r>
            <a:endParaRPr lang="en-CA" sz="1400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53C7199-7953-41D0-48DC-3132A133096B}"/>
              </a:ext>
            </a:extLst>
          </p:cNvPr>
          <p:cNvSpPr txBox="1"/>
          <p:nvPr/>
        </p:nvSpPr>
        <p:spPr>
          <a:xfrm>
            <a:off x="9956360" y="5086088"/>
            <a:ext cx="809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Server 2</a:t>
            </a:r>
            <a:endParaRPr lang="en-CA" sz="1400" dirty="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57218BB5-B85E-6266-9831-AC38577B1EFE}"/>
              </a:ext>
            </a:extLst>
          </p:cNvPr>
          <p:cNvSpPr txBox="1"/>
          <p:nvPr/>
        </p:nvSpPr>
        <p:spPr>
          <a:xfrm>
            <a:off x="8340618" y="2476059"/>
            <a:ext cx="679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User 2</a:t>
            </a:r>
            <a:endParaRPr lang="en-CA" sz="1400" dirty="0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4D9239D7-38A7-319D-6081-2DFAF307564D}"/>
              </a:ext>
            </a:extLst>
          </p:cNvPr>
          <p:cNvSpPr txBox="1"/>
          <p:nvPr/>
        </p:nvSpPr>
        <p:spPr>
          <a:xfrm>
            <a:off x="5502147" y="3820882"/>
            <a:ext cx="679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User 1</a:t>
            </a:r>
            <a:endParaRPr lang="en-CA" sz="1400" dirty="0"/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BE223E49-C501-5E61-FB06-1F385A3FF7D9}"/>
              </a:ext>
            </a:extLst>
          </p:cNvPr>
          <p:cNvGrpSpPr/>
          <p:nvPr/>
        </p:nvGrpSpPr>
        <p:grpSpPr>
          <a:xfrm rot="3662717">
            <a:off x="8367023" y="3617933"/>
            <a:ext cx="724855" cy="291771"/>
            <a:chOff x="6578435" y="190053"/>
            <a:chExt cx="684629" cy="271954"/>
          </a:xfrm>
        </p:grpSpPr>
        <p:sp>
          <p:nvSpPr>
            <p:cNvPr id="114" name="Arrow: Right 113">
              <a:extLst>
                <a:ext uri="{FF2B5EF4-FFF2-40B4-BE49-F238E27FC236}">
                  <a16:creationId xmlns:a16="http://schemas.microsoft.com/office/drawing/2014/main" id="{C7CD68BF-495A-098C-2C19-FC03076B7016}"/>
                </a:ext>
              </a:extLst>
            </p:cNvPr>
            <p:cNvSpPr/>
            <p:nvPr/>
          </p:nvSpPr>
          <p:spPr>
            <a:xfrm rot="12445543">
              <a:off x="6578435" y="281672"/>
              <a:ext cx="575801" cy="180335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15" name="Arrow: Right 114">
              <a:extLst>
                <a:ext uri="{FF2B5EF4-FFF2-40B4-BE49-F238E27FC236}">
                  <a16:creationId xmlns:a16="http://schemas.microsoft.com/office/drawing/2014/main" id="{8CC7F072-BE4F-053B-0879-CE129D65BD88}"/>
                </a:ext>
              </a:extLst>
            </p:cNvPr>
            <p:cNvSpPr/>
            <p:nvPr/>
          </p:nvSpPr>
          <p:spPr>
            <a:xfrm rot="1663981">
              <a:off x="6704463" y="190053"/>
              <a:ext cx="558601" cy="18033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A8065FAB-B4EB-7399-20A4-18A22E0CC9BB}"/>
              </a:ext>
            </a:extLst>
          </p:cNvPr>
          <p:cNvGrpSpPr/>
          <p:nvPr/>
        </p:nvGrpSpPr>
        <p:grpSpPr>
          <a:xfrm>
            <a:off x="9516038" y="458967"/>
            <a:ext cx="1620018" cy="1170013"/>
            <a:chOff x="2225957" y="3338999"/>
            <a:chExt cx="1620018" cy="1170013"/>
          </a:xfrm>
        </p:grpSpPr>
        <p:sp>
          <p:nvSpPr>
            <p:cNvPr id="119" name="Cloud 118">
              <a:extLst>
                <a:ext uri="{FF2B5EF4-FFF2-40B4-BE49-F238E27FC236}">
                  <a16:creationId xmlns:a16="http://schemas.microsoft.com/office/drawing/2014/main" id="{E396649C-9845-43B2-104E-F0845847473E}"/>
                </a:ext>
              </a:extLst>
            </p:cNvPr>
            <p:cNvSpPr/>
            <p:nvPr/>
          </p:nvSpPr>
          <p:spPr>
            <a:xfrm>
              <a:off x="2225957" y="3338999"/>
              <a:ext cx="1620018" cy="1170013"/>
            </a:xfrm>
            <a:prstGeom prst="cloud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b="1" dirty="0">
                <a:solidFill>
                  <a:schemeClr val="tx1"/>
                </a:solidFill>
              </a:endParaRPr>
            </a:p>
          </p:txBody>
        </p:sp>
        <p:pic>
          <p:nvPicPr>
            <p:cNvPr id="118" name="Graphic 117" descr="Lost with solid fill">
              <a:extLst>
                <a:ext uri="{FF2B5EF4-FFF2-40B4-BE49-F238E27FC236}">
                  <a16:creationId xmlns:a16="http://schemas.microsoft.com/office/drawing/2014/main" id="{8FE7295E-5865-BC13-0490-041906457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2576436" y="3452326"/>
              <a:ext cx="914400" cy="914400"/>
            </a:xfrm>
            <a:prstGeom prst="rect">
              <a:avLst/>
            </a:prstGeom>
          </p:spPr>
        </p:pic>
      </p:grpSp>
      <p:pic>
        <p:nvPicPr>
          <p:cNvPr id="122" name="Graphic 121" descr="Laptop">
            <a:extLst>
              <a:ext uri="{FF2B5EF4-FFF2-40B4-BE49-F238E27FC236}">
                <a16:creationId xmlns:a16="http://schemas.microsoft.com/office/drawing/2014/main" id="{EAE93C87-9615-45CE-302C-4B7CA4F5038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431241" y="5367619"/>
            <a:ext cx="914400" cy="914400"/>
          </a:xfrm>
          <a:prstGeom prst="rect">
            <a:avLst/>
          </a:prstGeom>
        </p:spPr>
      </p:pic>
      <p:pic>
        <p:nvPicPr>
          <p:cNvPr id="123" name="Graphic 122" descr="Smart Phone">
            <a:extLst>
              <a:ext uri="{FF2B5EF4-FFF2-40B4-BE49-F238E27FC236}">
                <a16:creationId xmlns:a16="http://schemas.microsoft.com/office/drawing/2014/main" id="{94662F2C-B589-A1FB-7ACC-52D8C345779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 rot="10800000">
            <a:off x="8346025" y="2708992"/>
            <a:ext cx="716281" cy="716281"/>
          </a:xfrm>
          <a:prstGeom prst="rect">
            <a:avLst/>
          </a:prstGeom>
        </p:spPr>
      </p:pic>
      <p:pic>
        <p:nvPicPr>
          <p:cNvPr id="124" name="Graphic 123" descr="Tablet">
            <a:extLst>
              <a:ext uri="{FF2B5EF4-FFF2-40B4-BE49-F238E27FC236}">
                <a16:creationId xmlns:a16="http://schemas.microsoft.com/office/drawing/2014/main" id="{481CEC1C-E92F-BDC4-DDFA-6A5F39EA026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0652227" y="4206158"/>
            <a:ext cx="685800" cy="685800"/>
          </a:xfrm>
          <a:prstGeom prst="rect">
            <a:avLst/>
          </a:prstGeom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id="{EFC6ACA2-09F8-A6C6-869D-D254E6E3F56A}"/>
              </a:ext>
            </a:extLst>
          </p:cNvPr>
          <p:cNvSpPr txBox="1"/>
          <p:nvPr/>
        </p:nvSpPr>
        <p:spPr>
          <a:xfrm rot="5400000">
            <a:off x="8417556" y="2907285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phone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941FA4BC-DBD7-551F-4E07-E1CBEFA0DA0E}"/>
              </a:ext>
            </a:extLst>
          </p:cNvPr>
          <p:cNvSpPr txBox="1"/>
          <p:nvPr/>
        </p:nvSpPr>
        <p:spPr>
          <a:xfrm>
            <a:off x="10680649" y="4396069"/>
            <a:ext cx="615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tablet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9739DD40-AAB4-416F-7F40-DF64AFF66139}"/>
              </a:ext>
            </a:extLst>
          </p:cNvPr>
          <p:cNvSpPr txBox="1"/>
          <p:nvPr/>
        </p:nvSpPr>
        <p:spPr>
          <a:xfrm>
            <a:off x="5648085" y="4243844"/>
            <a:ext cx="354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pc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1CD2CDEA-2727-D5EB-6E85-7AB2758AF640}"/>
              </a:ext>
            </a:extLst>
          </p:cNvPr>
          <p:cNvSpPr txBox="1"/>
          <p:nvPr/>
        </p:nvSpPr>
        <p:spPr>
          <a:xfrm>
            <a:off x="7567920" y="5613323"/>
            <a:ext cx="655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laptop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DDD850B3-7E97-F508-03C8-71F0D9A8D061}"/>
              </a:ext>
            </a:extLst>
          </p:cNvPr>
          <p:cNvSpPr txBox="1"/>
          <p:nvPr/>
        </p:nvSpPr>
        <p:spPr>
          <a:xfrm>
            <a:off x="2128257" y="7077745"/>
            <a:ext cx="700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client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95DB3DC7-1857-6BDB-F94A-E07D7A22E19F}"/>
              </a:ext>
            </a:extLst>
          </p:cNvPr>
          <p:cNvSpPr txBox="1"/>
          <p:nvPr/>
        </p:nvSpPr>
        <p:spPr>
          <a:xfrm>
            <a:off x="7521242" y="6120478"/>
            <a:ext cx="679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User 4</a:t>
            </a:r>
            <a:endParaRPr lang="en-CA" sz="1400" dirty="0"/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5A8C3D9D-B643-CACD-EEB0-5085EDE4E42E}"/>
              </a:ext>
            </a:extLst>
          </p:cNvPr>
          <p:cNvGrpSpPr/>
          <p:nvPr/>
        </p:nvGrpSpPr>
        <p:grpSpPr>
          <a:xfrm rot="5400000">
            <a:off x="7947936" y="5162695"/>
            <a:ext cx="521414" cy="308325"/>
            <a:chOff x="6906859" y="308993"/>
            <a:chExt cx="492478" cy="287384"/>
          </a:xfrm>
        </p:grpSpPr>
        <p:sp>
          <p:nvSpPr>
            <p:cNvPr id="152" name="Arrow: Right 151">
              <a:extLst>
                <a:ext uri="{FF2B5EF4-FFF2-40B4-BE49-F238E27FC236}">
                  <a16:creationId xmlns:a16="http://schemas.microsoft.com/office/drawing/2014/main" id="{213D3650-C684-6D10-A6E1-4DD58BD70604}"/>
                </a:ext>
              </a:extLst>
            </p:cNvPr>
            <p:cNvSpPr/>
            <p:nvPr/>
          </p:nvSpPr>
          <p:spPr>
            <a:xfrm rot="12445543">
              <a:off x="6906859" y="426208"/>
              <a:ext cx="441229" cy="170169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53" name="Arrow: Right 152">
              <a:extLst>
                <a:ext uri="{FF2B5EF4-FFF2-40B4-BE49-F238E27FC236}">
                  <a16:creationId xmlns:a16="http://schemas.microsoft.com/office/drawing/2014/main" id="{242DD64C-5FE4-2EE4-172E-A3DC653162B7}"/>
                </a:ext>
              </a:extLst>
            </p:cNvPr>
            <p:cNvSpPr/>
            <p:nvPr/>
          </p:nvSpPr>
          <p:spPr>
            <a:xfrm rot="1663981">
              <a:off x="6968421" y="308993"/>
              <a:ext cx="430916" cy="174607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pic>
        <p:nvPicPr>
          <p:cNvPr id="3" name="Picture 2" descr="A cartoon character holding a pen and a notebook&#10;&#10;AI-generated content may be incorrect.">
            <a:extLst>
              <a:ext uri="{FF2B5EF4-FFF2-40B4-BE49-F238E27FC236}">
                <a16:creationId xmlns:a16="http://schemas.microsoft.com/office/drawing/2014/main" id="{AE6F9F3A-89AD-E5CE-4DF2-C37E9FAEC44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44" y="3519001"/>
            <a:ext cx="2438989" cy="24389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2208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A6351C5F-5C95-04E4-0E14-813C7661273D}"/>
              </a:ext>
            </a:extLst>
          </p:cNvPr>
          <p:cNvSpPr/>
          <p:nvPr/>
        </p:nvSpPr>
        <p:spPr>
          <a:xfrm>
            <a:off x="7054257" y="1481138"/>
            <a:ext cx="2875556" cy="1190625"/>
          </a:xfrm>
          <a:custGeom>
            <a:avLst/>
            <a:gdLst>
              <a:gd name="connsiteX0" fmla="*/ 0 w 2757488"/>
              <a:gd name="connsiteY0" fmla="*/ 1057275 h 1190625"/>
              <a:gd name="connsiteX1" fmla="*/ 176213 w 2757488"/>
              <a:gd name="connsiteY1" fmla="*/ 1038225 h 1190625"/>
              <a:gd name="connsiteX2" fmla="*/ 190500 w 2757488"/>
              <a:gd name="connsiteY2" fmla="*/ 1028700 h 1190625"/>
              <a:gd name="connsiteX3" fmla="*/ 204788 w 2757488"/>
              <a:gd name="connsiteY3" fmla="*/ 985837 h 1190625"/>
              <a:gd name="connsiteX4" fmla="*/ 195263 w 2757488"/>
              <a:gd name="connsiteY4" fmla="*/ 923925 h 1190625"/>
              <a:gd name="connsiteX5" fmla="*/ 185738 w 2757488"/>
              <a:gd name="connsiteY5" fmla="*/ 900112 h 1190625"/>
              <a:gd name="connsiteX6" fmla="*/ 180975 w 2757488"/>
              <a:gd name="connsiteY6" fmla="*/ 876300 h 1190625"/>
              <a:gd name="connsiteX7" fmla="*/ 176213 w 2757488"/>
              <a:gd name="connsiteY7" fmla="*/ 857250 h 1190625"/>
              <a:gd name="connsiteX8" fmla="*/ 185738 w 2757488"/>
              <a:gd name="connsiteY8" fmla="*/ 809625 h 1190625"/>
              <a:gd name="connsiteX9" fmla="*/ 228600 w 2757488"/>
              <a:gd name="connsiteY9" fmla="*/ 781050 h 1190625"/>
              <a:gd name="connsiteX10" fmla="*/ 257175 w 2757488"/>
              <a:gd name="connsiteY10" fmla="*/ 766762 h 1190625"/>
              <a:gd name="connsiteX11" fmla="*/ 333375 w 2757488"/>
              <a:gd name="connsiteY11" fmla="*/ 752475 h 1190625"/>
              <a:gd name="connsiteX12" fmla="*/ 371475 w 2757488"/>
              <a:gd name="connsiteY12" fmla="*/ 742950 h 1190625"/>
              <a:gd name="connsiteX13" fmla="*/ 447675 w 2757488"/>
              <a:gd name="connsiteY13" fmla="*/ 733425 h 1190625"/>
              <a:gd name="connsiteX14" fmla="*/ 542925 w 2757488"/>
              <a:gd name="connsiteY14" fmla="*/ 681037 h 1190625"/>
              <a:gd name="connsiteX15" fmla="*/ 561975 w 2757488"/>
              <a:gd name="connsiteY15" fmla="*/ 657225 h 1190625"/>
              <a:gd name="connsiteX16" fmla="*/ 590550 w 2757488"/>
              <a:gd name="connsiteY16" fmla="*/ 585787 h 1190625"/>
              <a:gd name="connsiteX17" fmla="*/ 600075 w 2757488"/>
              <a:gd name="connsiteY17" fmla="*/ 542925 h 1190625"/>
              <a:gd name="connsiteX18" fmla="*/ 614363 w 2757488"/>
              <a:gd name="connsiteY18" fmla="*/ 504825 h 1190625"/>
              <a:gd name="connsiteX19" fmla="*/ 623888 w 2757488"/>
              <a:gd name="connsiteY19" fmla="*/ 461962 h 1190625"/>
              <a:gd name="connsiteX20" fmla="*/ 647700 w 2757488"/>
              <a:gd name="connsiteY20" fmla="*/ 390525 h 1190625"/>
              <a:gd name="connsiteX21" fmla="*/ 661988 w 2757488"/>
              <a:gd name="connsiteY21" fmla="*/ 357187 h 1190625"/>
              <a:gd name="connsiteX22" fmla="*/ 690563 w 2757488"/>
              <a:gd name="connsiteY22" fmla="*/ 323850 h 1190625"/>
              <a:gd name="connsiteX23" fmla="*/ 714375 w 2757488"/>
              <a:gd name="connsiteY23" fmla="*/ 309562 h 1190625"/>
              <a:gd name="connsiteX24" fmla="*/ 762000 w 2757488"/>
              <a:gd name="connsiteY24" fmla="*/ 276225 h 1190625"/>
              <a:gd name="connsiteX25" fmla="*/ 823913 w 2757488"/>
              <a:gd name="connsiteY25" fmla="*/ 214312 h 1190625"/>
              <a:gd name="connsiteX26" fmla="*/ 866775 w 2757488"/>
              <a:gd name="connsiteY26" fmla="*/ 142875 h 1190625"/>
              <a:gd name="connsiteX27" fmla="*/ 876300 w 2757488"/>
              <a:gd name="connsiteY27" fmla="*/ 119062 h 1190625"/>
              <a:gd name="connsiteX28" fmla="*/ 885825 w 2757488"/>
              <a:gd name="connsiteY28" fmla="*/ 104775 h 1190625"/>
              <a:gd name="connsiteX29" fmla="*/ 890588 w 2757488"/>
              <a:gd name="connsiteY29" fmla="*/ 80962 h 1190625"/>
              <a:gd name="connsiteX30" fmla="*/ 904875 w 2757488"/>
              <a:gd name="connsiteY30" fmla="*/ 61912 h 1190625"/>
              <a:gd name="connsiteX31" fmla="*/ 985838 w 2757488"/>
              <a:gd name="connsiteY31" fmla="*/ 9525 h 1190625"/>
              <a:gd name="connsiteX32" fmla="*/ 1023938 w 2757488"/>
              <a:gd name="connsiteY32" fmla="*/ 0 h 1190625"/>
              <a:gd name="connsiteX33" fmla="*/ 1181100 w 2757488"/>
              <a:gd name="connsiteY33" fmla="*/ 71437 h 1190625"/>
              <a:gd name="connsiteX34" fmla="*/ 1233488 w 2757488"/>
              <a:gd name="connsiteY34" fmla="*/ 109537 h 1190625"/>
              <a:gd name="connsiteX35" fmla="*/ 1243013 w 2757488"/>
              <a:gd name="connsiteY35" fmla="*/ 128587 h 1190625"/>
              <a:gd name="connsiteX36" fmla="*/ 1304925 w 2757488"/>
              <a:gd name="connsiteY36" fmla="*/ 200025 h 1190625"/>
              <a:gd name="connsiteX37" fmla="*/ 1381125 w 2757488"/>
              <a:gd name="connsiteY37" fmla="*/ 247650 h 1190625"/>
              <a:gd name="connsiteX38" fmla="*/ 1409700 w 2757488"/>
              <a:gd name="connsiteY38" fmla="*/ 257175 h 1190625"/>
              <a:gd name="connsiteX39" fmla="*/ 1443038 w 2757488"/>
              <a:gd name="connsiteY39" fmla="*/ 261937 h 1190625"/>
              <a:gd name="connsiteX40" fmla="*/ 1471613 w 2757488"/>
              <a:gd name="connsiteY40" fmla="*/ 276225 h 1190625"/>
              <a:gd name="connsiteX41" fmla="*/ 1524000 w 2757488"/>
              <a:gd name="connsiteY41" fmla="*/ 290512 h 1190625"/>
              <a:gd name="connsiteX42" fmla="*/ 1547813 w 2757488"/>
              <a:gd name="connsiteY42" fmla="*/ 300037 h 1190625"/>
              <a:gd name="connsiteX43" fmla="*/ 1571625 w 2757488"/>
              <a:gd name="connsiteY43" fmla="*/ 323850 h 1190625"/>
              <a:gd name="connsiteX44" fmla="*/ 1585913 w 2757488"/>
              <a:gd name="connsiteY44" fmla="*/ 371475 h 1190625"/>
              <a:gd name="connsiteX45" fmla="*/ 1600200 w 2757488"/>
              <a:gd name="connsiteY45" fmla="*/ 409575 h 1190625"/>
              <a:gd name="connsiteX46" fmla="*/ 1604963 w 2757488"/>
              <a:gd name="connsiteY46" fmla="*/ 504825 h 1190625"/>
              <a:gd name="connsiteX47" fmla="*/ 1609725 w 2757488"/>
              <a:gd name="connsiteY47" fmla="*/ 533400 h 1190625"/>
              <a:gd name="connsiteX48" fmla="*/ 1624013 w 2757488"/>
              <a:gd name="connsiteY48" fmla="*/ 561975 h 1190625"/>
              <a:gd name="connsiteX49" fmla="*/ 1647825 w 2757488"/>
              <a:gd name="connsiteY49" fmla="*/ 623887 h 1190625"/>
              <a:gd name="connsiteX50" fmla="*/ 1685925 w 2757488"/>
              <a:gd name="connsiteY50" fmla="*/ 642937 h 1190625"/>
              <a:gd name="connsiteX51" fmla="*/ 1724025 w 2757488"/>
              <a:gd name="connsiteY51" fmla="*/ 676275 h 1190625"/>
              <a:gd name="connsiteX52" fmla="*/ 1847850 w 2757488"/>
              <a:gd name="connsiteY52" fmla="*/ 714375 h 1190625"/>
              <a:gd name="connsiteX53" fmla="*/ 1924050 w 2757488"/>
              <a:gd name="connsiteY53" fmla="*/ 747712 h 1190625"/>
              <a:gd name="connsiteX54" fmla="*/ 2057400 w 2757488"/>
              <a:gd name="connsiteY54" fmla="*/ 785812 h 1190625"/>
              <a:gd name="connsiteX55" fmla="*/ 2081213 w 2757488"/>
              <a:gd name="connsiteY55" fmla="*/ 800100 h 1190625"/>
              <a:gd name="connsiteX56" fmla="*/ 2124075 w 2757488"/>
              <a:gd name="connsiteY56" fmla="*/ 862012 h 1190625"/>
              <a:gd name="connsiteX57" fmla="*/ 2138363 w 2757488"/>
              <a:gd name="connsiteY57" fmla="*/ 900112 h 1190625"/>
              <a:gd name="connsiteX58" fmla="*/ 2162175 w 2757488"/>
              <a:gd name="connsiteY58" fmla="*/ 933450 h 1190625"/>
              <a:gd name="connsiteX59" fmla="*/ 2190750 w 2757488"/>
              <a:gd name="connsiteY59" fmla="*/ 981075 h 1190625"/>
              <a:gd name="connsiteX60" fmla="*/ 2219325 w 2757488"/>
              <a:gd name="connsiteY60" fmla="*/ 1019175 h 1190625"/>
              <a:gd name="connsiteX61" fmla="*/ 2262188 w 2757488"/>
              <a:gd name="connsiteY61" fmla="*/ 1062037 h 1190625"/>
              <a:gd name="connsiteX62" fmla="*/ 2295525 w 2757488"/>
              <a:gd name="connsiteY62" fmla="*/ 1100137 h 1190625"/>
              <a:gd name="connsiteX63" fmla="*/ 2319338 w 2757488"/>
              <a:gd name="connsiteY63" fmla="*/ 1119187 h 1190625"/>
              <a:gd name="connsiteX64" fmla="*/ 2338388 w 2757488"/>
              <a:gd name="connsiteY64" fmla="*/ 1123950 h 1190625"/>
              <a:gd name="connsiteX65" fmla="*/ 2357438 w 2757488"/>
              <a:gd name="connsiteY65" fmla="*/ 1133475 h 1190625"/>
              <a:gd name="connsiteX66" fmla="*/ 2400300 w 2757488"/>
              <a:gd name="connsiteY66" fmla="*/ 1147762 h 1190625"/>
              <a:gd name="connsiteX67" fmla="*/ 2452688 w 2757488"/>
              <a:gd name="connsiteY67" fmla="*/ 1166812 h 1190625"/>
              <a:gd name="connsiteX68" fmla="*/ 2505075 w 2757488"/>
              <a:gd name="connsiteY68" fmla="*/ 1185862 h 1190625"/>
              <a:gd name="connsiteX69" fmla="*/ 2547938 w 2757488"/>
              <a:gd name="connsiteY69" fmla="*/ 1190625 h 1190625"/>
              <a:gd name="connsiteX70" fmla="*/ 2695575 w 2757488"/>
              <a:gd name="connsiteY70" fmla="*/ 1185862 h 1190625"/>
              <a:gd name="connsiteX71" fmla="*/ 2757488 w 2757488"/>
              <a:gd name="connsiteY71" fmla="*/ 1171575 h 1190625"/>
              <a:gd name="connsiteX0" fmla="*/ 118068 w 2875556"/>
              <a:gd name="connsiteY0" fmla="*/ 1057275 h 1190625"/>
              <a:gd name="connsiteX1" fmla="*/ 294281 w 2875556"/>
              <a:gd name="connsiteY1" fmla="*/ 1038225 h 1190625"/>
              <a:gd name="connsiteX2" fmla="*/ 308568 w 2875556"/>
              <a:gd name="connsiteY2" fmla="*/ 1028700 h 1190625"/>
              <a:gd name="connsiteX3" fmla="*/ 322856 w 2875556"/>
              <a:gd name="connsiteY3" fmla="*/ 985837 h 1190625"/>
              <a:gd name="connsiteX4" fmla="*/ 313331 w 2875556"/>
              <a:gd name="connsiteY4" fmla="*/ 923925 h 1190625"/>
              <a:gd name="connsiteX5" fmla="*/ 303806 w 2875556"/>
              <a:gd name="connsiteY5" fmla="*/ 900112 h 1190625"/>
              <a:gd name="connsiteX6" fmla="*/ 299043 w 2875556"/>
              <a:gd name="connsiteY6" fmla="*/ 876300 h 1190625"/>
              <a:gd name="connsiteX7" fmla="*/ 294281 w 2875556"/>
              <a:gd name="connsiteY7" fmla="*/ 857250 h 1190625"/>
              <a:gd name="connsiteX8" fmla="*/ 303806 w 2875556"/>
              <a:gd name="connsiteY8" fmla="*/ 809625 h 1190625"/>
              <a:gd name="connsiteX9" fmla="*/ 346668 w 2875556"/>
              <a:gd name="connsiteY9" fmla="*/ 781050 h 1190625"/>
              <a:gd name="connsiteX10" fmla="*/ 375243 w 2875556"/>
              <a:gd name="connsiteY10" fmla="*/ 766762 h 1190625"/>
              <a:gd name="connsiteX11" fmla="*/ 451443 w 2875556"/>
              <a:gd name="connsiteY11" fmla="*/ 752475 h 1190625"/>
              <a:gd name="connsiteX12" fmla="*/ 489543 w 2875556"/>
              <a:gd name="connsiteY12" fmla="*/ 742950 h 1190625"/>
              <a:gd name="connsiteX13" fmla="*/ 565743 w 2875556"/>
              <a:gd name="connsiteY13" fmla="*/ 733425 h 1190625"/>
              <a:gd name="connsiteX14" fmla="*/ 660993 w 2875556"/>
              <a:gd name="connsiteY14" fmla="*/ 681037 h 1190625"/>
              <a:gd name="connsiteX15" fmla="*/ 680043 w 2875556"/>
              <a:gd name="connsiteY15" fmla="*/ 657225 h 1190625"/>
              <a:gd name="connsiteX16" fmla="*/ 708618 w 2875556"/>
              <a:gd name="connsiteY16" fmla="*/ 585787 h 1190625"/>
              <a:gd name="connsiteX17" fmla="*/ 718143 w 2875556"/>
              <a:gd name="connsiteY17" fmla="*/ 542925 h 1190625"/>
              <a:gd name="connsiteX18" fmla="*/ 732431 w 2875556"/>
              <a:gd name="connsiteY18" fmla="*/ 504825 h 1190625"/>
              <a:gd name="connsiteX19" fmla="*/ 741956 w 2875556"/>
              <a:gd name="connsiteY19" fmla="*/ 461962 h 1190625"/>
              <a:gd name="connsiteX20" fmla="*/ 765768 w 2875556"/>
              <a:gd name="connsiteY20" fmla="*/ 390525 h 1190625"/>
              <a:gd name="connsiteX21" fmla="*/ 780056 w 2875556"/>
              <a:gd name="connsiteY21" fmla="*/ 357187 h 1190625"/>
              <a:gd name="connsiteX22" fmla="*/ 808631 w 2875556"/>
              <a:gd name="connsiteY22" fmla="*/ 323850 h 1190625"/>
              <a:gd name="connsiteX23" fmla="*/ 832443 w 2875556"/>
              <a:gd name="connsiteY23" fmla="*/ 309562 h 1190625"/>
              <a:gd name="connsiteX24" fmla="*/ 880068 w 2875556"/>
              <a:gd name="connsiteY24" fmla="*/ 276225 h 1190625"/>
              <a:gd name="connsiteX25" fmla="*/ 941981 w 2875556"/>
              <a:gd name="connsiteY25" fmla="*/ 214312 h 1190625"/>
              <a:gd name="connsiteX26" fmla="*/ 984843 w 2875556"/>
              <a:gd name="connsiteY26" fmla="*/ 142875 h 1190625"/>
              <a:gd name="connsiteX27" fmla="*/ 994368 w 2875556"/>
              <a:gd name="connsiteY27" fmla="*/ 119062 h 1190625"/>
              <a:gd name="connsiteX28" fmla="*/ 1003893 w 2875556"/>
              <a:gd name="connsiteY28" fmla="*/ 104775 h 1190625"/>
              <a:gd name="connsiteX29" fmla="*/ 1008656 w 2875556"/>
              <a:gd name="connsiteY29" fmla="*/ 80962 h 1190625"/>
              <a:gd name="connsiteX30" fmla="*/ 1022943 w 2875556"/>
              <a:gd name="connsiteY30" fmla="*/ 61912 h 1190625"/>
              <a:gd name="connsiteX31" fmla="*/ 1103906 w 2875556"/>
              <a:gd name="connsiteY31" fmla="*/ 9525 h 1190625"/>
              <a:gd name="connsiteX32" fmla="*/ 1142006 w 2875556"/>
              <a:gd name="connsiteY32" fmla="*/ 0 h 1190625"/>
              <a:gd name="connsiteX33" fmla="*/ 1299168 w 2875556"/>
              <a:gd name="connsiteY33" fmla="*/ 71437 h 1190625"/>
              <a:gd name="connsiteX34" fmla="*/ 1351556 w 2875556"/>
              <a:gd name="connsiteY34" fmla="*/ 109537 h 1190625"/>
              <a:gd name="connsiteX35" fmla="*/ 1361081 w 2875556"/>
              <a:gd name="connsiteY35" fmla="*/ 128587 h 1190625"/>
              <a:gd name="connsiteX36" fmla="*/ 1422993 w 2875556"/>
              <a:gd name="connsiteY36" fmla="*/ 200025 h 1190625"/>
              <a:gd name="connsiteX37" fmla="*/ 1499193 w 2875556"/>
              <a:gd name="connsiteY37" fmla="*/ 247650 h 1190625"/>
              <a:gd name="connsiteX38" fmla="*/ 1527768 w 2875556"/>
              <a:gd name="connsiteY38" fmla="*/ 257175 h 1190625"/>
              <a:gd name="connsiteX39" fmla="*/ 1561106 w 2875556"/>
              <a:gd name="connsiteY39" fmla="*/ 261937 h 1190625"/>
              <a:gd name="connsiteX40" fmla="*/ 1589681 w 2875556"/>
              <a:gd name="connsiteY40" fmla="*/ 276225 h 1190625"/>
              <a:gd name="connsiteX41" fmla="*/ 1642068 w 2875556"/>
              <a:gd name="connsiteY41" fmla="*/ 290512 h 1190625"/>
              <a:gd name="connsiteX42" fmla="*/ 1665881 w 2875556"/>
              <a:gd name="connsiteY42" fmla="*/ 300037 h 1190625"/>
              <a:gd name="connsiteX43" fmla="*/ 1689693 w 2875556"/>
              <a:gd name="connsiteY43" fmla="*/ 323850 h 1190625"/>
              <a:gd name="connsiteX44" fmla="*/ 1703981 w 2875556"/>
              <a:gd name="connsiteY44" fmla="*/ 371475 h 1190625"/>
              <a:gd name="connsiteX45" fmla="*/ 1718268 w 2875556"/>
              <a:gd name="connsiteY45" fmla="*/ 409575 h 1190625"/>
              <a:gd name="connsiteX46" fmla="*/ 1723031 w 2875556"/>
              <a:gd name="connsiteY46" fmla="*/ 504825 h 1190625"/>
              <a:gd name="connsiteX47" fmla="*/ 1727793 w 2875556"/>
              <a:gd name="connsiteY47" fmla="*/ 533400 h 1190625"/>
              <a:gd name="connsiteX48" fmla="*/ 1742081 w 2875556"/>
              <a:gd name="connsiteY48" fmla="*/ 561975 h 1190625"/>
              <a:gd name="connsiteX49" fmla="*/ 1765893 w 2875556"/>
              <a:gd name="connsiteY49" fmla="*/ 623887 h 1190625"/>
              <a:gd name="connsiteX50" fmla="*/ 1803993 w 2875556"/>
              <a:gd name="connsiteY50" fmla="*/ 642937 h 1190625"/>
              <a:gd name="connsiteX51" fmla="*/ 1842093 w 2875556"/>
              <a:gd name="connsiteY51" fmla="*/ 676275 h 1190625"/>
              <a:gd name="connsiteX52" fmla="*/ 1965918 w 2875556"/>
              <a:gd name="connsiteY52" fmla="*/ 714375 h 1190625"/>
              <a:gd name="connsiteX53" fmla="*/ 2042118 w 2875556"/>
              <a:gd name="connsiteY53" fmla="*/ 747712 h 1190625"/>
              <a:gd name="connsiteX54" fmla="*/ 2175468 w 2875556"/>
              <a:gd name="connsiteY54" fmla="*/ 785812 h 1190625"/>
              <a:gd name="connsiteX55" fmla="*/ 2199281 w 2875556"/>
              <a:gd name="connsiteY55" fmla="*/ 800100 h 1190625"/>
              <a:gd name="connsiteX56" fmla="*/ 2242143 w 2875556"/>
              <a:gd name="connsiteY56" fmla="*/ 862012 h 1190625"/>
              <a:gd name="connsiteX57" fmla="*/ 2256431 w 2875556"/>
              <a:gd name="connsiteY57" fmla="*/ 900112 h 1190625"/>
              <a:gd name="connsiteX58" fmla="*/ 2280243 w 2875556"/>
              <a:gd name="connsiteY58" fmla="*/ 933450 h 1190625"/>
              <a:gd name="connsiteX59" fmla="*/ 2308818 w 2875556"/>
              <a:gd name="connsiteY59" fmla="*/ 981075 h 1190625"/>
              <a:gd name="connsiteX60" fmla="*/ 2337393 w 2875556"/>
              <a:gd name="connsiteY60" fmla="*/ 1019175 h 1190625"/>
              <a:gd name="connsiteX61" fmla="*/ 2380256 w 2875556"/>
              <a:gd name="connsiteY61" fmla="*/ 1062037 h 1190625"/>
              <a:gd name="connsiteX62" fmla="*/ 2413593 w 2875556"/>
              <a:gd name="connsiteY62" fmla="*/ 1100137 h 1190625"/>
              <a:gd name="connsiteX63" fmla="*/ 2437406 w 2875556"/>
              <a:gd name="connsiteY63" fmla="*/ 1119187 h 1190625"/>
              <a:gd name="connsiteX64" fmla="*/ 2456456 w 2875556"/>
              <a:gd name="connsiteY64" fmla="*/ 1123950 h 1190625"/>
              <a:gd name="connsiteX65" fmla="*/ 2475506 w 2875556"/>
              <a:gd name="connsiteY65" fmla="*/ 1133475 h 1190625"/>
              <a:gd name="connsiteX66" fmla="*/ 2518368 w 2875556"/>
              <a:gd name="connsiteY66" fmla="*/ 1147762 h 1190625"/>
              <a:gd name="connsiteX67" fmla="*/ 2570756 w 2875556"/>
              <a:gd name="connsiteY67" fmla="*/ 1166812 h 1190625"/>
              <a:gd name="connsiteX68" fmla="*/ 2623143 w 2875556"/>
              <a:gd name="connsiteY68" fmla="*/ 1185862 h 1190625"/>
              <a:gd name="connsiteX69" fmla="*/ 2666006 w 2875556"/>
              <a:gd name="connsiteY69" fmla="*/ 1190625 h 1190625"/>
              <a:gd name="connsiteX70" fmla="*/ 2813643 w 2875556"/>
              <a:gd name="connsiteY70" fmla="*/ 1185862 h 1190625"/>
              <a:gd name="connsiteX71" fmla="*/ 2875556 w 2875556"/>
              <a:gd name="connsiteY71" fmla="*/ 1171575 h 119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2875556" h="1190625">
                <a:moveTo>
                  <a:pt x="118068" y="1057275"/>
                </a:moveTo>
                <a:cubicBezTo>
                  <a:pt x="-208766" y="1168388"/>
                  <a:pt x="240961" y="1061923"/>
                  <a:pt x="294281" y="1038225"/>
                </a:cubicBezTo>
                <a:cubicBezTo>
                  <a:pt x="299511" y="1035900"/>
                  <a:pt x="303806" y="1031875"/>
                  <a:pt x="308568" y="1028700"/>
                </a:cubicBezTo>
                <a:cubicBezTo>
                  <a:pt x="316315" y="1013207"/>
                  <a:pt x="322856" y="1004301"/>
                  <a:pt x="322856" y="985837"/>
                </a:cubicBezTo>
                <a:cubicBezTo>
                  <a:pt x="322856" y="971048"/>
                  <a:pt x="319081" y="941177"/>
                  <a:pt x="313331" y="923925"/>
                </a:cubicBezTo>
                <a:cubicBezTo>
                  <a:pt x="310628" y="915815"/>
                  <a:pt x="306263" y="908301"/>
                  <a:pt x="303806" y="900112"/>
                </a:cubicBezTo>
                <a:cubicBezTo>
                  <a:pt x="301480" y="892359"/>
                  <a:pt x="300799" y="884202"/>
                  <a:pt x="299043" y="876300"/>
                </a:cubicBezTo>
                <a:cubicBezTo>
                  <a:pt x="297623" y="869910"/>
                  <a:pt x="295868" y="863600"/>
                  <a:pt x="294281" y="857250"/>
                </a:cubicBezTo>
                <a:cubicBezTo>
                  <a:pt x="297456" y="841375"/>
                  <a:pt x="297022" y="824324"/>
                  <a:pt x="303806" y="809625"/>
                </a:cubicBezTo>
                <a:cubicBezTo>
                  <a:pt x="306261" y="804306"/>
                  <a:pt x="344037" y="782485"/>
                  <a:pt x="346668" y="781050"/>
                </a:cubicBezTo>
                <a:cubicBezTo>
                  <a:pt x="356017" y="775950"/>
                  <a:pt x="365214" y="770344"/>
                  <a:pt x="375243" y="766762"/>
                </a:cubicBezTo>
                <a:cubicBezTo>
                  <a:pt x="402445" y="757047"/>
                  <a:pt x="423148" y="756012"/>
                  <a:pt x="451443" y="752475"/>
                </a:cubicBezTo>
                <a:cubicBezTo>
                  <a:pt x="464143" y="749300"/>
                  <a:pt x="476630" y="745102"/>
                  <a:pt x="489543" y="742950"/>
                </a:cubicBezTo>
                <a:cubicBezTo>
                  <a:pt x="514792" y="738742"/>
                  <a:pt x="541225" y="740781"/>
                  <a:pt x="565743" y="733425"/>
                </a:cubicBezTo>
                <a:cubicBezTo>
                  <a:pt x="575445" y="730514"/>
                  <a:pt x="642707" y="697494"/>
                  <a:pt x="660993" y="681037"/>
                </a:cubicBezTo>
                <a:cubicBezTo>
                  <a:pt x="668548" y="674237"/>
                  <a:pt x="674586" y="665801"/>
                  <a:pt x="680043" y="657225"/>
                </a:cubicBezTo>
                <a:cubicBezTo>
                  <a:pt x="692934" y="636969"/>
                  <a:pt x="702465" y="607939"/>
                  <a:pt x="708618" y="585787"/>
                </a:cubicBezTo>
                <a:cubicBezTo>
                  <a:pt x="712535" y="571685"/>
                  <a:pt x="714013" y="556966"/>
                  <a:pt x="718143" y="542925"/>
                </a:cubicBezTo>
                <a:cubicBezTo>
                  <a:pt x="721970" y="529913"/>
                  <a:pt x="728604" y="517837"/>
                  <a:pt x="732431" y="504825"/>
                </a:cubicBezTo>
                <a:cubicBezTo>
                  <a:pt x="736561" y="490784"/>
                  <a:pt x="738406" y="476161"/>
                  <a:pt x="741956" y="461962"/>
                </a:cubicBezTo>
                <a:cubicBezTo>
                  <a:pt x="749052" y="433578"/>
                  <a:pt x="754647" y="418328"/>
                  <a:pt x="765768" y="390525"/>
                </a:cubicBezTo>
                <a:cubicBezTo>
                  <a:pt x="770258" y="379299"/>
                  <a:pt x="774649" y="368001"/>
                  <a:pt x="780056" y="357187"/>
                </a:cubicBezTo>
                <a:cubicBezTo>
                  <a:pt x="785951" y="345397"/>
                  <a:pt x="799045" y="331306"/>
                  <a:pt x="808631" y="323850"/>
                </a:cubicBezTo>
                <a:cubicBezTo>
                  <a:pt x="815938" y="318167"/>
                  <a:pt x="824741" y="314697"/>
                  <a:pt x="832443" y="309562"/>
                </a:cubicBezTo>
                <a:cubicBezTo>
                  <a:pt x="848566" y="298813"/>
                  <a:pt x="865445" y="288940"/>
                  <a:pt x="880068" y="276225"/>
                </a:cubicBezTo>
                <a:cubicBezTo>
                  <a:pt x="902092" y="257074"/>
                  <a:pt x="941981" y="214312"/>
                  <a:pt x="941981" y="214312"/>
                </a:cubicBezTo>
                <a:cubicBezTo>
                  <a:pt x="973568" y="151138"/>
                  <a:pt x="955496" y="172222"/>
                  <a:pt x="984843" y="142875"/>
                </a:cubicBezTo>
                <a:cubicBezTo>
                  <a:pt x="988018" y="134937"/>
                  <a:pt x="990545" y="126709"/>
                  <a:pt x="994368" y="119062"/>
                </a:cubicBezTo>
                <a:cubicBezTo>
                  <a:pt x="996928" y="113943"/>
                  <a:pt x="1001883" y="110134"/>
                  <a:pt x="1003893" y="104775"/>
                </a:cubicBezTo>
                <a:cubicBezTo>
                  <a:pt x="1006735" y="97196"/>
                  <a:pt x="1005368" y="88359"/>
                  <a:pt x="1008656" y="80962"/>
                </a:cubicBezTo>
                <a:cubicBezTo>
                  <a:pt x="1011880" y="73709"/>
                  <a:pt x="1017330" y="67525"/>
                  <a:pt x="1022943" y="61912"/>
                </a:cubicBezTo>
                <a:cubicBezTo>
                  <a:pt x="1049710" y="35145"/>
                  <a:pt x="1067501" y="23682"/>
                  <a:pt x="1103906" y="9525"/>
                </a:cubicBezTo>
                <a:cubicBezTo>
                  <a:pt x="1116107" y="4780"/>
                  <a:pt x="1129306" y="3175"/>
                  <a:pt x="1142006" y="0"/>
                </a:cubicBezTo>
                <a:cubicBezTo>
                  <a:pt x="1246299" y="32935"/>
                  <a:pt x="1215399" y="14475"/>
                  <a:pt x="1299168" y="71437"/>
                </a:cubicBezTo>
                <a:cubicBezTo>
                  <a:pt x="1317023" y="83579"/>
                  <a:pt x="1351556" y="109537"/>
                  <a:pt x="1351556" y="109537"/>
                </a:cubicBezTo>
                <a:cubicBezTo>
                  <a:pt x="1354731" y="115887"/>
                  <a:pt x="1357270" y="122597"/>
                  <a:pt x="1361081" y="128587"/>
                </a:cubicBezTo>
                <a:cubicBezTo>
                  <a:pt x="1380385" y="158923"/>
                  <a:pt x="1394895" y="175439"/>
                  <a:pt x="1422993" y="200025"/>
                </a:cubicBezTo>
                <a:cubicBezTo>
                  <a:pt x="1449248" y="222998"/>
                  <a:pt x="1467648" y="234131"/>
                  <a:pt x="1499193" y="247650"/>
                </a:cubicBezTo>
                <a:cubicBezTo>
                  <a:pt x="1508421" y="251605"/>
                  <a:pt x="1517985" y="254917"/>
                  <a:pt x="1527768" y="257175"/>
                </a:cubicBezTo>
                <a:cubicBezTo>
                  <a:pt x="1538706" y="259699"/>
                  <a:pt x="1549993" y="260350"/>
                  <a:pt x="1561106" y="261937"/>
                </a:cubicBezTo>
                <a:cubicBezTo>
                  <a:pt x="1570631" y="266700"/>
                  <a:pt x="1579639" y="272681"/>
                  <a:pt x="1589681" y="276225"/>
                </a:cubicBezTo>
                <a:cubicBezTo>
                  <a:pt x="1606749" y="282249"/>
                  <a:pt x="1624792" y="285113"/>
                  <a:pt x="1642068" y="290512"/>
                </a:cubicBezTo>
                <a:cubicBezTo>
                  <a:pt x="1650228" y="293062"/>
                  <a:pt x="1657943" y="296862"/>
                  <a:pt x="1665881" y="300037"/>
                </a:cubicBezTo>
                <a:cubicBezTo>
                  <a:pt x="1673818" y="307975"/>
                  <a:pt x="1683256" y="314654"/>
                  <a:pt x="1689693" y="323850"/>
                </a:cubicBezTo>
                <a:cubicBezTo>
                  <a:pt x="1698959" y="337088"/>
                  <a:pt x="1700633" y="356409"/>
                  <a:pt x="1703981" y="371475"/>
                </a:cubicBezTo>
                <a:cubicBezTo>
                  <a:pt x="1709169" y="394821"/>
                  <a:pt x="1707221" y="387482"/>
                  <a:pt x="1718268" y="409575"/>
                </a:cubicBezTo>
                <a:cubicBezTo>
                  <a:pt x="1719856" y="441325"/>
                  <a:pt x="1720593" y="473129"/>
                  <a:pt x="1723031" y="504825"/>
                </a:cubicBezTo>
                <a:cubicBezTo>
                  <a:pt x="1723772" y="514453"/>
                  <a:pt x="1724739" y="524239"/>
                  <a:pt x="1727793" y="533400"/>
                </a:cubicBezTo>
                <a:cubicBezTo>
                  <a:pt x="1731161" y="543503"/>
                  <a:pt x="1737948" y="552160"/>
                  <a:pt x="1742081" y="561975"/>
                </a:cubicBezTo>
                <a:cubicBezTo>
                  <a:pt x="1750661" y="582353"/>
                  <a:pt x="1746116" y="613999"/>
                  <a:pt x="1765893" y="623887"/>
                </a:cubicBezTo>
                <a:cubicBezTo>
                  <a:pt x="1778593" y="630237"/>
                  <a:pt x="1792292" y="634893"/>
                  <a:pt x="1803993" y="642937"/>
                </a:cubicBezTo>
                <a:cubicBezTo>
                  <a:pt x="1817899" y="652497"/>
                  <a:pt x="1827278" y="668194"/>
                  <a:pt x="1842093" y="676275"/>
                </a:cubicBezTo>
                <a:cubicBezTo>
                  <a:pt x="1894419" y="704817"/>
                  <a:pt x="1913199" y="695923"/>
                  <a:pt x="1965918" y="714375"/>
                </a:cubicBezTo>
                <a:cubicBezTo>
                  <a:pt x="2058634" y="746826"/>
                  <a:pt x="1950140" y="721433"/>
                  <a:pt x="2042118" y="747712"/>
                </a:cubicBezTo>
                <a:cubicBezTo>
                  <a:pt x="2090895" y="761648"/>
                  <a:pt x="2131438" y="765491"/>
                  <a:pt x="2175468" y="785812"/>
                </a:cubicBezTo>
                <a:cubicBezTo>
                  <a:pt x="2183873" y="789691"/>
                  <a:pt x="2191343" y="795337"/>
                  <a:pt x="2199281" y="800100"/>
                </a:cubicBezTo>
                <a:cubicBezTo>
                  <a:pt x="2217118" y="822396"/>
                  <a:pt x="2228515" y="834756"/>
                  <a:pt x="2242143" y="862012"/>
                </a:cubicBezTo>
                <a:cubicBezTo>
                  <a:pt x="2248209" y="874144"/>
                  <a:pt x="2250048" y="888144"/>
                  <a:pt x="2256431" y="900112"/>
                </a:cubicBezTo>
                <a:cubicBezTo>
                  <a:pt x="2262857" y="912162"/>
                  <a:pt x="2272911" y="921929"/>
                  <a:pt x="2280243" y="933450"/>
                </a:cubicBezTo>
                <a:cubicBezTo>
                  <a:pt x="2323173" y="1000913"/>
                  <a:pt x="2240221" y="885039"/>
                  <a:pt x="2308818" y="981075"/>
                </a:cubicBezTo>
                <a:cubicBezTo>
                  <a:pt x="2318045" y="993993"/>
                  <a:pt x="2326890" y="1007271"/>
                  <a:pt x="2337393" y="1019175"/>
                </a:cubicBezTo>
                <a:cubicBezTo>
                  <a:pt x="2350762" y="1034326"/>
                  <a:pt x="2368133" y="1045872"/>
                  <a:pt x="2380256" y="1062037"/>
                </a:cubicBezTo>
                <a:cubicBezTo>
                  <a:pt x="2394482" y="1081005"/>
                  <a:pt x="2395096" y="1083695"/>
                  <a:pt x="2413593" y="1100137"/>
                </a:cubicBezTo>
                <a:cubicBezTo>
                  <a:pt x="2421191" y="1106890"/>
                  <a:pt x="2428520" y="1114250"/>
                  <a:pt x="2437406" y="1119187"/>
                </a:cubicBezTo>
                <a:cubicBezTo>
                  <a:pt x="2443128" y="1122366"/>
                  <a:pt x="2450327" y="1121652"/>
                  <a:pt x="2456456" y="1123950"/>
                </a:cubicBezTo>
                <a:cubicBezTo>
                  <a:pt x="2463103" y="1126443"/>
                  <a:pt x="2468880" y="1130926"/>
                  <a:pt x="2475506" y="1133475"/>
                </a:cubicBezTo>
                <a:cubicBezTo>
                  <a:pt x="2489562" y="1138881"/>
                  <a:pt x="2504153" y="1142787"/>
                  <a:pt x="2518368" y="1147762"/>
                </a:cubicBezTo>
                <a:cubicBezTo>
                  <a:pt x="2535906" y="1153900"/>
                  <a:pt x="2553293" y="1160462"/>
                  <a:pt x="2570756" y="1166812"/>
                </a:cubicBezTo>
                <a:cubicBezTo>
                  <a:pt x="2588218" y="1173162"/>
                  <a:pt x="2604676" y="1183810"/>
                  <a:pt x="2623143" y="1185862"/>
                </a:cubicBezTo>
                <a:lnTo>
                  <a:pt x="2666006" y="1190625"/>
                </a:lnTo>
                <a:cubicBezTo>
                  <a:pt x="2715218" y="1189037"/>
                  <a:pt x="2764607" y="1190320"/>
                  <a:pt x="2813643" y="1185862"/>
                </a:cubicBezTo>
                <a:cubicBezTo>
                  <a:pt x="2834736" y="1183944"/>
                  <a:pt x="2875556" y="1171575"/>
                  <a:pt x="2875556" y="1171575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F3C62E-63F2-EB69-E89C-290773E00DE8}"/>
              </a:ext>
            </a:extLst>
          </p:cNvPr>
          <p:cNvSpPr txBox="1"/>
          <p:nvPr/>
        </p:nvSpPr>
        <p:spPr>
          <a:xfrm>
            <a:off x="4925987" y="3248998"/>
            <a:ext cx="1800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Client</a:t>
            </a:r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4E91BC1A-BD24-DB9F-E343-D3585F3CF89B}"/>
              </a:ext>
            </a:extLst>
          </p:cNvPr>
          <p:cNvSpPr/>
          <p:nvPr/>
        </p:nvSpPr>
        <p:spPr>
          <a:xfrm>
            <a:off x="7536016" y="728970"/>
            <a:ext cx="1620018" cy="1170013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The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Internet</a:t>
            </a:r>
            <a:endParaRPr lang="en-CA" b="1" dirty="0">
              <a:solidFill>
                <a:schemeClr val="tx1"/>
              </a:solidFill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C202811-18D8-A04D-F1C1-2DB39CA2A5BE}"/>
              </a:ext>
            </a:extLst>
          </p:cNvPr>
          <p:cNvGrpSpPr/>
          <p:nvPr/>
        </p:nvGrpSpPr>
        <p:grpSpPr>
          <a:xfrm>
            <a:off x="4925987" y="278965"/>
            <a:ext cx="1800020" cy="2970033"/>
            <a:chOff x="6546005" y="188964"/>
            <a:chExt cx="2250025" cy="360004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27A35D1D-99E3-8F86-B58D-631FF3DA1B74}"/>
                </a:ext>
              </a:extLst>
            </p:cNvPr>
            <p:cNvSpPr/>
            <p:nvPr/>
          </p:nvSpPr>
          <p:spPr>
            <a:xfrm>
              <a:off x="6546005" y="188964"/>
              <a:ext cx="2250025" cy="3600040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237283E-A001-7748-F7B0-B82904363140}"/>
                </a:ext>
              </a:extLst>
            </p:cNvPr>
            <p:cNvSpPr/>
            <p:nvPr/>
          </p:nvSpPr>
          <p:spPr>
            <a:xfrm>
              <a:off x="6816008" y="458967"/>
              <a:ext cx="1710019" cy="36000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schemeClr val="bg1"/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52E4418-2092-5551-2560-DC7DC3C4B2EA}"/>
                </a:ext>
              </a:extLst>
            </p:cNvPr>
            <p:cNvSpPr/>
            <p:nvPr/>
          </p:nvSpPr>
          <p:spPr>
            <a:xfrm>
              <a:off x="6816008" y="908972"/>
              <a:ext cx="1710019" cy="36000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schemeClr val="bg1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77E1866-0E8E-957A-7AF0-D38582E2D351}"/>
                </a:ext>
              </a:extLst>
            </p:cNvPr>
            <p:cNvSpPr/>
            <p:nvPr/>
          </p:nvSpPr>
          <p:spPr>
            <a:xfrm>
              <a:off x="7536016" y="3429000"/>
              <a:ext cx="270003" cy="27000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schemeClr val="bg1"/>
                </a:solidFill>
              </a:endParaRP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6FD92C11-894A-DE2E-0ECA-C6703DF40057}"/>
                </a:ext>
              </a:extLst>
            </p:cNvPr>
            <p:cNvSpPr/>
            <p:nvPr/>
          </p:nvSpPr>
          <p:spPr>
            <a:xfrm>
              <a:off x="6658509" y="1538979"/>
              <a:ext cx="1687518" cy="272188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Application Layer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E5A6A64E-50A3-20EB-805C-1C8B8621F739}"/>
                </a:ext>
              </a:extLst>
            </p:cNvPr>
            <p:cNvSpPr/>
            <p:nvPr/>
          </p:nvSpPr>
          <p:spPr>
            <a:xfrm>
              <a:off x="6816009" y="1988985"/>
              <a:ext cx="1642518" cy="263082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Transport Layer</a:t>
              </a:r>
            </a:p>
          </p:txBody>
        </p:sp>
        <p:sp>
          <p:nvSpPr>
            <p:cNvPr id="46" name="Arrow: Left-Right 45">
              <a:extLst>
                <a:ext uri="{FF2B5EF4-FFF2-40B4-BE49-F238E27FC236}">
                  <a16:creationId xmlns:a16="http://schemas.microsoft.com/office/drawing/2014/main" id="{6F40238D-8D70-FEE0-754A-C6B9F0FC78A4}"/>
                </a:ext>
              </a:extLst>
            </p:cNvPr>
            <p:cNvSpPr/>
            <p:nvPr/>
          </p:nvSpPr>
          <p:spPr>
            <a:xfrm rot="16200000" flipH="1">
              <a:off x="7611936" y="1823064"/>
              <a:ext cx="180003" cy="151840"/>
            </a:xfrm>
            <a:prstGeom prst="leftRightArrow">
              <a:avLst>
                <a:gd name="adj1" fmla="val 50000"/>
                <a:gd name="adj2" fmla="val 2804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4C927C40-9C4B-C1DC-59B6-1F320ABC704D}"/>
                </a:ext>
              </a:extLst>
            </p:cNvPr>
            <p:cNvSpPr/>
            <p:nvPr/>
          </p:nvSpPr>
          <p:spPr>
            <a:xfrm>
              <a:off x="6883507" y="2438989"/>
              <a:ext cx="1687519" cy="263082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Network Layer</a:t>
              </a:r>
            </a:p>
          </p:txBody>
        </p:sp>
        <p:sp>
          <p:nvSpPr>
            <p:cNvPr id="53" name="Arrow: Left-Right 52">
              <a:extLst>
                <a:ext uri="{FF2B5EF4-FFF2-40B4-BE49-F238E27FC236}">
                  <a16:creationId xmlns:a16="http://schemas.microsoft.com/office/drawing/2014/main" id="{9C04FE23-A625-A126-F782-B5E7D4209AA1}"/>
                </a:ext>
              </a:extLst>
            </p:cNvPr>
            <p:cNvSpPr/>
            <p:nvPr/>
          </p:nvSpPr>
          <p:spPr>
            <a:xfrm rot="16200000" flipH="1">
              <a:off x="7611935" y="2273070"/>
              <a:ext cx="180003" cy="151840"/>
            </a:xfrm>
            <a:prstGeom prst="leftRightArrow">
              <a:avLst>
                <a:gd name="adj1" fmla="val 50000"/>
                <a:gd name="adj2" fmla="val 2804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F7B825ED-77A2-E96E-7BA8-998BD519DC58}"/>
                </a:ext>
              </a:extLst>
            </p:cNvPr>
            <p:cNvSpPr/>
            <p:nvPr/>
          </p:nvSpPr>
          <p:spPr>
            <a:xfrm>
              <a:off x="6996010" y="2888994"/>
              <a:ext cx="1800019" cy="263082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Link Layer</a:t>
              </a:r>
            </a:p>
          </p:txBody>
        </p:sp>
        <p:sp>
          <p:nvSpPr>
            <p:cNvPr id="55" name="Arrow: Left-Right 54">
              <a:extLst>
                <a:ext uri="{FF2B5EF4-FFF2-40B4-BE49-F238E27FC236}">
                  <a16:creationId xmlns:a16="http://schemas.microsoft.com/office/drawing/2014/main" id="{7D8E8B19-66FD-ED4C-B2B5-701374CEB9F0}"/>
                </a:ext>
              </a:extLst>
            </p:cNvPr>
            <p:cNvSpPr/>
            <p:nvPr/>
          </p:nvSpPr>
          <p:spPr>
            <a:xfrm rot="16200000" flipH="1">
              <a:off x="7611936" y="2723074"/>
              <a:ext cx="180003" cy="151840"/>
            </a:xfrm>
            <a:prstGeom prst="leftRightArrow">
              <a:avLst>
                <a:gd name="adj1" fmla="val 50000"/>
                <a:gd name="adj2" fmla="val 2804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442991D-C9FF-9390-1A8D-6FB206F9F0B4}"/>
              </a:ext>
            </a:extLst>
          </p:cNvPr>
          <p:cNvGrpSpPr/>
          <p:nvPr/>
        </p:nvGrpSpPr>
        <p:grpSpPr>
          <a:xfrm>
            <a:off x="9966043" y="278965"/>
            <a:ext cx="1800020" cy="2970033"/>
            <a:chOff x="6546005" y="188964"/>
            <a:chExt cx="2250025" cy="3600040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8B2CDD4C-2F11-74F8-649C-3D2372B7EC89}"/>
                </a:ext>
              </a:extLst>
            </p:cNvPr>
            <p:cNvSpPr/>
            <p:nvPr/>
          </p:nvSpPr>
          <p:spPr>
            <a:xfrm>
              <a:off x="6546005" y="188964"/>
              <a:ext cx="2250025" cy="3600040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97213790-2D21-20CA-AF62-4ED823C616EC}"/>
                </a:ext>
              </a:extLst>
            </p:cNvPr>
            <p:cNvSpPr/>
            <p:nvPr/>
          </p:nvSpPr>
          <p:spPr>
            <a:xfrm>
              <a:off x="6816008" y="458967"/>
              <a:ext cx="1710019" cy="36000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schemeClr val="bg1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01EB992-D4F5-BD80-A5A7-4A6CD2CDCC54}"/>
                </a:ext>
              </a:extLst>
            </p:cNvPr>
            <p:cNvSpPr/>
            <p:nvPr/>
          </p:nvSpPr>
          <p:spPr>
            <a:xfrm>
              <a:off x="6816008" y="908972"/>
              <a:ext cx="1710019" cy="36000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B7521E4E-2387-2EDE-DBF9-92092AE2368C}"/>
                </a:ext>
              </a:extLst>
            </p:cNvPr>
            <p:cNvSpPr/>
            <p:nvPr/>
          </p:nvSpPr>
          <p:spPr>
            <a:xfrm>
              <a:off x="7536016" y="3429000"/>
              <a:ext cx="270003" cy="27000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schemeClr val="bg1"/>
                </a:solidFill>
              </a:endParaRP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5EB43DEE-179A-B247-D010-46460526E37D}"/>
                </a:ext>
              </a:extLst>
            </p:cNvPr>
            <p:cNvSpPr/>
            <p:nvPr/>
          </p:nvSpPr>
          <p:spPr>
            <a:xfrm>
              <a:off x="6996010" y="1538979"/>
              <a:ext cx="1687519" cy="272188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Application Layer</a:t>
              </a: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AD2BE375-2028-C6BD-DE3F-484FF6313874}"/>
                </a:ext>
              </a:extLst>
            </p:cNvPr>
            <p:cNvSpPr/>
            <p:nvPr/>
          </p:nvSpPr>
          <p:spPr>
            <a:xfrm>
              <a:off x="6883507" y="1988985"/>
              <a:ext cx="1687519" cy="263082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Transport Layer</a:t>
              </a:r>
            </a:p>
          </p:txBody>
        </p:sp>
        <p:sp>
          <p:nvSpPr>
            <p:cNvPr id="64" name="Arrow: Left-Right 63">
              <a:extLst>
                <a:ext uri="{FF2B5EF4-FFF2-40B4-BE49-F238E27FC236}">
                  <a16:creationId xmlns:a16="http://schemas.microsoft.com/office/drawing/2014/main" id="{824901D4-7124-34F7-C766-1704E9F125B7}"/>
                </a:ext>
              </a:extLst>
            </p:cNvPr>
            <p:cNvSpPr/>
            <p:nvPr/>
          </p:nvSpPr>
          <p:spPr>
            <a:xfrm rot="16200000" flipH="1">
              <a:off x="7611936" y="1823064"/>
              <a:ext cx="180003" cy="151840"/>
            </a:xfrm>
            <a:prstGeom prst="leftRightArrow">
              <a:avLst>
                <a:gd name="adj1" fmla="val 50000"/>
                <a:gd name="adj2" fmla="val 2804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D9D2E0FF-956A-F28E-DD65-EF1877E0F140}"/>
                </a:ext>
              </a:extLst>
            </p:cNvPr>
            <p:cNvSpPr/>
            <p:nvPr/>
          </p:nvSpPr>
          <p:spPr>
            <a:xfrm>
              <a:off x="6771007" y="2438989"/>
              <a:ext cx="1687519" cy="263082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Network Layer</a:t>
              </a:r>
            </a:p>
          </p:txBody>
        </p:sp>
        <p:sp>
          <p:nvSpPr>
            <p:cNvPr id="66" name="Arrow: Left-Right 65">
              <a:extLst>
                <a:ext uri="{FF2B5EF4-FFF2-40B4-BE49-F238E27FC236}">
                  <a16:creationId xmlns:a16="http://schemas.microsoft.com/office/drawing/2014/main" id="{47D5A39F-FC56-F984-F813-E1CB3B86A857}"/>
                </a:ext>
              </a:extLst>
            </p:cNvPr>
            <p:cNvSpPr/>
            <p:nvPr/>
          </p:nvSpPr>
          <p:spPr>
            <a:xfrm rot="16200000" flipH="1">
              <a:off x="7611935" y="2273070"/>
              <a:ext cx="180003" cy="151840"/>
            </a:xfrm>
            <a:prstGeom prst="leftRightArrow">
              <a:avLst>
                <a:gd name="adj1" fmla="val 50000"/>
                <a:gd name="adj2" fmla="val 2804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DBE2390D-EF3A-BD77-BF95-87EEDE234789}"/>
                </a:ext>
              </a:extLst>
            </p:cNvPr>
            <p:cNvSpPr/>
            <p:nvPr/>
          </p:nvSpPr>
          <p:spPr>
            <a:xfrm>
              <a:off x="6546006" y="2888994"/>
              <a:ext cx="1800020" cy="263082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Link Layer</a:t>
              </a:r>
            </a:p>
          </p:txBody>
        </p:sp>
        <p:sp>
          <p:nvSpPr>
            <p:cNvPr id="68" name="Arrow: Left-Right 67">
              <a:extLst>
                <a:ext uri="{FF2B5EF4-FFF2-40B4-BE49-F238E27FC236}">
                  <a16:creationId xmlns:a16="http://schemas.microsoft.com/office/drawing/2014/main" id="{4C6FD7C1-F04F-03AF-E81C-3AB9D628B6A0}"/>
                </a:ext>
              </a:extLst>
            </p:cNvPr>
            <p:cNvSpPr/>
            <p:nvPr/>
          </p:nvSpPr>
          <p:spPr>
            <a:xfrm rot="16200000" flipH="1">
              <a:off x="7611936" y="2723074"/>
              <a:ext cx="180003" cy="151840"/>
            </a:xfrm>
            <a:prstGeom prst="leftRightArrow">
              <a:avLst>
                <a:gd name="adj1" fmla="val 50000"/>
                <a:gd name="adj2" fmla="val 2804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4" name="Graphic 73" descr="Monitor with solid fill">
            <a:extLst>
              <a:ext uri="{FF2B5EF4-FFF2-40B4-BE49-F238E27FC236}">
                <a16:creationId xmlns:a16="http://schemas.microsoft.com/office/drawing/2014/main" id="{F484D556-8AA6-9512-3473-C4CED94E5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76115" y="773420"/>
            <a:ext cx="1724409" cy="172440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3D4AB1B1-DE03-683C-D0E6-A7E580923358}"/>
              </a:ext>
            </a:extLst>
          </p:cNvPr>
          <p:cNvSpPr txBox="1"/>
          <p:nvPr/>
        </p:nvSpPr>
        <p:spPr>
          <a:xfrm>
            <a:off x="9966043" y="3248998"/>
            <a:ext cx="1800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Server</a:t>
            </a:r>
          </a:p>
        </p:txBody>
      </p:sp>
      <p:sp>
        <p:nvSpPr>
          <p:cNvPr id="77" name="Flowchart: Document 76">
            <a:extLst>
              <a:ext uri="{FF2B5EF4-FFF2-40B4-BE49-F238E27FC236}">
                <a16:creationId xmlns:a16="http://schemas.microsoft.com/office/drawing/2014/main" id="{27743680-FD34-4E5C-7CC9-60B35335755D}"/>
              </a:ext>
            </a:extLst>
          </p:cNvPr>
          <p:cNvSpPr/>
          <p:nvPr/>
        </p:nvSpPr>
        <p:spPr>
          <a:xfrm>
            <a:off x="3326120" y="1223425"/>
            <a:ext cx="900010" cy="630007"/>
          </a:xfrm>
          <a:prstGeom prst="flowChartDocumen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Browser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76" name="Arrow: Left-Right 75">
            <a:extLst>
              <a:ext uri="{FF2B5EF4-FFF2-40B4-BE49-F238E27FC236}">
                <a16:creationId xmlns:a16="http://schemas.microsoft.com/office/drawing/2014/main" id="{5C50F8D2-F9FD-628F-E429-31B336C29F49}"/>
              </a:ext>
            </a:extLst>
          </p:cNvPr>
          <p:cNvSpPr/>
          <p:nvPr/>
        </p:nvSpPr>
        <p:spPr>
          <a:xfrm>
            <a:off x="4103278" y="1410878"/>
            <a:ext cx="885439" cy="180002"/>
          </a:xfrm>
          <a:prstGeom prst="left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9" name="Picture 78" descr="The Best Ethernet Cables Will Offer You The Fastest Internet Speed And  Unmatched Reliability - Forbes Vetted">
            <a:extLst>
              <a:ext uri="{FF2B5EF4-FFF2-40B4-BE49-F238E27FC236}">
                <a16:creationId xmlns:a16="http://schemas.microsoft.com/office/drawing/2014/main" id="{5725EA7A-2733-6542-7F94-87867832DA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005" y="2348988"/>
            <a:ext cx="895350" cy="5969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79" descr="The Best Ethernet Cables Will Offer You The Fastest Internet Speed And  Unmatched Reliability - Forbes Vetted">
            <a:extLst>
              <a:ext uri="{FF2B5EF4-FFF2-40B4-BE49-F238E27FC236}">
                <a16:creationId xmlns:a16="http://schemas.microsoft.com/office/drawing/2014/main" id="{25945593-2447-D017-E9D8-6950B63463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46035" y="2348988"/>
            <a:ext cx="895350" cy="5969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1724251-9992-B493-65B5-2F3BCF448D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989" y="3969006"/>
            <a:ext cx="1667108" cy="2343477"/>
          </a:xfrm>
          <a:prstGeom prst="rect">
            <a:avLst/>
          </a:prstGeom>
        </p:spPr>
      </p:pic>
      <p:pic>
        <p:nvPicPr>
          <p:cNvPr id="86" name="Picture 85" descr="previewer">
            <a:extLst>
              <a:ext uri="{FF2B5EF4-FFF2-40B4-BE49-F238E27FC236}">
                <a16:creationId xmlns:a16="http://schemas.microsoft.com/office/drawing/2014/main" id="{546A672B-77DE-C969-B774-E255E81A39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011" y="3879005"/>
            <a:ext cx="2340026" cy="234002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F8A8C2D5-F3A6-E8AD-B39C-A7C7B24FDC56}"/>
              </a:ext>
            </a:extLst>
          </p:cNvPr>
          <p:cNvSpPr/>
          <p:nvPr/>
        </p:nvSpPr>
        <p:spPr>
          <a:xfrm>
            <a:off x="6456004" y="3699003"/>
            <a:ext cx="540006" cy="360004"/>
          </a:xfrm>
          <a:prstGeom prst="roundRect">
            <a:avLst/>
          </a:prstGeom>
          <a:solidFill>
            <a:srgbClr val="FBFBFE"/>
          </a:solidFill>
          <a:ln>
            <a:solidFill>
              <a:srgbClr val="FBFB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D46C5292-A282-0BF8-8581-33FC77328B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66043" y="3969006"/>
            <a:ext cx="1710019" cy="25057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2E1C60E0-C429-9673-754E-171DC85746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937" y="458967"/>
            <a:ext cx="2172003" cy="2248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484FF852-D498-6003-128B-EA8FE500C9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5941" y="3429000"/>
            <a:ext cx="2010056" cy="215295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00A92FA0-EBBB-2735-D689-EB92A1861D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25957" y="2528990"/>
            <a:ext cx="2572109" cy="306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41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id="{6976ADA6-1A61-04A0-E1E4-B92AEFF71A1D}"/>
              </a:ext>
            </a:extLst>
          </p:cNvPr>
          <p:cNvGrpSpPr/>
          <p:nvPr/>
        </p:nvGrpSpPr>
        <p:grpSpPr>
          <a:xfrm>
            <a:off x="7716018" y="908972"/>
            <a:ext cx="2351964" cy="2619357"/>
            <a:chOff x="515938" y="908972"/>
            <a:chExt cx="2351964" cy="261935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853AA43-2EFB-1614-CD9D-A763D8D4BCA7}"/>
                </a:ext>
              </a:extLst>
            </p:cNvPr>
            <p:cNvGrpSpPr/>
            <p:nvPr/>
          </p:nvGrpSpPr>
          <p:grpSpPr>
            <a:xfrm>
              <a:off x="515938" y="908972"/>
              <a:ext cx="2070023" cy="2340027"/>
              <a:chOff x="7086010" y="1358977"/>
              <a:chExt cx="1710020" cy="1710019"/>
            </a:xfrm>
          </p:grpSpPr>
          <p:pic>
            <p:nvPicPr>
              <p:cNvPr id="50" name="Graphic 49" descr="Computer with solid fill">
                <a:extLst>
                  <a:ext uri="{FF2B5EF4-FFF2-40B4-BE49-F238E27FC236}">
                    <a16:creationId xmlns:a16="http://schemas.microsoft.com/office/drawing/2014/main" id="{09966DCF-F746-6B9F-9295-1B5155B4B9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086011" y="1358977"/>
                <a:ext cx="1710019" cy="1710019"/>
              </a:xfrm>
              <a:prstGeom prst="rect">
                <a:avLst/>
              </a:prstGeom>
            </p:spPr>
          </p:pic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ED03A32C-A879-999C-85D4-E79212EAB7CE}"/>
                  </a:ext>
                </a:extLst>
              </p:cNvPr>
              <p:cNvSpPr/>
              <p:nvPr/>
            </p:nvSpPr>
            <p:spPr>
              <a:xfrm>
                <a:off x="7086010" y="1538980"/>
                <a:ext cx="1170013" cy="12600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DEDF9A6-04B3-85AF-DDC8-EE4F69E58C9A}"/>
                </a:ext>
              </a:extLst>
            </p:cNvPr>
            <p:cNvSpPr txBox="1"/>
            <p:nvPr/>
          </p:nvSpPr>
          <p:spPr>
            <a:xfrm>
              <a:off x="1697888" y="2715173"/>
              <a:ext cx="11700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Server</a:t>
              </a:r>
            </a:p>
            <a:p>
              <a:pPr algn="ctr"/>
              <a:r>
                <a:rPr lang="en-US" sz="1400" dirty="0"/>
                <a:t>(web server)</a:t>
              </a:r>
              <a:endParaRPr lang="en-CA" sz="1400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31D6FF6-2120-1484-11C6-59E994AA626D}"/>
                </a:ext>
              </a:extLst>
            </p:cNvPr>
            <p:cNvSpPr txBox="1"/>
            <p:nvPr/>
          </p:nvSpPr>
          <p:spPr>
            <a:xfrm>
              <a:off x="1685951" y="3158997"/>
              <a:ext cx="11785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Back-end</a:t>
              </a:r>
              <a:endParaRPr lang="en-CA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16F529F-CD75-3D82-725C-504ABD73CBFE}"/>
              </a:ext>
            </a:extLst>
          </p:cNvPr>
          <p:cNvSpPr txBox="1"/>
          <p:nvPr/>
        </p:nvSpPr>
        <p:spPr>
          <a:xfrm>
            <a:off x="3035966" y="1628980"/>
            <a:ext cx="1530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3B7D23"/>
                </a:solidFill>
              </a:rPr>
              <a:t>HTTP </a:t>
            </a:r>
            <a:r>
              <a:rPr lang="en-US" sz="1600" b="1" dirty="0">
                <a:solidFill>
                  <a:srgbClr val="3B7D23"/>
                </a:solidFill>
              </a:rPr>
              <a:t>requests</a:t>
            </a:r>
            <a:endParaRPr lang="en-CA" sz="1600" b="1" dirty="0">
              <a:solidFill>
                <a:srgbClr val="3B7D23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6C2EE3A-F325-9673-6E01-C39730BF8676}"/>
              </a:ext>
            </a:extLst>
          </p:cNvPr>
          <p:cNvSpPr txBox="1"/>
          <p:nvPr/>
        </p:nvSpPr>
        <p:spPr>
          <a:xfrm>
            <a:off x="6996010" y="2528990"/>
            <a:ext cx="1710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</a:rPr>
              <a:t>HTTP </a:t>
            </a:r>
            <a:r>
              <a:rPr lang="en-US" sz="1600" b="1" dirty="0">
                <a:solidFill>
                  <a:srgbClr val="C00000"/>
                </a:solidFill>
              </a:rPr>
              <a:t>responses</a:t>
            </a:r>
            <a:endParaRPr lang="en-CA" sz="1600" b="1" dirty="0">
              <a:solidFill>
                <a:srgbClr val="C00000"/>
              </a:solidFill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F48AC09-3D4F-424E-670E-35C74D464AAF}"/>
              </a:ext>
            </a:extLst>
          </p:cNvPr>
          <p:cNvGrpSpPr/>
          <p:nvPr/>
        </p:nvGrpSpPr>
        <p:grpSpPr>
          <a:xfrm>
            <a:off x="2675962" y="2258987"/>
            <a:ext cx="6417673" cy="270011"/>
            <a:chOff x="2675962" y="1988983"/>
            <a:chExt cx="6417673" cy="270011"/>
          </a:xfrm>
        </p:grpSpPr>
        <p:sp>
          <p:nvSpPr>
            <p:cNvPr id="56" name="Arrow: Right 55">
              <a:extLst>
                <a:ext uri="{FF2B5EF4-FFF2-40B4-BE49-F238E27FC236}">
                  <a16:creationId xmlns:a16="http://schemas.microsoft.com/office/drawing/2014/main" id="{9D3932EC-7F16-BB48-3075-8834FE1DA7F6}"/>
                </a:ext>
              </a:extLst>
            </p:cNvPr>
            <p:cNvSpPr/>
            <p:nvPr/>
          </p:nvSpPr>
          <p:spPr>
            <a:xfrm rot="10800000">
              <a:off x="2675962" y="1988983"/>
              <a:ext cx="6385250" cy="270003"/>
            </a:xfrm>
            <a:prstGeom prst="rightArrow">
              <a:avLst>
                <a:gd name="adj1" fmla="val 50000"/>
                <a:gd name="adj2" fmla="val 10362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59" name="Arrow: Right 58">
              <a:extLst>
                <a:ext uri="{FF2B5EF4-FFF2-40B4-BE49-F238E27FC236}">
                  <a16:creationId xmlns:a16="http://schemas.microsoft.com/office/drawing/2014/main" id="{EB6FFEC1-2C4D-75BF-3271-CBBDC8B75D12}"/>
                </a:ext>
              </a:extLst>
            </p:cNvPr>
            <p:cNvSpPr/>
            <p:nvPr/>
          </p:nvSpPr>
          <p:spPr>
            <a:xfrm rot="10800000">
              <a:off x="3395970" y="1988984"/>
              <a:ext cx="657609" cy="270003"/>
            </a:xfrm>
            <a:prstGeom prst="rightArrow">
              <a:avLst>
                <a:gd name="adj1" fmla="val 50000"/>
                <a:gd name="adj2" fmla="val 10362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60" name="Arrow: Right 59">
              <a:extLst>
                <a:ext uri="{FF2B5EF4-FFF2-40B4-BE49-F238E27FC236}">
                  <a16:creationId xmlns:a16="http://schemas.microsoft.com/office/drawing/2014/main" id="{8946C54E-4E3D-ADB6-CB93-B3FA96E86B1D}"/>
                </a:ext>
              </a:extLst>
            </p:cNvPr>
            <p:cNvSpPr/>
            <p:nvPr/>
          </p:nvSpPr>
          <p:spPr>
            <a:xfrm rot="10800000">
              <a:off x="4115978" y="1988985"/>
              <a:ext cx="657609" cy="270003"/>
            </a:xfrm>
            <a:prstGeom prst="rightArrow">
              <a:avLst>
                <a:gd name="adj1" fmla="val 50000"/>
                <a:gd name="adj2" fmla="val 10362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61" name="Arrow: Right 60">
              <a:extLst>
                <a:ext uri="{FF2B5EF4-FFF2-40B4-BE49-F238E27FC236}">
                  <a16:creationId xmlns:a16="http://schemas.microsoft.com/office/drawing/2014/main" id="{551B7EA7-B982-E345-818E-A9F40CBAA360}"/>
                </a:ext>
              </a:extLst>
            </p:cNvPr>
            <p:cNvSpPr/>
            <p:nvPr/>
          </p:nvSpPr>
          <p:spPr>
            <a:xfrm rot="10800000">
              <a:off x="6996010" y="1988989"/>
              <a:ext cx="657609" cy="270003"/>
            </a:xfrm>
            <a:prstGeom prst="rightArrow">
              <a:avLst>
                <a:gd name="adj1" fmla="val 50000"/>
                <a:gd name="adj2" fmla="val 10362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62" name="Arrow: Right 61">
              <a:extLst>
                <a:ext uri="{FF2B5EF4-FFF2-40B4-BE49-F238E27FC236}">
                  <a16:creationId xmlns:a16="http://schemas.microsoft.com/office/drawing/2014/main" id="{475B4C67-9ADE-B9FF-C57C-99F7A57869EE}"/>
                </a:ext>
              </a:extLst>
            </p:cNvPr>
            <p:cNvSpPr/>
            <p:nvPr/>
          </p:nvSpPr>
          <p:spPr>
            <a:xfrm rot="10800000">
              <a:off x="7716018" y="1988990"/>
              <a:ext cx="657609" cy="270003"/>
            </a:xfrm>
            <a:prstGeom prst="rightArrow">
              <a:avLst>
                <a:gd name="adj1" fmla="val 50000"/>
                <a:gd name="adj2" fmla="val 10362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63" name="Arrow: Right 62">
              <a:extLst>
                <a:ext uri="{FF2B5EF4-FFF2-40B4-BE49-F238E27FC236}">
                  <a16:creationId xmlns:a16="http://schemas.microsoft.com/office/drawing/2014/main" id="{F59263CA-17B1-535E-32A5-244370ACDA29}"/>
                </a:ext>
              </a:extLst>
            </p:cNvPr>
            <p:cNvSpPr/>
            <p:nvPr/>
          </p:nvSpPr>
          <p:spPr>
            <a:xfrm rot="10800000">
              <a:off x="8436026" y="1988991"/>
              <a:ext cx="657609" cy="270003"/>
            </a:xfrm>
            <a:prstGeom prst="rightArrow">
              <a:avLst>
                <a:gd name="adj1" fmla="val 50000"/>
                <a:gd name="adj2" fmla="val 10362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DD58EA9-A019-643C-3B43-7C082C6EF05E}"/>
              </a:ext>
            </a:extLst>
          </p:cNvPr>
          <p:cNvGrpSpPr/>
          <p:nvPr/>
        </p:nvGrpSpPr>
        <p:grpSpPr>
          <a:xfrm>
            <a:off x="2675962" y="1988984"/>
            <a:ext cx="6390071" cy="270003"/>
            <a:chOff x="2675962" y="2258987"/>
            <a:chExt cx="6390071" cy="270003"/>
          </a:xfrm>
        </p:grpSpPr>
        <p:sp>
          <p:nvSpPr>
            <p:cNvPr id="52" name="Arrow: Right 51">
              <a:extLst>
                <a:ext uri="{FF2B5EF4-FFF2-40B4-BE49-F238E27FC236}">
                  <a16:creationId xmlns:a16="http://schemas.microsoft.com/office/drawing/2014/main" id="{1FE2DF4E-557E-8CEB-D8D8-F5956D2CC82F}"/>
                </a:ext>
              </a:extLst>
            </p:cNvPr>
            <p:cNvSpPr/>
            <p:nvPr/>
          </p:nvSpPr>
          <p:spPr>
            <a:xfrm>
              <a:off x="2675962" y="2258987"/>
              <a:ext cx="6390071" cy="270003"/>
            </a:xfrm>
            <a:prstGeom prst="rightArrow">
              <a:avLst>
                <a:gd name="adj1" fmla="val 50000"/>
                <a:gd name="adj2" fmla="val 112088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64" name="Arrow: Right 63">
              <a:extLst>
                <a:ext uri="{FF2B5EF4-FFF2-40B4-BE49-F238E27FC236}">
                  <a16:creationId xmlns:a16="http://schemas.microsoft.com/office/drawing/2014/main" id="{69EE0505-DCEE-1173-9339-3904C4E8B8B7}"/>
                </a:ext>
              </a:extLst>
            </p:cNvPr>
            <p:cNvSpPr/>
            <p:nvPr/>
          </p:nvSpPr>
          <p:spPr>
            <a:xfrm>
              <a:off x="7536016" y="2258987"/>
              <a:ext cx="837611" cy="270003"/>
            </a:xfrm>
            <a:prstGeom prst="rightArrow">
              <a:avLst>
                <a:gd name="adj1" fmla="val 50000"/>
                <a:gd name="adj2" fmla="val 112088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65" name="Arrow: Right 64">
              <a:extLst>
                <a:ext uri="{FF2B5EF4-FFF2-40B4-BE49-F238E27FC236}">
                  <a16:creationId xmlns:a16="http://schemas.microsoft.com/office/drawing/2014/main" id="{8B2D3B70-4BF2-1B1E-47BF-048CD50C0206}"/>
                </a:ext>
              </a:extLst>
            </p:cNvPr>
            <p:cNvSpPr/>
            <p:nvPr/>
          </p:nvSpPr>
          <p:spPr>
            <a:xfrm>
              <a:off x="6816008" y="2258987"/>
              <a:ext cx="837611" cy="270003"/>
            </a:xfrm>
            <a:prstGeom prst="rightArrow">
              <a:avLst>
                <a:gd name="adj1" fmla="val 50000"/>
                <a:gd name="adj2" fmla="val 112088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66" name="Arrow: Right 65">
              <a:extLst>
                <a:ext uri="{FF2B5EF4-FFF2-40B4-BE49-F238E27FC236}">
                  <a16:creationId xmlns:a16="http://schemas.microsoft.com/office/drawing/2014/main" id="{F3A1FABC-9251-D579-A1D5-03C3D34E8F36}"/>
                </a:ext>
              </a:extLst>
            </p:cNvPr>
            <p:cNvSpPr/>
            <p:nvPr/>
          </p:nvSpPr>
          <p:spPr>
            <a:xfrm>
              <a:off x="4115978" y="2258987"/>
              <a:ext cx="837611" cy="270003"/>
            </a:xfrm>
            <a:prstGeom prst="rightArrow">
              <a:avLst>
                <a:gd name="adj1" fmla="val 50000"/>
                <a:gd name="adj2" fmla="val 112088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67" name="Arrow: Right 66">
              <a:extLst>
                <a:ext uri="{FF2B5EF4-FFF2-40B4-BE49-F238E27FC236}">
                  <a16:creationId xmlns:a16="http://schemas.microsoft.com/office/drawing/2014/main" id="{F734C5AA-E2A8-5B79-E7AD-6906ECB8686D}"/>
                </a:ext>
              </a:extLst>
            </p:cNvPr>
            <p:cNvSpPr/>
            <p:nvPr/>
          </p:nvSpPr>
          <p:spPr>
            <a:xfrm>
              <a:off x="3395970" y="2258987"/>
              <a:ext cx="837611" cy="270003"/>
            </a:xfrm>
            <a:prstGeom prst="rightArrow">
              <a:avLst>
                <a:gd name="adj1" fmla="val 50000"/>
                <a:gd name="adj2" fmla="val 112088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68" name="Arrow: Right 67">
              <a:extLst>
                <a:ext uri="{FF2B5EF4-FFF2-40B4-BE49-F238E27FC236}">
                  <a16:creationId xmlns:a16="http://schemas.microsoft.com/office/drawing/2014/main" id="{872259AB-4C0E-21D3-FDE4-B9FAF24619E1}"/>
                </a:ext>
              </a:extLst>
            </p:cNvPr>
            <p:cNvSpPr/>
            <p:nvPr/>
          </p:nvSpPr>
          <p:spPr>
            <a:xfrm>
              <a:off x="2675962" y="2258987"/>
              <a:ext cx="837611" cy="270003"/>
            </a:xfrm>
            <a:prstGeom prst="rightArrow">
              <a:avLst>
                <a:gd name="adj1" fmla="val 50000"/>
                <a:gd name="adj2" fmla="val 112088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69" name="Cloud 68">
            <a:extLst>
              <a:ext uri="{FF2B5EF4-FFF2-40B4-BE49-F238E27FC236}">
                <a16:creationId xmlns:a16="http://schemas.microsoft.com/office/drawing/2014/main" id="{E9D5ABE1-9B7F-3F9A-0ADD-F89689220DBA}"/>
              </a:ext>
            </a:extLst>
          </p:cNvPr>
          <p:cNvSpPr/>
          <p:nvPr/>
        </p:nvSpPr>
        <p:spPr>
          <a:xfrm>
            <a:off x="5105989" y="1628980"/>
            <a:ext cx="1620018" cy="1170013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Internet</a:t>
            </a:r>
            <a:endParaRPr lang="en-CA" b="1" dirty="0">
              <a:solidFill>
                <a:schemeClr val="tx1"/>
              </a:solidFill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E7F9E23-EBF4-718C-FDE4-A53D61A4DB22}"/>
              </a:ext>
            </a:extLst>
          </p:cNvPr>
          <p:cNvGrpSpPr/>
          <p:nvPr/>
        </p:nvGrpSpPr>
        <p:grpSpPr>
          <a:xfrm>
            <a:off x="1145945" y="1358977"/>
            <a:ext cx="1709635" cy="2169352"/>
            <a:chOff x="9066033" y="1358977"/>
            <a:chExt cx="1709635" cy="2169352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505272C-C80D-3572-376D-C6F7C26B4D55}"/>
                </a:ext>
              </a:extLst>
            </p:cNvPr>
            <p:cNvSpPr txBox="1"/>
            <p:nvPr/>
          </p:nvSpPr>
          <p:spPr>
            <a:xfrm>
              <a:off x="9316479" y="2686132"/>
              <a:ext cx="12757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/>
                <a:t>Client</a:t>
              </a:r>
            </a:p>
            <a:p>
              <a:pPr algn="ctr"/>
              <a:r>
                <a:rPr lang="en-US" sz="1400" dirty="0"/>
                <a:t>(web browser)</a:t>
              </a:r>
              <a:endParaRPr lang="en-CA" sz="1400" dirty="0"/>
            </a:p>
          </p:txBody>
        </p:sp>
        <p:pic>
          <p:nvPicPr>
            <p:cNvPr id="55" name="Graphic 54" descr="Laptop">
              <a:extLst>
                <a:ext uri="{FF2B5EF4-FFF2-40B4-BE49-F238E27FC236}">
                  <a16:creationId xmlns:a16="http://schemas.microsoft.com/office/drawing/2014/main" id="{9569A290-85D5-0C0C-6D56-E9B9FA263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66033" y="1358977"/>
              <a:ext cx="1709635" cy="1709635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D838A0B-1FE9-DDEE-4FC4-69A3A86178DA}"/>
                </a:ext>
              </a:extLst>
            </p:cNvPr>
            <p:cNvSpPr txBox="1"/>
            <p:nvPr/>
          </p:nvSpPr>
          <p:spPr>
            <a:xfrm>
              <a:off x="9370221" y="3158997"/>
              <a:ext cx="1210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Front-end</a:t>
              </a:r>
              <a:endParaRPr lang="en-CA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230BD3E-50DA-4F14-A4AC-2929CD1B9F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939" y="3519001"/>
            <a:ext cx="2638793" cy="2581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A468A7-69D9-246C-2D91-84B2624751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5975" y="3519001"/>
            <a:ext cx="2657846" cy="26006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3FD14C-915C-AD1F-A52B-4FA92E4E62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6038" y="3457100"/>
            <a:ext cx="2305372" cy="3400900"/>
          </a:xfrm>
          <a:prstGeom prst="rect">
            <a:avLst/>
          </a:prstGeom>
        </p:spPr>
      </p:pic>
      <p:pic>
        <p:nvPicPr>
          <p:cNvPr id="4" name="Picture 3" descr="A cartoon character giving a plate of food to a person&#10;&#10;AI-generated content may be incorrect.">
            <a:extLst>
              <a:ext uri="{FF2B5EF4-FFF2-40B4-BE49-F238E27FC236}">
                <a16:creationId xmlns:a16="http://schemas.microsoft.com/office/drawing/2014/main" id="{A3AC5630-DDE1-984E-6378-679F1356A9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011" y="3789004"/>
            <a:ext cx="2348987" cy="234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65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B28ECD9-D54F-24C8-5FD1-5D6F4A024633}"/>
              </a:ext>
            </a:extLst>
          </p:cNvPr>
          <p:cNvGrpSpPr/>
          <p:nvPr/>
        </p:nvGrpSpPr>
        <p:grpSpPr>
          <a:xfrm>
            <a:off x="6816008" y="1088974"/>
            <a:ext cx="2351964" cy="2340027"/>
            <a:chOff x="515938" y="908972"/>
            <a:chExt cx="2351964" cy="234002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03D86F9-4E07-5018-AD35-0927E8638009}"/>
                </a:ext>
              </a:extLst>
            </p:cNvPr>
            <p:cNvGrpSpPr/>
            <p:nvPr/>
          </p:nvGrpSpPr>
          <p:grpSpPr>
            <a:xfrm>
              <a:off x="515938" y="908972"/>
              <a:ext cx="2070023" cy="2340027"/>
              <a:chOff x="7086010" y="1358977"/>
              <a:chExt cx="1710020" cy="1710019"/>
            </a:xfrm>
          </p:grpSpPr>
          <p:pic>
            <p:nvPicPr>
              <p:cNvPr id="6" name="Graphic 5" descr="Computer with solid fill">
                <a:extLst>
                  <a:ext uri="{FF2B5EF4-FFF2-40B4-BE49-F238E27FC236}">
                    <a16:creationId xmlns:a16="http://schemas.microsoft.com/office/drawing/2014/main" id="{E514B610-2A7C-DBCD-F49C-B0088D5467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086011" y="1358977"/>
                <a:ext cx="1710019" cy="1710019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16CC7EC-15D9-DCB9-6D74-3FEA83A5C89B}"/>
                  </a:ext>
                </a:extLst>
              </p:cNvPr>
              <p:cNvSpPr/>
              <p:nvPr/>
            </p:nvSpPr>
            <p:spPr>
              <a:xfrm>
                <a:off x="7086010" y="1538980"/>
                <a:ext cx="1170013" cy="12600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8D3315A-82C0-631B-2AC3-75779CC41963}"/>
                </a:ext>
              </a:extLst>
            </p:cNvPr>
            <p:cNvSpPr txBox="1"/>
            <p:nvPr/>
          </p:nvSpPr>
          <p:spPr>
            <a:xfrm>
              <a:off x="1697888" y="2715173"/>
              <a:ext cx="11700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Server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B8EB9C0-A006-7741-E09F-8B045BD43BA7}"/>
              </a:ext>
            </a:extLst>
          </p:cNvPr>
          <p:cNvSpPr txBox="1"/>
          <p:nvPr/>
        </p:nvSpPr>
        <p:spPr>
          <a:xfrm>
            <a:off x="2135956" y="1808982"/>
            <a:ext cx="15300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3B7D23"/>
                </a:solidFill>
              </a:rPr>
              <a:t>requests</a:t>
            </a:r>
            <a:endParaRPr lang="en-CA" sz="1600" b="1" dirty="0">
              <a:solidFill>
                <a:srgbClr val="3B7D2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DB7657-E326-FD49-E666-352038EEB7B2}"/>
              </a:ext>
            </a:extLst>
          </p:cNvPr>
          <p:cNvSpPr txBox="1"/>
          <p:nvPr/>
        </p:nvSpPr>
        <p:spPr>
          <a:xfrm>
            <a:off x="6096000" y="2708992"/>
            <a:ext cx="1710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C00000"/>
                </a:solidFill>
              </a:rPr>
              <a:t>responses</a:t>
            </a:r>
            <a:endParaRPr lang="en-CA" sz="1600" b="1" dirty="0">
              <a:solidFill>
                <a:srgbClr val="C0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7B7FA2F-FA25-BBF5-8429-77728A93DB2D}"/>
              </a:ext>
            </a:extLst>
          </p:cNvPr>
          <p:cNvGrpSpPr/>
          <p:nvPr/>
        </p:nvGrpSpPr>
        <p:grpSpPr>
          <a:xfrm>
            <a:off x="1775952" y="2438989"/>
            <a:ext cx="6417673" cy="270011"/>
            <a:chOff x="2675962" y="1988983"/>
            <a:chExt cx="6417673" cy="270011"/>
          </a:xfrm>
        </p:grpSpPr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2AF6A2D4-BC60-0EFE-A6B9-0AFA521ADF09}"/>
                </a:ext>
              </a:extLst>
            </p:cNvPr>
            <p:cNvSpPr/>
            <p:nvPr/>
          </p:nvSpPr>
          <p:spPr>
            <a:xfrm rot="10800000">
              <a:off x="2675962" y="1988983"/>
              <a:ext cx="6385250" cy="270003"/>
            </a:xfrm>
            <a:prstGeom prst="rightArrow">
              <a:avLst>
                <a:gd name="adj1" fmla="val 50000"/>
                <a:gd name="adj2" fmla="val 10362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B85D2CD6-5498-BCA4-C7F3-5D35B0593E6F}"/>
                </a:ext>
              </a:extLst>
            </p:cNvPr>
            <p:cNvSpPr/>
            <p:nvPr/>
          </p:nvSpPr>
          <p:spPr>
            <a:xfrm rot="10800000">
              <a:off x="3395970" y="1988984"/>
              <a:ext cx="657609" cy="270003"/>
            </a:xfrm>
            <a:prstGeom prst="rightArrow">
              <a:avLst>
                <a:gd name="adj1" fmla="val 50000"/>
                <a:gd name="adj2" fmla="val 10362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536E8914-C278-C93A-261D-C2D33DA55947}"/>
                </a:ext>
              </a:extLst>
            </p:cNvPr>
            <p:cNvSpPr/>
            <p:nvPr/>
          </p:nvSpPr>
          <p:spPr>
            <a:xfrm rot="10800000">
              <a:off x="4115978" y="1988985"/>
              <a:ext cx="657609" cy="270003"/>
            </a:xfrm>
            <a:prstGeom prst="rightArrow">
              <a:avLst>
                <a:gd name="adj1" fmla="val 50000"/>
                <a:gd name="adj2" fmla="val 10362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C59D3709-3A8D-8A3E-FE31-3E9A89EDF493}"/>
                </a:ext>
              </a:extLst>
            </p:cNvPr>
            <p:cNvSpPr/>
            <p:nvPr/>
          </p:nvSpPr>
          <p:spPr>
            <a:xfrm rot="10800000">
              <a:off x="6996010" y="1988989"/>
              <a:ext cx="657609" cy="270003"/>
            </a:xfrm>
            <a:prstGeom prst="rightArrow">
              <a:avLst>
                <a:gd name="adj1" fmla="val 50000"/>
                <a:gd name="adj2" fmla="val 10362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3F4FADC0-2AF2-6E4A-F2CA-FE3924022679}"/>
                </a:ext>
              </a:extLst>
            </p:cNvPr>
            <p:cNvSpPr/>
            <p:nvPr/>
          </p:nvSpPr>
          <p:spPr>
            <a:xfrm rot="10800000">
              <a:off x="7716018" y="1988990"/>
              <a:ext cx="657609" cy="270003"/>
            </a:xfrm>
            <a:prstGeom prst="rightArrow">
              <a:avLst>
                <a:gd name="adj1" fmla="val 50000"/>
                <a:gd name="adj2" fmla="val 10362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83EB5189-691C-706B-4ECC-226D934B2714}"/>
                </a:ext>
              </a:extLst>
            </p:cNvPr>
            <p:cNvSpPr/>
            <p:nvPr/>
          </p:nvSpPr>
          <p:spPr>
            <a:xfrm rot="10800000">
              <a:off x="8436026" y="1988991"/>
              <a:ext cx="657609" cy="270003"/>
            </a:xfrm>
            <a:prstGeom prst="rightArrow">
              <a:avLst>
                <a:gd name="adj1" fmla="val 50000"/>
                <a:gd name="adj2" fmla="val 10362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4C765F8-060E-0076-4BA6-74D067C9756D}"/>
              </a:ext>
            </a:extLst>
          </p:cNvPr>
          <p:cNvGrpSpPr/>
          <p:nvPr/>
        </p:nvGrpSpPr>
        <p:grpSpPr>
          <a:xfrm>
            <a:off x="1775952" y="2168986"/>
            <a:ext cx="6390071" cy="270003"/>
            <a:chOff x="2675962" y="2258987"/>
            <a:chExt cx="6390071" cy="270003"/>
          </a:xfrm>
        </p:grpSpPr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94B035B1-CC80-8AAF-8740-AD760671D462}"/>
                </a:ext>
              </a:extLst>
            </p:cNvPr>
            <p:cNvSpPr/>
            <p:nvPr/>
          </p:nvSpPr>
          <p:spPr>
            <a:xfrm>
              <a:off x="2675962" y="2258987"/>
              <a:ext cx="6390071" cy="270003"/>
            </a:xfrm>
            <a:prstGeom prst="rightArrow">
              <a:avLst>
                <a:gd name="adj1" fmla="val 50000"/>
                <a:gd name="adj2" fmla="val 112088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02075270-97EF-2234-9E24-CAE8C1B5163B}"/>
                </a:ext>
              </a:extLst>
            </p:cNvPr>
            <p:cNvSpPr/>
            <p:nvPr/>
          </p:nvSpPr>
          <p:spPr>
            <a:xfrm>
              <a:off x="7536016" y="2258987"/>
              <a:ext cx="837611" cy="270003"/>
            </a:xfrm>
            <a:prstGeom prst="rightArrow">
              <a:avLst>
                <a:gd name="adj1" fmla="val 50000"/>
                <a:gd name="adj2" fmla="val 112088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4C3BDAD0-578C-8DCB-D9C3-D26BE04B6B76}"/>
                </a:ext>
              </a:extLst>
            </p:cNvPr>
            <p:cNvSpPr/>
            <p:nvPr/>
          </p:nvSpPr>
          <p:spPr>
            <a:xfrm>
              <a:off x="6816008" y="2258987"/>
              <a:ext cx="837611" cy="270003"/>
            </a:xfrm>
            <a:prstGeom prst="rightArrow">
              <a:avLst>
                <a:gd name="adj1" fmla="val 50000"/>
                <a:gd name="adj2" fmla="val 112088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05BDE33C-6010-47D5-43AD-BAEAAC96701B}"/>
                </a:ext>
              </a:extLst>
            </p:cNvPr>
            <p:cNvSpPr/>
            <p:nvPr/>
          </p:nvSpPr>
          <p:spPr>
            <a:xfrm>
              <a:off x="4115978" y="2258987"/>
              <a:ext cx="837611" cy="270003"/>
            </a:xfrm>
            <a:prstGeom prst="rightArrow">
              <a:avLst>
                <a:gd name="adj1" fmla="val 50000"/>
                <a:gd name="adj2" fmla="val 112088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192589FF-036E-61A4-5A58-CE90D45FFD77}"/>
                </a:ext>
              </a:extLst>
            </p:cNvPr>
            <p:cNvSpPr/>
            <p:nvPr/>
          </p:nvSpPr>
          <p:spPr>
            <a:xfrm>
              <a:off x="3395970" y="2258987"/>
              <a:ext cx="837611" cy="270003"/>
            </a:xfrm>
            <a:prstGeom prst="rightArrow">
              <a:avLst>
                <a:gd name="adj1" fmla="val 50000"/>
                <a:gd name="adj2" fmla="val 112088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AA40E252-6200-EC8F-B108-3CB148296F20}"/>
                </a:ext>
              </a:extLst>
            </p:cNvPr>
            <p:cNvSpPr/>
            <p:nvPr/>
          </p:nvSpPr>
          <p:spPr>
            <a:xfrm>
              <a:off x="2675962" y="2258987"/>
              <a:ext cx="837611" cy="270003"/>
            </a:xfrm>
            <a:prstGeom prst="rightArrow">
              <a:avLst>
                <a:gd name="adj1" fmla="val 50000"/>
                <a:gd name="adj2" fmla="val 112088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4" name="Cloud 23">
            <a:extLst>
              <a:ext uri="{FF2B5EF4-FFF2-40B4-BE49-F238E27FC236}">
                <a16:creationId xmlns:a16="http://schemas.microsoft.com/office/drawing/2014/main" id="{B9AE1A77-5379-3B6A-0667-9DA06F62CAF1}"/>
              </a:ext>
            </a:extLst>
          </p:cNvPr>
          <p:cNvSpPr/>
          <p:nvPr/>
        </p:nvSpPr>
        <p:spPr>
          <a:xfrm>
            <a:off x="4205979" y="1808982"/>
            <a:ext cx="1620018" cy="1170013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Internet</a:t>
            </a:r>
            <a:endParaRPr lang="en-CA" b="1" dirty="0">
              <a:solidFill>
                <a:schemeClr val="tx1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76C5B7D-93FC-4CC9-685E-2D36AD728893}"/>
              </a:ext>
            </a:extLst>
          </p:cNvPr>
          <p:cNvGrpSpPr/>
          <p:nvPr/>
        </p:nvGrpSpPr>
        <p:grpSpPr>
          <a:xfrm>
            <a:off x="245935" y="1538979"/>
            <a:ext cx="1709635" cy="1709635"/>
            <a:chOff x="9066033" y="1358977"/>
            <a:chExt cx="1709635" cy="170963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916E0EE-A0D0-007F-31C8-B0032EFDF23E}"/>
                </a:ext>
              </a:extLst>
            </p:cNvPr>
            <p:cNvSpPr txBox="1"/>
            <p:nvPr/>
          </p:nvSpPr>
          <p:spPr>
            <a:xfrm>
              <a:off x="9614381" y="2686132"/>
              <a:ext cx="6799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/>
                <a:t>Client</a:t>
              </a:r>
              <a:endParaRPr lang="en-CA" sz="1400" dirty="0"/>
            </a:p>
          </p:txBody>
        </p:sp>
        <p:pic>
          <p:nvPicPr>
            <p:cNvPr id="27" name="Graphic 26" descr="Laptop">
              <a:extLst>
                <a:ext uri="{FF2B5EF4-FFF2-40B4-BE49-F238E27FC236}">
                  <a16:creationId xmlns:a16="http://schemas.microsoft.com/office/drawing/2014/main" id="{5BEB372D-6B59-22FC-0180-1230A78DE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66033" y="1358977"/>
              <a:ext cx="1709635" cy="1709635"/>
            </a:xfrm>
            <a:prstGeom prst="rect">
              <a:avLst/>
            </a:prstGeom>
          </p:spPr>
        </p:pic>
      </p:grpSp>
      <p:pic>
        <p:nvPicPr>
          <p:cNvPr id="30" name="Picture 29" descr="A blue clock with a white face&#10;&#10;AI-generated content may be incorrect.">
            <a:extLst>
              <a:ext uri="{FF2B5EF4-FFF2-40B4-BE49-F238E27FC236}">
                <a16:creationId xmlns:a16="http://schemas.microsoft.com/office/drawing/2014/main" id="{BC01908F-0888-EC51-7A30-1AE30E1CCD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39" y="3248998"/>
            <a:ext cx="2798993" cy="27989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 descr="A person holding a tablet&#10;&#10;AI-generated content may be incorrect.">
            <a:extLst>
              <a:ext uri="{FF2B5EF4-FFF2-40B4-BE49-F238E27FC236}">
                <a16:creationId xmlns:a16="http://schemas.microsoft.com/office/drawing/2014/main" id="{F2EB9546-1D29-85AB-9F76-6CCD12E65E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968" y="4059007"/>
            <a:ext cx="2250025" cy="22500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877181-283D-C80F-3CE3-617B2F1636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5993" y="3338999"/>
            <a:ext cx="2924583" cy="28674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0B9CEAD-2BDE-B8B9-4A04-89AD6B0736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6034" y="3429000"/>
            <a:ext cx="2124371" cy="238158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05F1002-429F-20AA-D15D-B6FDB6A84B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95970" y="188964"/>
            <a:ext cx="1710019" cy="1721496"/>
          </a:xfrm>
          <a:prstGeom prst="rect">
            <a:avLst/>
          </a:prstGeom>
        </p:spPr>
      </p:pic>
      <p:pic>
        <p:nvPicPr>
          <p:cNvPr id="48" name="Picture 47" descr="A person with her hands on her cheeks&#10;&#10;AI-generated content may be incorrect.">
            <a:extLst>
              <a:ext uri="{FF2B5EF4-FFF2-40B4-BE49-F238E27FC236}">
                <a16:creationId xmlns:a16="http://schemas.microsoft.com/office/drawing/2014/main" id="{8535F863-33D9-15F1-77E9-B9DFD43985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035" y="368967"/>
            <a:ext cx="2160024" cy="2160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084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character sitting at a desk with two computer monitors&#10;&#10;AI-generated content may be incorrect.">
            <a:extLst>
              <a:ext uri="{FF2B5EF4-FFF2-40B4-BE49-F238E27FC236}">
                <a16:creationId xmlns:a16="http://schemas.microsoft.com/office/drawing/2014/main" id="{AABFB4F2-B61A-395A-DDBF-9B98801CA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39" y="368966"/>
            <a:ext cx="5499023" cy="54990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A cartoon character sitting at a desk&#10;&#10;AI-generated content may be incorrect.">
            <a:extLst>
              <a:ext uri="{FF2B5EF4-FFF2-40B4-BE49-F238E27FC236}">
                <a16:creationId xmlns:a16="http://schemas.microsoft.com/office/drawing/2014/main" id="{DBB7FD68-D6E8-D62C-C5E2-4270E795A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031" y="278965"/>
            <a:ext cx="2888994" cy="2888994"/>
          </a:xfrm>
          <a:prstGeom prst="rect">
            <a:avLst/>
          </a:prstGeom>
        </p:spPr>
      </p:pic>
      <p:pic>
        <p:nvPicPr>
          <p:cNvPr id="5" name="Picture 4" descr="A child and child with a teddy bear&#10;&#10;AI-generated content may be incorrect.">
            <a:extLst>
              <a:ext uri="{FF2B5EF4-FFF2-40B4-BE49-F238E27FC236}">
                <a16:creationId xmlns:a16="http://schemas.microsoft.com/office/drawing/2014/main" id="{373AC1F5-A1AC-67BD-B46D-93D44EC32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012" y="3519001"/>
            <a:ext cx="3158997" cy="31589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3374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child playing with a dog&#10;&#10;AI-generated content may be incorrect.">
            <a:extLst>
              <a:ext uri="{FF2B5EF4-FFF2-40B4-BE49-F238E27FC236}">
                <a16:creationId xmlns:a16="http://schemas.microsoft.com/office/drawing/2014/main" id="{6B1BCB9E-D498-47DE-03AA-F6D6AB982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51" y="1268976"/>
            <a:ext cx="3609002" cy="36090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A cartoon character lying on the ground&#10;&#10;AI-generated content may be incorrect.">
            <a:extLst>
              <a:ext uri="{FF2B5EF4-FFF2-40B4-BE49-F238E27FC236}">
                <a16:creationId xmlns:a16="http://schemas.microsoft.com/office/drawing/2014/main" id="{C14AACA0-2924-8BD9-9D1F-F31596C31E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96" y="3158996"/>
            <a:ext cx="3699003" cy="369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0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C06DFE7-5E4E-53AC-B7AF-437F15A92B5D}"/>
              </a:ext>
            </a:extLst>
          </p:cNvPr>
          <p:cNvSpPr/>
          <p:nvPr/>
        </p:nvSpPr>
        <p:spPr>
          <a:xfrm>
            <a:off x="3845975" y="998973"/>
            <a:ext cx="90001" cy="3330037"/>
          </a:xfrm>
          <a:prstGeom prst="rect">
            <a:avLst/>
          </a:prstGeom>
          <a:solidFill>
            <a:srgbClr val="3B7D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5BDA7A-B585-3A84-8078-9DC7D3C41A83}"/>
              </a:ext>
            </a:extLst>
          </p:cNvPr>
          <p:cNvSpPr/>
          <p:nvPr/>
        </p:nvSpPr>
        <p:spPr>
          <a:xfrm>
            <a:off x="6366003" y="998973"/>
            <a:ext cx="90001" cy="333003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87CC17-52D0-DD16-D2A4-88404A0B8063}"/>
              </a:ext>
            </a:extLst>
          </p:cNvPr>
          <p:cNvSpPr/>
          <p:nvPr/>
        </p:nvSpPr>
        <p:spPr>
          <a:xfrm>
            <a:off x="8166022" y="998973"/>
            <a:ext cx="90001" cy="333003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A2D33C3-B671-D83C-1141-0B386B1D79B5}"/>
              </a:ext>
            </a:extLst>
          </p:cNvPr>
          <p:cNvCxnSpPr>
            <a:cxnSpLocks/>
          </p:cNvCxnSpPr>
          <p:nvPr/>
        </p:nvCxnSpPr>
        <p:spPr>
          <a:xfrm>
            <a:off x="3935976" y="1358977"/>
            <a:ext cx="2430027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DA7ACD2-4A4C-EA5D-4AA8-12B5FC890EDA}"/>
              </a:ext>
            </a:extLst>
          </p:cNvPr>
          <p:cNvCxnSpPr/>
          <p:nvPr/>
        </p:nvCxnSpPr>
        <p:spPr>
          <a:xfrm flipH="1">
            <a:off x="3935976" y="1808982"/>
            <a:ext cx="2430027" cy="0"/>
          </a:xfrm>
          <a:prstGeom prst="straightConnector1">
            <a:avLst/>
          </a:prstGeom>
          <a:ln w="7620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6B21FAF-3C54-12A7-D027-879F402D97E1}"/>
              </a:ext>
            </a:extLst>
          </p:cNvPr>
          <p:cNvCxnSpPr>
            <a:cxnSpLocks/>
          </p:cNvCxnSpPr>
          <p:nvPr/>
        </p:nvCxnSpPr>
        <p:spPr>
          <a:xfrm>
            <a:off x="3935976" y="2258987"/>
            <a:ext cx="2430027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15EEF6A-6C3B-4F13-887B-44D28AEF63D1}"/>
              </a:ext>
            </a:extLst>
          </p:cNvPr>
          <p:cNvCxnSpPr/>
          <p:nvPr/>
        </p:nvCxnSpPr>
        <p:spPr>
          <a:xfrm flipH="1">
            <a:off x="3935976" y="2708992"/>
            <a:ext cx="2430027" cy="0"/>
          </a:xfrm>
          <a:prstGeom prst="straightConnector1">
            <a:avLst/>
          </a:prstGeom>
          <a:ln w="7620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6052971-4C89-DB93-7D7E-CA983A44AF27}"/>
              </a:ext>
            </a:extLst>
          </p:cNvPr>
          <p:cNvCxnSpPr>
            <a:cxnSpLocks/>
          </p:cNvCxnSpPr>
          <p:nvPr/>
        </p:nvCxnSpPr>
        <p:spPr>
          <a:xfrm>
            <a:off x="6456004" y="3609002"/>
            <a:ext cx="1710019" cy="0"/>
          </a:xfrm>
          <a:prstGeom prst="straightConnector1">
            <a:avLst/>
          </a:prstGeom>
          <a:ln w="76200">
            <a:solidFill>
              <a:schemeClr val="tx1">
                <a:lumMod val="65000"/>
                <a:lumOff val="35000"/>
              </a:schemeClr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9C35468-BDA9-804C-8C35-740AC7C74296}"/>
              </a:ext>
            </a:extLst>
          </p:cNvPr>
          <p:cNvCxnSpPr>
            <a:cxnSpLocks/>
          </p:cNvCxnSpPr>
          <p:nvPr/>
        </p:nvCxnSpPr>
        <p:spPr>
          <a:xfrm flipH="1">
            <a:off x="6456004" y="3158997"/>
            <a:ext cx="1710019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939973B-9168-2468-8DDE-2976BFCDA676}"/>
              </a:ext>
            </a:extLst>
          </p:cNvPr>
          <p:cNvCxnSpPr>
            <a:cxnSpLocks/>
          </p:cNvCxnSpPr>
          <p:nvPr/>
        </p:nvCxnSpPr>
        <p:spPr>
          <a:xfrm>
            <a:off x="3935976" y="4059007"/>
            <a:ext cx="2430027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C1BB2FD-B773-02C1-469C-74AE0A582306}"/>
              </a:ext>
            </a:extLst>
          </p:cNvPr>
          <p:cNvSpPr txBox="1"/>
          <p:nvPr/>
        </p:nvSpPr>
        <p:spPr>
          <a:xfrm flipH="1">
            <a:off x="3935976" y="1088974"/>
            <a:ext cx="2430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C00000"/>
                </a:solidFill>
              </a:rPr>
              <a:t>How can I help you?</a:t>
            </a:r>
            <a:endParaRPr lang="en-CA" sz="1200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61DFD6-E668-DD19-20B6-A59B8C5A1397}"/>
              </a:ext>
            </a:extLst>
          </p:cNvPr>
          <p:cNvSpPr txBox="1"/>
          <p:nvPr/>
        </p:nvSpPr>
        <p:spPr>
          <a:xfrm flipH="1">
            <a:off x="3935976" y="1538979"/>
            <a:ext cx="2430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B7D23"/>
                </a:solidFill>
              </a:rPr>
              <a:t>What is my balance?</a:t>
            </a:r>
            <a:endParaRPr lang="en-CA" sz="1200" dirty="0">
              <a:solidFill>
                <a:srgbClr val="3B7D23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2F154D-AAC9-1B1A-75A5-C3EE6C634990}"/>
              </a:ext>
            </a:extLst>
          </p:cNvPr>
          <p:cNvSpPr txBox="1"/>
          <p:nvPr/>
        </p:nvSpPr>
        <p:spPr>
          <a:xfrm flipH="1">
            <a:off x="3935976" y="1988984"/>
            <a:ext cx="2430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C00000"/>
                </a:solidFill>
              </a:rPr>
              <a:t>What is your account #?</a:t>
            </a:r>
            <a:endParaRPr lang="en-CA" sz="1200" dirty="0">
              <a:solidFill>
                <a:srgbClr val="C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9998E4-A45D-E6D2-F805-7EC28B1105D9}"/>
              </a:ext>
            </a:extLst>
          </p:cNvPr>
          <p:cNvSpPr txBox="1"/>
          <p:nvPr/>
        </p:nvSpPr>
        <p:spPr>
          <a:xfrm flipH="1">
            <a:off x="3935976" y="2438989"/>
            <a:ext cx="2430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B7D23"/>
                </a:solidFill>
              </a:rPr>
              <a:t>#654321</a:t>
            </a:r>
            <a:endParaRPr lang="en-CA" sz="1200" dirty="0">
              <a:solidFill>
                <a:srgbClr val="3B7D23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22712C-DEE2-6CFC-DA27-D8722C73AE20}"/>
              </a:ext>
            </a:extLst>
          </p:cNvPr>
          <p:cNvSpPr txBox="1"/>
          <p:nvPr/>
        </p:nvSpPr>
        <p:spPr>
          <a:xfrm flipH="1">
            <a:off x="6456004" y="2888994"/>
            <a:ext cx="1620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Balance for #654321</a:t>
            </a:r>
            <a:endParaRPr lang="en-CA" sz="1200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2AC556-5EA0-7623-DE94-FC53993D63FA}"/>
              </a:ext>
            </a:extLst>
          </p:cNvPr>
          <p:cNvSpPr txBox="1"/>
          <p:nvPr/>
        </p:nvSpPr>
        <p:spPr>
          <a:xfrm flipH="1">
            <a:off x="6456003" y="3338999"/>
            <a:ext cx="1530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$2,459.21</a:t>
            </a:r>
            <a:endParaRPr lang="en-CA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88E885-39D5-6A24-3FF6-97313E1B3753}"/>
              </a:ext>
            </a:extLst>
          </p:cNvPr>
          <p:cNvSpPr txBox="1"/>
          <p:nvPr/>
        </p:nvSpPr>
        <p:spPr>
          <a:xfrm flipH="1">
            <a:off x="3935975" y="3789004"/>
            <a:ext cx="2430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C00000"/>
                </a:solidFill>
              </a:rPr>
              <a:t>Your balance is $2,459.21</a:t>
            </a:r>
            <a:endParaRPr lang="en-CA" sz="1200" dirty="0">
              <a:solidFill>
                <a:srgbClr val="C00000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9E88D86-13CA-6361-199E-BC3D4B4FEEAF}"/>
              </a:ext>
            </a:extLst>
          </p:cNvPr>
          <p:cNvSpPr/>
          <p:nvPr/>
        </p:nvSpPr>
        <p:spPr>
          <a:xfrm>
            <a:off x="3395970" y="638969"/>
            <a:ext cx="990011" cy="360004"/>
          </a:xfrm>
          <a:prstGeom prst="roundRect">
            <a:avLst/>
          </a:prstGeom>
          <a:solidFill>
            <a:srgbClr val="3B7D2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Us</a:t>
            </a:r>
            <a:endParaRPr lang="en-CA" sz="1600" dirty="0">
              <a:solidFill>
                <a:schemeClr val="bg1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48FCA18-B090-42CD-AF18-C488C02164CF}"/>
              </a:ext>
            </a:extLst>
          </p:cNvPr>
          <p:cNvSpPr/>
          <p:nvPr/>
        </p:nvSpPr>
        <p:spPr>
          <a:xfrm>
            <a:off x="5915998" y="638969"/>
            <a:ext cx="990011" cy="36000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Teller</a:t>
            </a:r>
            <a:endParaRPr lang="en-CA" sz="1600" dirty="0">
              <a:solidFill>
                <a:schemeClr val="bg1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98E490-9971-4D45-F15E-676523D1E579}"/>
              </a:ext>
            </a:extLst>
          </p:cNvPr>
          <p:cNvSpPr/>
          <p:nvPr/>
        </p:nvSpPr>
        <p:spPr>
          <a:xfrm>
            <a:off x="7446016" y="638969"/>
            <a:ext cx="1530016" cy="360004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Bank System</a:t>
            </a:r>
            <a:endParaRPr lang="en-CA" sz="1600" dirty="0">
              <a:solidFill>
                <a:schemeClr val="bg1"/>
              </a:solidFill>
            </a:endParaRPr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3CCCB58E-330B-E5E7-68A7-AB2C9B3F2CEE}"/>
              </a:ext>
            </a:extLst>
          </p:cNvPr>
          <p:cNvSpPr/>
          <p:nvPr/>
        </p:nvSpPr>
        <p:spPr>
          <a:xfrm>
            <a:off x="3305969" y="1088975"/>
            <a:ext cx="450006" cy="3240036"/>
          </a:xfrm>
          <a:prstGeom prst="downArrow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Time</a:t>
            </a:r>
            <a:endParaRPr lang="en-CA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8BBFC6-4B39-B137-96A1-D41DE86CE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6041" y="368966"/>
            <a:ext cx="1457528" cy="149563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DC1DC16-C667-6AFF-939D-4EC318702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38" y="2528990"/>
            <a:ext cx="2762636" cy="255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84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6C6A37-B5BA-ABCD-B34B-73E10B93B2F5}"/>
              </a:ext>
            </a:extLst>
          </p:cNvPr>
          <p:cNvSpPr/>
          <p:nvPr/>
        </p:nvSpPr>
        <p:spPr>
          <a:xfrm>
            <a:off x="3845975" y="998973"/>
            <a:ext cx="90001" cy="3330037"/>
          </a:xfrm>
          <a:prstGeom prst="rect">
            <a:avLst/>
          </a:prstGeom>
          <a:solidFill>
            <a:srgbClr val="3B7D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6C71B6-73AB-B3D3-BBFE-96CF52A0F95F}"/>
              </a:ext>
            </a:extLst>
          </p:cNvPr>
          <p:cNvSpPr/>
          <p:nvPr/>
        </p:nvSpPr>
        <p:spPr>
          <a:xfrm>
            <a:off x="6366003" y="998973"/>
            <a:ext cx="90001" cy="333003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15BC51-31E2-D613-2A75-E2A1E2F96D0A}"/>
              </a:ext>
            </a:extLst>
          </p:cNvPr>
          <p:cNvSpPr/>
          <p:nvPr/>
        </p:nvSpPr>
        <p:spPr>
          <a:xfrm>
            <a:off x="8166022" y="998973"/>
            <a:ext cx="90001" cy="333003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19AE771-F960-5D45-801D-8BF6613F2492}"/>
              </a:ext>
            </a:extLst>
          </p:cNvPr>
          <p:cNvGrpSpPr/>
          <p:nvPr/>
        </p:nvGrpSpPr>
        <p:grpSpPr>
          <a:xfrm>
            <a:off x="3935976" y="1718981"/>
            <a:ext cx="2430027" cy="276999"/>
            <a:chOff x="3935976" y="1088974"/>
            <a:chExt cx="2430027" cy="276999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E2657764-5BE3-CC6E-A556-B2EDA91EDAD5}"/>
                </a:ext>
              </a:extLst>
            </p:cNvPr>
            <p:cNvCxnSpPr>
              <a:cxnSpLocks/>
            </p:cNvCxnSpPr>
            <p:nvPr/>
          </p:nvCxnSpPr>
          <p:spPr>
            <a:xfrm>
              <a:off x="3935976" y="1358977"/>
              <a:ext cx="2430027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EE9C49B-E990-9CDF-329C-49260C3527B4}"/>
                </a:ext>
              </a:extLst>
            </p:cNvPr>
            <p:cNvSpPr txBox="1"/>
            <p:nvPr/>
          </p:nvSpPr>
          <p:spPr>
            <a:xfrm flipH="1">
              <a:off x="3935976" y="1088974"/>
              <a:ext cx="24300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C00000"/>
                  </a:solidFill>
                </a:rPr>
                <a:t>login.html</a:t>
              </a:r>
              <a:endParaRPr lang="en-CA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C7096CC-6874-BEEB-6F2C-700B27D19D3E}"/>
              </a:ext>
            </a:extLst>
          </p:cNvPr>
          <p:cNvGrpSpPr/>
          <p:nvPr/>
        </p:nvGrpSpPr>
        <p:grpSpPr>
          <a:xfrm>
            <a:off x="3935976" y="1088974"/>
            <a:ext cx="2430027" cy="276999"/>
            <a:chOff x="3935976" y="1538979"/>
            <a:chExt cx="2430027" cy="276999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05A55EF1-6F73-3692-13EA-34EC801B3E70}"/>
                </a:ext>
              </a:extLst>
            </p:cNvPr>
            <p:cNvCxnSpPr/>
            <p:nvPr/>
          </p:nvCxnSpPr>
          <p:spPr>
            <a:xfrm flipH="1">
              <a:off x="3935976" y="1808982"/>
              <a:ext cx="2430027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DBC6466-B87E-6D8E-F5B4-4E659AE5120F}"/>
                </a:ext>
              </a:extLst>
            </p:cNvPr>
            <p:cNvSpPr txBox="1"/>
            <p:nvPr/>
          </p:nvSpPr>
          <p:spPr>
            <a:xfrm flipH="1">
              <a:off x="3935976" y="1538979"/>
              <a:ext cx="24300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3B7D23"/>
                  </a:solidFill>
                </a:rPr>
                <a:t>GET/login.html</a:t>
              </a:r>
              <a:endParaRPr lang="en-CA" sz="1200" dirty="0">
                <a:solidFill>
                  <a:srgbClr val="3B7D23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29FC17-7CEA-809A-85C8-36165A4A07DC}"/>
              </a:ext>
            </a:extLst>
          </p:cNvPr>
          <p:cNvGrpSpPr/>
          <p:nvPr/>
        </p:nvGrpSpPr>
        <p:grpSpPr>
          <a:xfrm>
            <a:off x="6456004" y="1268976"/>
            <a:ext cx="1710019" cy="276999"/>
            <a:chOff x="6456004" y="2888994"/>
            <a:chExt cx="1710019" cy="276999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E5815A8-BD07-FFEB-9E7F-BA7496DDA8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56004" y="3158997"/>
              <a:ext cx="1710019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C8160F5-B2FD-FCFF-D58D-87F3C7FCAF0A}"/>
                </a:ext>
              </a:extLst>
            </p:cNvPr>
            <p:cNvSpPr txBox="1"/>
            <p:nvPr/>
          </p:nvSpPr>
          <p:spPr>
            <a:xfrm flipH="1">
              <a:off x="6456004" y="2888994"/>
              <a:ext cx="1620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C00000"/>
                  </a:solidFill>
                </a:rPr>
                <a:t>read login.html</a:t>
              </a:r>
              <a:endParaRPr lang="en-CA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D2EDF94-8328-685C-CEE4-CDB5DC6DB6D0}"/>
              </a:ext>
            </a:extLst>
          </p:cNvPr>
          <p:cNvGrpSpPr/>
          <p:nvPr/>
        </p:nvGrpSpPr>
        <p:grpSpPr>
          <a:xfrm>
            <a:off x="6456004" y="1538979"/>
            <a:ext cx="1710020" cy="276999"/>
            <a:chOff x="6456003" y="3338999"/>
            <a:chExt cx="1710020" cy="276999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9F4A7F0-C19E-9874-E531-5322D256712E}"/>
                </a:ext>
              </a:extLst>
            </p:cNvPr>
            <p:cNvCxnSpPr>
              <a:cxnSpLocks/>
            </p:cNvCxnSpPr>
            <p:nvPr/>
          </p:nvCxnSpPr>
          <p:spPr>
            <a:xfrm>
              <a:off x="6456004" y="3609002"/>
              <a:ext cx="1710019" cy="0"/>
            </a:xfrm>
            <a:prstGeom prst="straightConnector1">
              <a:avLst/>
            </a:prstGeom>
            <a:ln w="76200">
              <a:solidFill>
                <a:schemeClr val="tx1">
                  <a:lumMod val="65000"/>
                  <a:lumOff val="35000"/>
                </a:schemeClr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34F45C1-20B9-A6B6-95FD-73FB910723D7}"/>
                </a:ext>
              </a:extLst>
            </p:cNvPr>
            <p:cNvSpPr txBox="1"/>
            <p:nvPr/>
          </p:nvSpPr>
          <p:spPr>
            <a:xfrm flipH="1">
              <a:off x="6456003" y="3338999"/>
              <a:ext cx="15300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login.html</a:t>
              </a:r>
              <a:endParaRPr lang="en-CA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BC1951F-AC48-6283-20B2-6CBBD1E18651}"/>
              </a:ext>
            </a:extLst>
          </p:cNvPr>
          <p:cNvSpPr/>
          <p:nvPr/>
        </p:nvSpPr>
        <p:spPr>
          <a:xfrm>
            <a:off x="3395970" y="458967"/>
            <a:ext cx="990011" cy="540006"/>
          </a:xfrm>
          <a:prstGeom prst="roundRect">
            <a:avLst/>
          </a:prstGeom>
          <a:solidFill>
            <a:srgbClr val="3B7D2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Client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Browser</a:t>
            </a:r>
            <a:endParaRPr lang="en-CA" sz="1600" dirty="0">
              <a:solidFill>
                <a:schemeClr val="bg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3C60378-2983-D39C-A7D4-40F5DF9BD765}"/>
              </a:ext>
            </a:extLst>
          </p:cNvPr>
          <p:cNvSpPr/>
          <p:nvPr/>
        </p:nvSpPr>
        <p:spPr>
          <a:xfrm>
            <a:off x="5915998" y="458967"/>
            <a:ext cx="990011" cy="54000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Bank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Server</a:t>
            </a:r>
            <a:endParaRPr lang="en-CA" sz="1600" dirty="0">
              <a:solidFill>
                <a:schemeClr val="bg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6C49318-09DF-761C-99A5-3C6069B5FA05}"/>
              </a:ext>
            </a:extLst>
          </p:cNvPr>
          <p:cNvSpPr/>
          <p:nvPr/>
        </p:nvSpPr>
        <p:spPr>
          <a:xfrm>
            <a:off x="7716018" y="458967"/>
            <a:ext cx="990011" cy="540006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File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System</a:t>
            </a:r>
            <a:endParaRPr lang="en-CA" sz="1600" dirty="0">
              <a:solidFill>
                <a:schemeClr val="bg1"/>
              </a:solidFill>
            </a:endParaRP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6DE343F8-39A9-727B-F8DE-7651B8CC20BA}"/>
              </a:ext>
            </a:extLst>
          </p:cNvPr>
          <p:cNvSpPr/>
          <p:nvPr/>
        </p:nvSpPr>
        <p:spPr>
          <a:xfrm>
            <a:off x="8616028" y="1088974"/>
            <a:ext cx="450006" cy="3240036"/>
          </a:xfrm>
          <a:prstGeom prst="downArrow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Time</a:t>
            </a:r>
            <a:endParaRPr lang="en-CA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CE7EE4C-64B9-17A0-396F-35B0B95D3234}"/>
              </a:ext>
            </a:extLst>
          </p:cNvPr>
          <p:cNvGrpSpPr/>
          <p:nvPr/>
        </p:nvGrpSpPr>
        <p:grpSpPr>
          <a:xfrm>
            <a:off x="3935976" y="2078985"/>
            <a:ext cx="2430027" cy="276999"/>
            <a:chOff x="3935976" y="1538979"/>
            <a:chExt cx="2430027" cy="276999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C378B22-8AD5-BFD8-6BFB-D6AAC7829D62}"/>
                </a:ext>
              </a:extLst>
            </p:cNvPr>
            <p:cNvCxnSpPr/>
            <p:nvPr/>
          </p:nvCxnSpPr>
          <p:spPr>
            <a:xfrm flipH="1">
              <a:off x="3935976" y="1808982"/>
              <a:ext cx="2430027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3282CA4-8D5C-8535-7876-CEC96E347BAC}"/>
                </a:ext>
              </a:extLst>
            </p:cNvPr>
            <p:cNvSpPr txBox="1"/>
            <p:nvPr/>
          </p:nvSpPr>
          <p:spPr>
            <a:xfrm flipH="1">
              <a:off x="3935976" y="1538979"/>
              <a:ext cx="24300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3B7D23"/>
                  </a:solidFill>
                </a:rPr>
                <a:t>GET/bank-logo.jpg</a:t>
              </a:r>
              <a:endParaRPr lang="en-CA" sz="1200" dirty="0">
                <a:solidFill>
                  <a:srgbClr val="3B7D23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1D9D925-837B-96EC-679A-CD209FBE3EF0}"/>
              </a:ext>
            </a:extLst>
          </p:cNvPr>
          <p:cNvGrpSpPr/>
          <p:nvPr/>
        </p:nvGrpSpPr>
        <p:grpSpPr>
          <a:xfrm>
            <a:off x="6456004" y="2258987"/>
            <a:ext cx="1710019" cy="276999"/>
            <a:chOff x="6456004" y="2888994"/>
            <a:chExt cx="1710019" cy="276999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09BFEAAA-26E1-5913-56F1-18FB9F7E8E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56004" y="3158997"/>
              <a:ext cx="1710019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24E3E90-A8D2-A501-A783-0F0BAEBC5B20}"/>
                </a:ext>
              </a:extLst>
            </p:cNvPr>
            <p:cNvSpPr txBox="1"/>
            <p:nvPr/>
          </p:nvSpPr>
          <p:spPr>
            <a:xfrm flipH="1">
              <a:off x="6456004" y="2888994"/>
              <a:ext cx="1620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C00000"/>
                  </a:solidFill>
                </a:rPr>
                <a:t>read bank-logo.jpg</a:t>
              </a:r>
              <a:endParaRPr lang="en-CA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27AEC60-27CE-EE9F-8A33-1A62E092337C}"/>
              </a:ext>
            </a:extLst>
          </p:cNvPr>
          <p:cNvGrpSpPr/>
          <p:nvPr/>
        </p:nvGrpSpPr>
        <p:grpSpPr>
          <a:xfrm>
            <a:off x="6456004" y="2528990"/>
            <a:ext cx="1710020" cy="276999"/>
            <a:chOff x="6456003" y="3338999"/>
            <a:chExt cx="1710020" cy="276999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A8D1CE8-55F4-C23D-70F3-ABEE5371B7AD}"/>
                </a:ext>
              </a:extLst>
            </p:cNvPr>
            <p:cNvCxnSpPr>
              <a:cxnSpLocks/>
            </p:cNvCxnSpPr>
            <p:nvPr/>
          </p:nvCxnSpPr>
          <p:spPr>
            <a:xfrm>
              <a:off x="6456004" y="3609002"/>
              <a:ext cx="1710019" cy="0"/>
            </a:xfrm>
            <a:prstGeom prst="straightConnector1">
              <a:avLst/>
            </a:prstGeom>
            <a:ln w="76200">
              <a:solidFill>
                <a:schemeClr val="tx1">
                  <a:lumMod val="65000"/>
                  <a:lumOff val="35000"/>
                </a:schemeClr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E8BC587-4F2B-60CB-9018-55A4929D47FB}"/>
                </a:ext>
              </a:extLst>
            </p:cNvPr>
            <p:cNvSpPr txBox="1"/>
            <p:nvPr/>
          </p:nvSpPr>
          <p:spPr>
            <a:xfrm flipH="1">
              <a:off x="6456003" y="3338999"/>
              <a:ext cx="15300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bank-logo.jpg</a:t>
              </a:r>
              <a:endParaRPr lang="en-CA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88229A9-8A82-B1D1-FBAF-A6FD6CC67AD6}"/>
              </a:ext>
            </a:extLst>
          </p:cNvPr>
          <p:cNvGrpSpPr/>
          <p:nvPr/>
        </p:nvGrpSpPr>
        <p:grpSpPr>
          <a:xfrm>
            <a:off x="3935976" y="2708992"/>
            <a:ext cx="2430027" cy="276999"/>
            <a:chOff x="3935976" y="1088974"/>
            <a:chExt cx="2430027" cy="276999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4C54A71E-E83C-F3E2-8B32-53F21B9D486B}"/>
                </a:ext>
              </a:extLst>
            </p:cNvPr>
            <p:cNvCxnSpPr>
              <a:cxnSpLocks/>
            </p:cNvCxnSpPr>
            <p:nvPr/>
          </p:nvCxnSpPr>
          <p:spPr>
            <a:xfrm>
              <a:off x="3935976" y="1358977"/>
              <a:ext cx="2430027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FD1403A-4B14-3291-77A5-D5D9BDE70D1E}"/>
                </a:ext>
              </a:extLst>
            </p:cNvPr>
            <p:cNvSpPr txBox="1"/>
            <p:nvPr/>
          </p:nvSpPr>
          <p:spPr>
            <a:xfrm flipH="1">
              <a:off x="3935976" y="1088974"/>
              <a:ext cx="24300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C00000"/>
                  </a:solidFill>
                </a:rPr>
                <a:t>bank-logo.jpg</a:t>
              </a:r>
              <a:endParaRPr lang="en-CA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D964963-C57F-F962-043F-0F8CE4DA71B9}"/>
              </a:ext>
            </a:extLst>
          </p:cNvPr>
          <p:cNvGrpSpPr/>
          <p:nvPr/>
        </p:nvGrpSpPr>
        <p:grpSpPr>
          <a:xfrm>
            <a:off x="3935976" y="3068996"/>
            <a:ext cx="2430027" cy="270003"/>
            <a:chOff x="3935976" y="1538979"/>
            <a:chExt cx="2430027" cy="270003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82E0B3F9-8836-41B4-037A-B5D1C3D6FDBF}"/>
                </a:ext>
              </a:extLst>
            </p:cNvPr>
            <p:cNvCxnSpPr/>
            <p:nvPr/>
          </p:nvCxnSpPr>
          <p:spPr>
            <a:xfrm flipH="1">
              <a:off x="3935976" y="1808982"/>
              <a:ext cx="2430027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D2FBA84-01CD-EFCF-FA21-509736657014}"/>
                </a:ext>
              </a:extLst>
            </p:cNvPr>
            <p:cNvSpPr txBox="1"/>
            <p:nvPr/>
          </p:nvSpPr>
          <p:spPr>
            <a:xfrm flipH="1">
              <a:off x="3935976" y="1538979"/>
              <a:ext cx="243002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3B7D23"/>
                  </a:solidFill>
                </a:rPr>
                <a:t>POST/account.html (with form data)</a:t>
              </a:r>
              <a:endParaRPr lang="en-CA" sz="1100" dirty="0">
                <a:solidFill>
                  <a:srgbClr val="3B7D23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95408BE-A50F-2E4B-A069-402783FF5C30}"/>
              </a:ext>
            </a:extLst>
          </p:cNvPr>
          <p:cNvGrpSpPr/>
          <p:nvPr/>
        </p:nvGrpSpPr>
        <p:grpSpPr>
          <a:xfrm>
            <a:off x="6456004" y="3338999"/>
            <a:ext cx="1710019" cy="276999"/>
            <a:chOff x="6456004" y="2888994"/>
            <a:chExt cx="1710019" cy="276999"/>
          </a:xfrm>
        </p:grpSpPr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053FE72E-FFDC-D1A9-947D-4237D857AB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56004" y="3158997"/>
              <a:ext cx="1710019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7B4A938-0130-5C1E-9F89-6A4333A8C0E9}"/>
                </a:ext>
              </a:extLst>
            </p:cNvPr>
            <p:cNvSpPr txBox="1"/>
            <p:nvPr/>
          </p:nvSpPr>
          <p:spPr>
            <a:xfrm flipH="1">
              <a:off x="6456004" y="2888994"/>
              <a:ext cx="1620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C00000"/>
                  </a:solidFill>
                </a:rPr>
                <a:t>read account.html</a:t>
              </a:r>
              <a:endParaRPr lang="en-CA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FEE18B3-61A8-A19F-FBF2-D49924C369D7}"/>
              </a:ext>
            </a:extLst>
          </p:cNvPr>
          <p:cNvGrpSpPr/>
          <p:nvPr/>
        </p:nvGrpSpPr>
        <p:grpSpPr>
          <a:xfrm>
            <a:off x="6456004" y="3609002"/>
            <a:ext cx="1710020" cy="276999"/>
            <a:chOff x="6456003" y="3338999"/>
            <a:chExt cx="1710020" cy="276999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76AAC47A-E0E4-6AE0-55FE-BC38AC1EB116}"/>
                </a:ext>
              </a:extLst>
            </p:cNvPr>
            <p:cNvCxnSpPr>
              <a:cxnSpLocks/>
            </p:cNvCxnSpPr>
            <p:nvPr/>
          </p:nvCxnSpPr>
          <p:spPr>
            <a:xfrm>
              <a:off x="6456004" y="3609002"/>
              <a:ext cx="1710019" cy="0"/>
            </a:xfrm>
            <a:prstGeom prst="straightConnector1">
              <a:avLst/>
            </a:prstGeom>
            <a:ln w="76200">
              <a:solidFill>
                <a:schemeClr val="tx1">
                  <a:lumMod val="65000"/>
                  <a:lumOff val="35000"/>
                </a:schemeClr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4752B6B-D86D-9C1E-05E0-808A826A5807}"/>
                </a:ext>
              </a:extLst>
            </p:cNvPr>
            <p:cNvSpPr txBox="1"/>
            <p:nvPr/>
          </p:nvSpPr>
          <p:spPr>
            <a:xfrm flipH="1">
              <a:off x="6456003" y="3338999"/>
              <a:ext cx="15300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account.html</a:t>
              </a:r>
              <a:endParaRPr lang="en-CA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8F4BAB7-1F9F-6D0B-0BF9-C01D743B113F}"/>
              </a:ext>
            </a:extLst>
          </p:cNvPr>
          <p:cNvGrpSpPr/>
          <p:nvPr/>
        </p:nvGrpSpPr>
        <p:grpSpPr>
          <a:xfrm>
            <a:off x="3935976" y="3789004"/>
            <a:ext cx="2430027" cy="276999"/>
            <a:chOff x="3935976" y="1088974"/>
            <a:chExt cx="2430027" cy="276999"/>
          </a:xfrm>
        </p:grpSpPr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6DD19FAC-834E-8E60-715F-A2C19C02B579}"/>
                </a:ext>
              </a:extLst>
            </p:cNvPr>
            <p:cNvCxnSpPr>
              <a:cxnSpLocks/>
            </p:cNvCxnSpPr>
            <p:nvPr/>
          </p:nvCxnSpPr>
          <p:spPr>
            <a:xfrm>
              <a:off x="3935976" y="1358977"/>
              <a:ext cx="2430027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74FBF11-9CA6-29B0-061A-8FDA5F8DCA27}"/>
                </a:ext>
              </a:extLst>
            </p:cNvPr>
            <p:cNvSpPr txBox="1"/>
            <p:nvPr/>
          </p:nvSpPr>
          <p:spPr>
            <a:xfrm flipH="1">
              <a:off x="3935976" y="1088974"/>
              <a:ext cx="24300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C00000"/>
                  </a:solidFill>
                </a:rPr>
                <a:t>account.html</a:t>
              </a:r>
              <a:endParaRPr lang="en-CA" sz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C0480E3D-5B48-DE77-EA08-6C61173C349F}"/>
              </a:ext>
            </a:extLst>
          </p:cNvPr>
          <p:cNvSpPr txBox="1"/>
          <p:nvPr/>
        </p:nvSpPr>
        <p:spPr>
          <a:xfrm>
            <a:off x="2495960" y="1448978"/>
            <a:ext cx="1365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parse HTML</a:t>
            </a:r>
            <a:endParaRPr lang="en-CA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FB1FE45-5E5E-0F87-9441-76435728942D}"/>
              </a:ext>
            </a:extLst>
          </p:cNvPr>
          <p:cNvSpPr txBox="1"/>
          <p:nvPr/>
        </p:nvSpPr>
        <p:spPr>
          <a:xfrm>
            <a:off x="2225957" y="2798993"/>
            <a:ext cx="1679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Page displayed</a:t>
            </a:r>
            <a:endParaRPr lang="en-CA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F588C0C-10A6-CB3C-F355-47D3F829AF29}"/>
              </a:ext>
            </a:extLst>
          </p:cNvPr>
          <p:cNvSpPr txBox="1"/>
          <p:nvPr/>
        </p:nvSpPr>
        <p:spPr>
          <a:xfrm>
            <a:off x="2405959" y="3068996"/>
            <a:ext cx="1482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Login clicked</a:t>
            </a:r>
            <a:endParaRPr lang="en-CA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A9ACE8C-368F-BC51-ED2B-DE05CE9808B6}"/>
              </a:ext>
            </a:extLst>
          </p:cNvPr>
          <p:cNvSpPr txBox="1"/>
          <p:nvPr/>
        </p:nvSpPr>
        <p:spPr>
          <a:xfrm>
            <a:off x="2225957" y="3969006"/>
            <a:ext cx="1679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Page displayed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68342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C0ED65-40E3-C6DC-45D1-057021F95A5D}"/>
              </a:ext>
            </a:extLst>
          </p:cNvPr>
          <p:cNvSpPr/>
          <p:nvPr/>
        </p:nvSpPr>
        <p:spPr>
          <a:xfrm>
            <a:off x="4475982" y="998973"/>
            <a:ext cx="90001" cy="333003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A817E7-AA01-520A-F5A9-2E321BC5FFB3}"/>
              </a:ext>
            </a:extLst>
          </p:cNvPr>
          <p:cNvSpPr/>
          <p:nvPr/>
        </p:nvSpPr>
        <p:spPr>
          <a:xfrm>
            <a:off x="6366003" y="998973"/>
            <a:ext cx="90001" cy="333003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350268-637A-0830-271D-485B7D23B7C8}"/>
              </a:ext>
            </a:extLst>
          </p:cNvPr>
          <p:cNvSpPr/>
          <p:nvPr/>
        </p:nvSpPr>
        <p:spPr>
          <a:xfrm>
            <a:off x="8166022" y="998973"/>
            <a:ext cx="90001" cy="333003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A65871-368E-0F8C-6B9E-7184F86845A0}"/>
              </a:ext>
            </a:extLst>
          </p:cNvPr>
          <p:cNvGrpSpPr/>
          <p:nvPr/>
        </p:nvGrpSpPr>
        <p:grpSpPr>
          <a:xfrm>
            <a:off x="4565983" y="3429000"/>
            <a:ext cx="1800020" cy="270003"/>
            <a:chOff x="3935976" y="1088974"/>
            <a:chExt cx="2430027" cy="270003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BE1B592-C027-A61E-E043-74E17E0E98EC}"/>
                </a:ext>
              </a:extLst>
            </p:cNvPr>
            <p:cNvCxnSpPr>
              <a:cxnSpLocks/>
            </p:cNvCxnSpPr>
            <p:nvPr/>
          </p:nvCxnSpPr>
          <p:spPr>
            <a:xfrm>
              <a:off x="3935976" y="1358977"/>
              <a:ext cx="2430027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855FB72-6609-B557-2BAC-336FAEF3821B}"/>
                </a:ext>
              </a:extLst>
            </p:cNvPr>
            <p:cNvSpPr txBox="1"/>
            <p:nvPr/>
          </p:nvSpPr>
          <p:spPr>
            <a:xfrm flipH="1">
              <a:off x="3935976" y="1088974"/>
              <a:ext cx="243002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dirty="0">
                  <a:solidFill>
                    <a:srgbClr val="C00000"/>
                  </a:solidFill>
                </a:rPr>
                <a:t>response 200=OK {data}</a:t>
              </a:r>
              <a:endParaRPr lang="en-CA" sz="11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B65201-5D8B-A5A5-9140-43A3D359B832}"/>
              </a:ext>
            </a:extLst>
          </p:cNvPr>
          <p:cNvGrpSpPr/>
          <p:nvPr/>
        </p:nvGrpSpPr>
        <p:grpSpPr>
          <a:xfrm>
            <a:off x="3125967" y="1448978"/>
            <a:ext cx="3240036" cy="276999"/>
            <a:chOff x="3935976" y="1538979"/>
            <a:chExt cx="2430027" cy="276999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1F40BC2-8FBB-D2F2-419B-CA2F9EE59DE7}"/>
                </a:ext>
              </a:extLst>
            </p:cNvPr>
            <p:cNvCxnSpPr/>
            <p:nvPr/>
          </p:nvCxnSpPr>
          <p:spPr>
            <a:xfrm flipH="1">
              <a:off x="3935976" y="1808982"/>
              <a:ext cx="2430027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857B1C-B8D5-C7B8-5EB8-7630DAFDBD94}"/>
                </a:ext>
              </a:extLst>
            </p:cNvPr>
            <p:cNvSpPr txBox="1"/>
            <p:nvPr/>
          </p:nvSpPr>
          <p:spPr>
            <a:xfrm flipH="1">
              <a:off x="3935976" y="1538979"/>
              <a:ext cx="24300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3B7D23"/>
                  </a:solidFill>
                </a:rPr>
                <a:t>     GET/script.js</a:t>
              </a:r>
              <a:endParaRPr lang="en-CA" sz="1200" dirty="0">
                <a:solidFill>
                  <a:srgbClr val="3B7D23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5DEEF0-89D2-4F87-8CB0-351A619BDE6B}"/>
              </a:ext>
            </a:extLst>
          </p:cNvPr>
          <p:cNvGrpSpPr/>
          <p:nvPr/>
        </p:nvGrpSpPr>
        <p:grpSpPr>
          <a:xfrm>
            <a:off x="6456004" y="1628980"/>
            <a:ext cx="1710019" cy="276999"/>
            <a:chOff x="6456004" y="2888994"/>
            <a:chExt cx="1710019" cy="276999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583A59A-E518-06B3-CFCB-C46835A520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56004" y="3158997"/>
              <a:ext cx="1710019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C3EFA3-ACEB-CDC0-24BE-B73A8AF9037F}"/>
                </a:ext>
              </a:extLst>
            </p:cNvPr>
            <p:cNvSpPr txBox="1"/>
            <p:nvPr/>
          </p:nvSpPr>
          <p:spPr>
            <a:xfrm flipH="1">
              <a:off x="6456004" y="2888994"/>
              <a:ext cx="1620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C00000"/>
                  </a:solidFill>
                </a:rPr>
                <a:t>read script.js</a:t>
              </a:r>
              <a:endParaRPr lang="en-CA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6E18BE2-A8BE-E2F3-120D-9B3AC29D081A}"/>
              </a:ext>
            </a:extLst>
          </p:cNvPr>
          <p:cNvGrpSpPr/>
          <p:nvPr/>
        </p:nvGrpSpPr>
        <p:grpSpPr>
          <a:xfrm>
            <a:off x="6456004" y="1898983"/>
            <a:ext cx="1710020" cy="276999"/>
            <a:chOff x="6456003" y="3338999"/>
            <a:chExt cx="1710020" cy="276999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E91E44B-4ABA-9346-7F7F-0C9DCB43622B}"/>
                </a:ext>
              </a:extLst>
            </p:cNvPr>
            <p:cNvCxnSpPr>
              <a:cxnSpLocks/>
            </p:cNvCxnSpPr>
            <p:nvPr/>
          </p:nvCxnSpPr>
          <p:spPr>
            <a:xfrm>
              <a:off x="6456004" y="3609002"/>
              <a:ext cx="1710019" cy="0"/>
            </a:xfrm>
            <a:prstGeom prst="straightConnector1">
              <a:avLst/>
            </a:prstGeom>
            <a:ln w="76200">
              <a:solidFill>
                <a:schemeClr val="tx1">
                  <a:lumMod val="65000"/>
                  <a:lumOff val="35000"/>
                </a:schemeClr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3547663-8CAD-C61D-942D-67297BF0BC34}"/>
                </a:ext>
              </a:extLst>
            </p:cNvPr>
            <p:cNvSpPr txBox="1"/>
            <p:nvPr/>
          </p:nvSpPr>
          <p:spPr>
            <a:xfrm flipH="1">
              <a:off x="6456003" y="3338999"/>
              <a:ext cx="15300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script.js</a:t>
              </a:r>
              <a:endParaRPr lang="en-CA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5F4B943-26F8-63B6-7EB4-F2DC187EA7E2}"/>
              </a:ext>
            </a:extLst>
          </p:cNvPr>
          <p:cNvSpPr/>
          <p:nvPr/>
        </p:nvSpPr>
        <p:spPr>
          <a:xfrm>
            <a:off x="3935977" y="458967"/>
            <a:ext cx="1170012" cy="540006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Client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JavaScript</a:t>
            </a:r>
            <a:endParaRPr lang="en-CA" sz="1600" dirty="0">
              <a:solidFill>
                <a:schemeClr val="bg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78DE2CB-1C7D-6CF2-771C-2CCF10FAA6B3}"/>
              </a:ext>
            </a:extLst>
          </p:cNvPr>
          <p:cNvSpPr/>
          <p:nvPr/>
        </p:nvSpPr>
        <p:spPr>
          <a:xfrm>
            <a:off x="5915998" y="458967"/>
            <a:ext cx="990011" cy="54000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Bank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Server</a:t>
            </a:r>
            <a:endParaRPr lang="en-CA" sz="1600" dirty="0">
              <a:solidFill>
                <a:schemeClr val="bg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01BFA64-4954-CD45-110F-05BD8FB88692}"/>
              </a:ext>
            </a:extLst>
          </p:cNvPr>
          <p:cNvSpPr/>
          <p:nvPr/>
        </p:nvSpPr>
        <p:spPr>
          <a:xfrm>
            <a:off x="7716018" y="458967"/>
            <a:ext cx="990011" cy="540006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File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System</a:t>
            </a:r>
            <a:endParaRPr lang="en-CA" sz="1600" dirty="0">
              <a:solidFill>
                <a:schemeClr val="bg1"/>
              </a:solidFill>
            </a:endParaRP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A186BF88-FE6A-096D-8D0F-7EA891C47A33}"/>
              </a:ext>
            </a:extLst>
          </p:cNvPr>
          <p:cNvSpPr/>
          <p:nvPr/>
        </p:nvSpPr>
        <p:spPr>
          <a:xfrm>
            <a:off x="8616028" y="1088974"/>
            <a:ext cx="450006" cy="3240036"/>
          </a:xfrm>
          <a:prstGeom prst="downArrow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Time</a:t>
            </a:r>
            <a:endParaRPr lang="en-CA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666623-0D72-9FF3-A95F-2CD9864DC968}"/>
              </a:ext>
            </a:extLst>
          </p:cNvPr>
          <p:cNvGrpSpPr/>
          <p:nvPr/>
        </p:nvGrpSpPr>
        <p:grpSpPr>
          <a:xfrm>
            <a:off x="3125968" y="2078985"/>
            <a:ext cx="3240036" cy="276999"/>
            <a:chOff x="3935976" y="1088974"/>
            <a:chExt cx="2430027" cy="276999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849D391-2975-10EF-849C-7C584ED1E6F2}"/>
                </a:ext>
              </a:extLst>
            </p:cNvPr>
            <p:cNvCxnSpPr>
              <a:cxnSpLocks/>
            </p:cNvCxnSpPr>
            <p:nvPr/>
          </p:nvCxnSpPr>
          <p:spPr>
            <a:xfrm>
              <a:off x="3935976" y="1358977"/>
              <a:ext cx="2430027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499662D-B0EA-28A4-8A77-14A2E4C70A70}"/>
                </a:ext>
              </a:extLst>
            </p:cNvPr>
            <p:cNvSpPr txBox="1"/>
            <p:nvPr/>
          </p:nvSpPr>
          <p:spPr>
            <a:xfrm flipH="1">
              <a:off x="3935976" y="1088974"/>
              <a:ext cx="23643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rgbClr val="C00000"/>
                  </a:solidFill>
                </a:rPr>
                <a:t>script.js</a:t>
              </a:r>
              <a:endParaRPr lang="en-CA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7C7DFD8-14E4-509C-5E68-EAA79E5B63FC}"/>
              </a:ext>
            </a:extLst>
          </p:cNvPr>
          <p:cNvGrpSpPr/>
          <p:nvPr/>
        </p:nvGrpSpPr>
        <p:grpSpPr>
          <a:xfrm>
            <a:off x="3125967" y="2528990"/>
            <a:ext cx="1350015" cy="270003"/>
            <a:chOff x="3935976" y="1538979"/>
            <a:chExt cx="2430027" cy="270003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E16AFEF-91FA-1365-0DB9-8E017A6D4266}"/>
                </a:ext>
              </a:extLst>
            </p:cNvPr>
            <p:cNvCxnSpPr/>
            <p:nvPr/>
          </p:nvCxnSpPr>
          <p:spPr>
            <a:xfrm flipH="1">
              <a:off x="3935976" y="1808982"/>
              <a:ext cx="2430027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9C50C50-B61E-EDFA-02FC-9E41CEDAF7BD}"/>
                </a:ext>
              </a:extLst>
            </p:cNvPr>
            <p:cNvSpPr txBox="1"/>
            <p:nvPr/>
          </p:nvSpPr>
          <p:spPr>
            <a:xfrm flipH="1">
              <a:off x="3935976" y="1538979"/>
              <a:ext cx="243002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3B7D23"/>
                  </a:solidFill>
                </a:rPr>
                <a:t>call </a:t>
              </a:r>
              <a:r>
                <a:rPr lang="en-US" sz="1100" b="1" dirty="0">
                  <a:solidFill>
                    <a:srgbClr val="3B7D23"/>
                  </a:solidFill>
                </a:rPr>
                <a:t>acceptPay()</a:t>
              </a:r>
              <a:endParaRPr lang="en-CA" sz="1100" b="1" dirty="0">
                <a:solidFill>
                  <a:srgbClr val="3B7D23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C8A34D0-BD08-974D-8850-08CED659EE7F}"/>
              </a:ext>
            </a:extLst>
          </p:cNvPr>
          <p:cNvGrpSpPr/>
          <p:nvPr/>
        </p:nvGrpSpPr>
        <p:grpSpPr>
          <a:xfrm>
            <a:off x="6456004" y="2978995"/>
            <a:ext cx="1710019" cy="276999"/>
            <a:chOff x="6456004" y="2888994"/>
            <a:chExt cx="1710019" cy="276999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1F865822-CE14-4334-F7FD-F1ED1FD371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56004" y="3158997"/>
              <a:ext cx="1710019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7FAF786-D8F0-E27D-5CF0-54F7DB2B3510}"/>
                </a:ext>
              </a:extLst>
            </p:cNvPr>
            <p:cNvSpPr txBox="1"/>
            <p:nvPr/>
          </p:nvSpPr>
          <p:spPr>
            <a:xfrm flipH="1">
              <a:off x="6456004" y="2888994"/>
              <a:ext cx="1620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C00000"/>
                  </a:solidFill>
                </a:rPr>
                <a:t>update rec</a:t>
              </a:r>
              <a:endParaRPr lang="en-CA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9269854-9C01-0C90-0DB5-B6ABB787EC6D}"/>
              </a:ext>
            </a:extLst>
          </p:cNvPr>
          <p:cNvGrpSpPr/>
          <p:nvPr/>
        </p:nvGrpSpPr>
        <p:grpSpPr>
          <a:xfrm>
            <a:off x="6456003" y="3248998"/>
            <a:ext cx="1710021" cy="276999"/>
            <a:chOff x="6456002" y="3338999"/>
            <a:chExt cx="1710021" cy="276999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8BCE5BFD-50B8-BE74-ED6B-3485E79707AF}"/>
                </a:ext>
              </a:extLst>
            </p:cNvPr>
            <p:cNvCxnSpPr>
              <a:cxnSpLocks/>
            </p:cNvCxnSpPr>
            <p:nvPr/>
          </p:nvCxnSpPr>
          <p:spPr>
            <a:xfrm>
              <a:off x="6456004" y="3609002"/>
              <a:ext cx="1710019" cy="0"/>
            </a:xfrm>
            <a:prstGeom prst="straightConnector1">
              <a:avLst/>
            </a:prstGeom>
            <a:ln w="76200">
              <a:solidFill>
                <a:schemeClr val="tx1">
                  <a:lumMod val="65000"/>
                  <a:lumOff val="35000"/>
                </a:schemeClr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80CD739-81C4-6197-19AA-35D00C79200A}"/>
                </a:ext>
              </a:extLst>
            </p:cNvPr>
            <p:cNvSpPr txBox="1"/>
            <p:nvPr/>
          </p:nvSpPr>
          <p:spPr>
            <a:xfrm flipH="1">
              <a:off x="6456002" y="3338999"/>
              <a:ext cx="17100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ACK rec updated</a:t>
              </a:r>
              <a:endParaRPr lang="en-CA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ECA229D-51C2-1DF6-D4D1-BDB6C12D048B}"/>
              </a:ext>
            </a:extLst>
          </p:cNvPr>
          <p:cNvGrpSpPr/>
          <p:nvPr/>
        </p:nvGrpSpPr>
        <p:grpSpPr>
          <a:xfrm>
            <a:off x="3125968" y="1088974"/>
            <a:ext cx="3240036" cy="276999"/>
            <a:chOff x="3935976" y="1088974"/>
            <a:chExt cx="2430027" cy="276999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5A7746E0-D230-B2C4-EF84-622B1109C59C}"/>
                </a:ext>
              </a:extLst>
            </p:cNvPr>
            <p:cNvCxnSpPr>
              <a:cxnSpLocks/>
            </p:cNvCxnSpPr>
            <p:nvPr/>
          </p:nvCxnSpPr>
          <p:spPr>
            <a:xfrm>
              <a:off x="3935976" y="1358977"/>
              <a:ext cx="2430027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66115EF-40C7-4A26-5950-21E60100EFA2}"/>
                </a:ext>
              </a:extLst>
            </p:cNvPr>
            <p:cNvSpPr txBox="1"/>
            <p:nvPr/>
          </p:nvSpPr>
          <p:spPr>
            <a:xfrm flipH="1">
              <a:off x="3935976" y="1088974"/>
              <a:ext cx="23625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rgbClr val="C00000"/>
                  </a:solidFill>
                </a:rPr>
                <a:t>account.html    </a:t>
              </a:r>
              <a:endParaRPr lang="en-CA" sz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25C84C11-CEDA-193D-EFEA-8EC1959FFE2D}"/>
              </a:ext>
            </a:extLst>
          </p:cNvPr>
          <p:cNvSpPr/>
          <p:nvPr/>
        </p:nvSpPr>
        <p:spPr>
          <a:xfrm>
            <a:off x="3035966" y="998973"/>
            <a:ext cx="90001" cy="3330037"/>
          </a:xfrm>
          <a:prstGeom prst="rect">
            <a:avLst/>
          </a:prstGeom>
          <a:solidFill>
            <a:srgbClr val="3B7D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70BE1C3F-0D54-C62B-1FC6-3D1DB29F773B}"/>
              </a:ext>
            </a:extLst>
          </p:cNvPr>
          <p:cNvSpPr/>
          <p:nvPr/>
        </p:nvSpPr>
        <p:spPr>
          <a:xfrm>
            <a:off x="2585961" y="458967"/>
            <a:ext cx="990011" cy="540006"/>
          </a:xfrm>
          <a:prstGeom prst="roundRect">
            <a:avLst/>
          </a:prstGeom>
          <a:solidFill>
            <a:srgbClr val="3B7D2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Client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Browser</a:t>
            </a:r>
            <a:endParaRPr lang="en-CA" sz="1600" dirty="0">
              <a:solidFill>
                <a:schemeClr val="bg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F7DA3B8-3E66-5FBF-6497-CD8DF28E4378}"/>
              </a:ext>
            </a:extLst>
          </p:cNvPr>
          <p:cNvSpPr txBox="1"/>
          <p:nvPr/>
        </p:nvSpPr>
        <p:spPr>
          <a:xfrm>
            <a:off x="1685951" y="1448978"/>
            <a:ext cx="1365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parse HTML</a:t>
            </a:r>
            <a:endParaRPr lang="en-CA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07205D2-FAA5-922E-002F-502940275B21}"/>
              </a:ext>
            </a:extLst>
          </p:cNvPr>
          <p:cNvSpPr txBox="1"/>
          <p:nvPr/>
        </p:nvSpPr>
        <p:spPr>
          <a:xfrm>
            <a:off x="1415948" y="2258987"/>
            <a:ext cx="1679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Page displayed</a:t>
            </a:r>
            <a:endParaRPr lang="en-CA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7E78A3A-2F2C-C19B-574C-189B01E6DCDB}"/>
              </a:ext>
            </a:extLst>
          </p:cNvPr>
          <p:cNvSpPr txBox="1"/>
          <p:nvPr/>
        </p:nvSpPr>
        <p:spPr>
          <a:xfrm>
            <a:off x="1595950" y="2618991"/>
            <a:ext cx="1399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AcceptDeposit</a:t>
            </a:r>
          </a:p>
          <a:p>
            <a:pPr algn="ctr"/>
            <a:r>
              <a:rPr lang="en-US" sz="1400" dirty="0"/>
              <a:t> clicked</a:t>
            </a:r>
            <a:endParaRPr lang="en-CA" sz="14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319A70A-732F-A288-F07F-DD8BC5440F1D}"/>
              </a:ext>
            </a:extLst>
          </p:cNvPr>
          <p:cNvSpPr txBox="1"/>
          <p:nvPr/>
        </p:nvSpPr>
        <p:spPr>
          <a:xfrm>
            <a:off x="1415948" y="3789004"/>
            <a:ext cx="1679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Page displayed</a:t>
            </a:r>
            <a:endParaRPr lang="en-CA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884ADDE-6FD3-2A55-F97E-0B40F58C50C7}"/>
              </a:ext>
            </a:extLst>
          </p:cNvPr>
          <p:cNvGrpSpPr/>
          <p:nvPr/>
        </p:nvGrpSpPr>
        <p:grpSpPr>
          <a:xfrm>
            <a:off x="4524375" y="2798993"/>
            <a:ext cx="1841628" cy="270003"/>
            <a:chOff x="3879805" y="1538979"/>
            <a:chExt cx="2486198" cy="270003"/>
          </a:xfrm>
        </p:grpSpPr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6120B971-04E5-CABD-500A-64E6367008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79805" y="1807036"/>
              <a:ext cx="2486198" cy="1946"/>
            </a:xfrm>
            <a:prstGeom prst="straightConnector1">
              <a:avLst/>
            </a:prstGeom>
            <a:ln w="76200">
              <a:solidFill>
                <a:schemeClr val="accent6">
                  <a:lumMod val="50000"/>
                </a:schemeClr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7C14262-6CAB-54D5-9D95-7B6D25B4B358}"/>
                </a:ext>
              </a:extLst>
            </p:cNvPr>
            <p:cNvSpPr txBox="1"/>
            <p:nvPr/>
          </p:nvSpPr>
          <p:spPr>
            <a:xfrm flipH="1">
              <a:off x="3935976" y="1538979"/>
              <a:ext cx="243002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accent6">
                      <a:lumMod val="50000"/>
                    </a:schemeClr>
                  </a:solidFill>
                </a:rPr>
                <a:t>POST / </a:t>
              </a:r>
              <a:r>
                <a:rPr lang="en-US" sz="1100" b="1" dirty="0">
                  <a:solidFill>
                    <a:schemeClr val="accent6">
                      <a:lumMod val="50000"/>
                    </a:schemeClr>
                  </a:solidFill>
                </a:rPr>
                <a:t>deposit(#,$)</a:t>
              </a:r>
              <a:endParaRPr lang="en-CA" sz="11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C0803EC-CA8A-A8DA-F3BE-106189AF846A}"/>
              </a:ext>
            </a:extLst>
          </p:cNvPr>
          <p:cNvGrpSpPr/>
          <p:nvPr/>
        </p:nvGrpSpPr>
        <p:grpSpPr>
          <a:xfrm>
            <a:off x="3125966" y="3609002"/>
            <a:ext cx="1350017" cy="276999"/>
            <a:chOff x="6456002" y="3338999"/>
            <a:chExt cx="1710021" cy="276999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607581E5-F185-7180-39C4-D0C3500D8659}"/>
                </a:ext>
              </a:extLst>
            </p:cNvPr>
            <p:cNvCxnSpPr>
              <a:cxnSpLocks/>
            </p:cNvCxnSpPr>
            <p:nvPr/>
          </p:nvCxnSpPr>
          <p:spPr>
            <a:xfrm>
              <a:off x="6456004" y="3609002"/>
              <a:ext cx="1710019" cy="0"/>
            </a:xfrm>
            <a:prstGeom prst="straightConnector1">
              <a:avLst/>
            </a:prstGeom>
            <a:ln w="76200">
              <a:solidFill>
                <a:schemeClr val="accent6">
                  <a:lumMod val="50000"/>
                </a:schemeClr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B8CA104-A817-D9BC-B4B6-AD7DA3141D27}"/>
                </a:ext>
              </a:extLst>
            </p:cNvPr>
            <p:cNvSpPr txBox="1"/>
            <p:nvPr/>
          </p:nvSpPr>
          <p:spPr>
            <a:xfrm flipH="1">
              <a:off x="6456002" y="3338999"/>
              <a:ext cx="17100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</a:rPr>
                <a:t>update view</a:t>
              </a:r>
              <a:endParaRPr lang="en-CA" sz="12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7959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viewer">
            <a:extLst>
              <a:ext uri="{FF2B5EF4-FFF2-40B4-BE49-F238E27FC236}">
                <a16:creationId xmlns:a16="http://schemas.microsoft.com/office/drawing/2014/main" id="{D66B520F-A167-C4F4-BD66-9C259E33E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956" y="998973"/>
            <a:ext cx="676014" cy="6760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previewer">
            <a:extLst>
              <a:ext uri="{FF2B5EF4-FFF2-40B4-BE49-F238E27FC236}">
                <a16:creationId xmlns:a16="http://schemas.microsoft.com/office/drawing/2014/main" id="{F7BFC86F-B0C2-F5F4-90D9-48B7618FD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965" y="998973"/>
            <a:ext cx="634104" cy="634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02870F-BE1F-62F8-8253-5FEC2927BA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974" y="998973"/>
            <a:ext cx="830406" cy="896495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2E87D1-FD22-FB98-AE68-92CE8BF5CA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5986" y="998973"/>
            <a:ext cx="1270822" cy="688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E51694-1C05-6FF5-20BC-6C3593ADCB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6039" y="188964"/>
            <a:ext cx="2438740" cy="2324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94F2D3-2611-577B-7107-B0B4502DA1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6009" y="818971"/>
            <a:ext cx="2429214" cy="2448267"/>
          </a:xfrm>
          <a:prstGeom prst="rect">
            <a:avLst/>
          </a:prstGeom>
        </p:spPr>
      </p:pic>
      <p:pic>
        <p:nvPicPr>
          <p:cNvPr id="12" name="Picture 11" descr="A cartoon of a person sitting at a desk writing on a notebook&#10;&#10;AI-generated content may be incorrect.">
            <a:extLst>
              <a:ext uri="{FF2B5EF4-FFF2-40B4-BE49-F238E27FC236}">
                <a16:creationId xmlns:a16="http://schemas.microsoft.com/office/drawing/2014/main" id="{36BAF1F4-AE13-201D-A3EE-6E62542F6B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953" y="3068996"/>
            <a:ext cx="2168986" cy="21689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C5392C-A9FF-D636-8B95-91452C63E0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6031" y="3068996"/>
            <a:ext cx="2924583" cy="3162741"/>
          </a:xfrm>
          <a:prstGeom prst="rect">
            <a:avLst/>
          </a:prstGeom>
        </p:spPr>
      </p:pic>
      <p:pic>
        <p:nvPicPr>
          <p:cNvPr id="7" name="Picture 6" descr="A person taking a selfie&#10;&#10;AI-generated content may be incorrect.">
            <a:extLst>
              <a:ext uri="{FF2B5EF4-FFF2-40B4-BE49-F238E27FC236}">
                <a16:creationId xmlns:a16="http://schemas.microsoft.com/office/drawing/2014/main" id="{6810B3AF-2D90-508F-9510-A1FA922F0179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3699003"/>
            <a:ext cx="2700030" cy="27000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DD3AC2-3850-AD75-9DF9-FC5947E5DC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15988" y="3789004"/>
            <a:ext cx="2029108" cy="226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04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>
            <a:extLst>
              <a:ext uri="{FF2B5EF4-FFF2-40B4-BE49-F238E27FC236}">
                <a16:creationId xmlns:a16="http://schemas.microsoft.com/office/drawing/2014/main" id="{77B47B99-4CB3-8190-62FF-DF3D296DF6BA}"/>
              </a:ext>
            </a:extLst>
          </p:cNvPr>
          <p:cNvSpPr/>
          <p:nvPr/>
        </p:nvSpPr>
        <p:spPr>
          <a:xfrm>
            <a:off x="3035966" y="3248998"/>
            <a:ext cx="5130057" cy="1080012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A0D68E6-9E3E-C558-F348-6E7166216BC2}"/>
              </a:ext>
            </a:extLst>
          </p:cNvPr>
          <p:cNvSpPr/>
          <p:nvPr/>
        </p:nvSpPr>
        <p:spPr>
          <a:xfrm>
            <a:off x="4475982" y="998973"/>
            <a:ext cx="90001" cy="333003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73443AB-E0E1-B764-3BD3-7BC19B140AAC}"/>
              </a:ext>
            </a:extLst>
          </p:cNvPr>
          <p:cNvSpPr/>
          <p:nvPr/>
        </p:nvSpPr>
        <p:spPr>
          <a:xfrm>
            <a:off x="6366003" y="998973"/>
            <a:ext cx="90001" cy="333003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19E88AD-F02D-7C36-2465-F35317B0D46E}"/>
              </a:ext>
            </a:extLst>
          </p:cNvPr>
          <p:cNvSpPr/>
          <p:nvPr/>
        </p:nvSpPr>
        <p:spPr>
          <a:xfrm>
            <a:off x="8166022" y="998973"/>
            <a:ext cx="90001" cy="333003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18A8E26-59AF-386F-77AA-4FEA3A1AA0B2}"/>
              </a:ext>
            </a:extLst>
          </p:cNvPr>
          <p:cNvGrpSpPr/>
          <p:nvPr/>
        </p:nvGrpSpPr>
        <p:grpSpPr>
          <a:xfrm>
            <a:off x="4565983" y="3429000"/>
            <a:ext cx="1800020" cy="270003"/>
            <a:chOff x="3935976" y="1088974"/>
            <a:chExt cx="2430027" cy="270003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FC79EC60-5F6C-01EC-3C9D-C252372BCFE2}"/>
                </a:ext>
              </a:extLst>
            </p:cNvPr>
            <p:cNvCxnSpPr>
              <a:cxnSpLocks/>
            </p:cNvCxnSpPr>
            <p:nvPr/>
          </p:nvCxnSpPr>
          <p:spPr>
            <a:xfrm>
              <a:off x="3935976" y="1358977"/>
              <a:ext cx="2430027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E993674-1449-D05D-5BB8-094F404527A3}"/>
                </a:ext>
              </a:extLst>
            </p:cNvPr>
            <p:cNvSpPr txBox="1"/>
            <p:nvPr/>
          </p:nvSpPr>
          <p:spPr>
            <a:xfrm flipH="1">
              <a:off x="3935976" y="1088974"/>
              <a:ext cx="243002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dirty="0">
                  <a:solidFill>
                    <a:schemeClr val="accent2">
                      <a:lumMod val="75000"/>
                    </a:schemeClr>
                  </a:solidFill>
                </a:rPr>
                <a:t>response 500=ERROR</a:t>
              </a:r>
              <a:endParaRPr lang="en-CA" sz="11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9C0A9D5-E523-7963-980F-B07F0DABA5E0}"/>
              </a:ext>
            </a:extLst>
          </p:cNvPr>
          <p:cNvGrpSpPr/>
          <p:nvPr/>
        </p:nvGrpSpPr>
        <p:grpSpPr>
          <a:xfrm>
            <a:off x="3125967" y="1448978"/>
            <a:ext cx="3240036" cy="276999"/>
            <a:chOff x="3935976" y="1538979"/>
            <a:chExt cx="2430027" cy="276999"/>
          </a:xfrm>
        </p:grpSpPr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CE050498-70FE-14D1-C442-1023C6259698}"/>
                </a:ext>
              </a:extLst>
            </p:cNvPr>
            <p:cNvCxnSpPr/>
            <p:nvPr/>
          </p:nvCxnSpPr>
          <p:spPr>
            <a:xfrm flipH="1">
              <a:off x="3935976" y="1808982"/>
              <a:ext cx="2430027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92B008A-D6CA-FC94-E51B-71DE604E355A}"/>
                </a:ext>
              </a:extLst>
            </p:cNvPr>
            <p:cNvSpPr txBox="1"/>
            <p:nvPr/>
          </p:nvSpPr>
          <p:spPr>
            <a:xfrm flipH="1">
              <a:off x="3935976" y="1538979"/>
              <a:ext cx="24300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3B7D23"/>
                  </a:solidFill>
                </a:rPr>
                <a:t>     GET/script.js</a:t>
              </a:r>
              <a:endParaRPr lang="en-CA" sz="1200" dirty="0">
                <a:solidFill>
                  <a:srgbClr val="3B7D23"/>
                </a:solidFill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FF293B0-EC25-20EF-235D-2561B0AB4A8A}"/>
              </a:ext>
            </a:extLst>
          </p:cNvPr>
          <p:cNvGrpSpPr/>
          <p:nvPr/>
        </p:nvGrpSpPr>
        <p:grpSpPr>
          <a:xfrm>
            <a:off x="6456004" y="1628980"/>
            <a:ext cx="1710019" cy="276999"/>
            <a:chOff x="6456004" y="2888994"/>
            <a:chExt cx="1710019" cy="276999"/>
          </a:xfrm>
        </p:grpSpPr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F89EDA6C-A587-E49E-77AE-DA117CAE84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56004" y="3158997"/>
              <a:ext cx="1710019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5A53B37-7064-C044-6694-CEA1098E994D}"/>
                </a:ext>
              </a:extLst>
            </p:cNvPr>
            <p:cNvSpPr txBox="1"/>
            <p:nvPr/>
          </p:nvSpPr>
          <p:spPr>
            <a:xfrm flipH="1">
              <a:off x="6456004" y="2888994"/>
              <a:ext cx="1620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C00000"/>
                  </a:solidFill>
                </a:rPr>
                <a:t>read script.js</a:t>
              </a:r>
              <a:endParaRPr lang="en-CA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750B306-1FE9-B328-682E-E0F192FD9D2F}"/>
              </a:ext>
            </a:extLst>
          </p:cNvPr>
          <p:cNvGrpSpPr/>
          <p:nvPr/>
        </p:nvGrpSpPr>
        <p:grpSpPr>
          <a:xfrm>
            <a:off x="6456004" y="1898983"/>
            <a:ext cx="1710020" cy="276999"/>
            <a:chOff x="6456003" y="3338999"/>
            <a:chExt cx="1710020" cy="276999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C9973F59-AFCF-C676-FC93-68F415445FA5}"/>
                </a:ext>
              </a:extLst>
            </p:cNvPr>
            <p:cNvCxnSpPr>
              <a:cxnSpLocks/>
            </p:cNvCxnSpPr>
            <p:nvPr/>
          </p:nvCxnSpPr>
          <p:spPr>
            <a:xfrm>
              <a:off x="6456004" y="3609002"/>
              <a:ext cx="1710019" cy="0"/>
            </a:xfrm>
            <a:prstGeom prst="straightConnector1">
              <a:avLst/>
            </a:prstGeom>
            <a:ln w="76200">
              <a:solidFill>
                <a:schemeClr val="tx1">
                  <a:lumMod val="65000"/>
                  <a:lumOff val="35000"/>
                </a:schemeClr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5D9348D-5C66-D479-11F8-D4FC8AF88C7A}"/>
                </a:ext>
              </a:extLst>
            </p:cNvPr>
            <p:cNvSpPr txBox="1"/>
            <p:nvPr/>
          </p:nvSpPr>
          <p:spPr>
            <a:xfrm flipH="1">
              <a:off x="6456003" y="3338999"/>
              <a:ext cx="15300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script.js</a:t>
              </a:r>
              <a:endParaRPr lang="en-CA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1C289A7A-ACFF-D175-8E26-C081DADF064A}"/>
              </a:ext>
            </a:extLst>
          </p:cNvPr>
          <p:cNvSpPr/>
          <p:nvPr/>
        </p:nvSpPr>
        <p:spPr>
          <a:xfrm>
            <a:off x="3935977" y="458967"/>
            <a:ext cx="1170012" cy="540006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Client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JavaScript</a:t>
            </a:r>
            <a:endParaRPr lang="en-CA" sz="1600" dirty="0">
              <a:solidFill>
                <a:schemeClr val="bg1"/>
              </a:solidFill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D62C51AB-CFF8-CF80-086D-BA2CF31C956E}"/>
              </a:ext>
            </a:extLst>
          </p:cNvPr>
          <p:cNvSpPr/>
          <p:nvPr/>
        </p:nvSpPr>
        <p:spPr>
          <a:xfrm>
            <a:off x="5915998" y="458967"/>
            <a:ext cx="990011" cy="54000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Bank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Server</a:t>
            </a:r>
            <a:endParaRPr lang="en-CA" sz="1600" dirty="0">
              <a:solidFill>
                <a:schemeClr val="bg1"/>
              </a:solidFill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D9ED9DA2-DDD8-82AD-3D63-ABBD77F8E1DF}"/>
              </a:ext>
            </a:extLst>
          </p:cNvPr>
          <p:cNvSpPr/>
          <p:nvPr/>
        </p:nvSpPr>
        <p:spPr>
          <a:xfrm>
            <a:off x="7716018" y="458967"/>
            <a:ext cx="990011" cy="540006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File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System</a:t>
            </a:r>
            <a:endParaRPr lang="en-CA" sz="1600" dirty="0">
              <a:solidFill>
                <a:schemeClr val="bg1"/>
              </a:solidFill>
            </a:endParaRPr>
          </a:p>
        </p:txBody>
      </p:sp>
      <p:sp>
        <p:nvSpPr>
          <p:cNvPr id="66" name="Arrow: Down 65">
            <a:extLst>
              <a:ext uri="{FF2B5EF4-FFF2-40B4-BE49-F238E27FC236}">
                <a16:creationId xmlns:a16="http://schemas.microsoft.com/office/drawing/2014/main" id="{C04A623C-F104-10EA-6FCE-8C05BBAD0BAB}"/>
              </a:ext>
            </a:extLst>
          </p:cNvPr>
          <p:cNvSpPr/>
          <p:nvPr/>
        </p:nvSpPr>
        <p:spPr>
          <a:xfrm>
            <a:off x="8616028" y="1088974"/>
            <a:ext cx="450006" cy="3240036"/>
          </a:xfrm>
          <a:prstGeom prst="downArrow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Time</a:t>
            </a:r>
            <a:endParaRPr lang="en-CA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9E5D2DB-8075-9C13-CE0B-00F858278534}"/>
              </a:ext>
            </a:extLst>
          </p:cNvPr>
          <p:cNvGrpSpPr/>
          <p:nvPr/>
        </p:nvGrpSpPr>
        <p:grpSpPr>
          <a:xfrm>
            <a:off x="3125968" y="2078985"/>
            <a:ext cx="3240036" cy="276999"/>
            <a:chOff x="3935976" y="1088974"/>
            <a:chExt cx="2430027" cy="276999"/>
          </a:xfrm>
        </p:grpSpPr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8FCDFAB2-2F6B-8BF3-7974-1E9FBA3A750A}"/>
                </a:ext>
              </a:extLst>
            </p:cNvPr>
            <p:cNvCxnSpPr>
              <a:cxnSpLocks/>
            </p:cNvCxnSpPr>
            <p:nvPr/>
          </p:nvCxnSpPr>
          <p:spPr>
            <a:xfrm>
              <a:off x="3935976" y="1358977"/>
              <a:ext cx="2430027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7350E63-9547-8CA3-39D7-6C3CB011E34A}"/>
                </a:ext>
              </a:extLst>
            </p:cNvPr>
            <p:cNvSpPr txBox="1"/>
            <p:nvPr/>
          </p:nvSpPr>
          <p:spPr>
            <a:xfrm flipH="1">
              <a:off x="3935976" y="1088974"/>
              <a:ext cx="23643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rgbClr val="C00000"/>
                  </a:solidFill>
                </a:rPr>
                <a:t>script.js</a:t>
              </a:r>
              <a:endParaRPr lang="en-CA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B40ECB99-96A4-1AE3-59BE-5FFB1120C8C2}"/>
              </a:ext>
            </a:extLst>
          </p:cNvPr>
          <p:cNvGrpSpPr/>
          <p:nvPr/>
        </p:nvGrpSpPr>
        <p:grpSpPr>
          <a:xfrm>
            <a:off x="3125967" y="2528990"/>
            <a:ext cx="1350015" cy="270003"/>
            <a:chOff x="3935976" y="1538979"/>
            <a:chExt cx="2430027" cy="270003"/>
          </a:xfrm>
        </p:grpSpPr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23A48841-53B9-B580-CAE5-AFABFF40367E}"/>
                </a:ext>
              </a:extLst>
            </p:cNvPr>
            <p:cNvCxnSpPr/>
            <p:nvPr/>
          </p:nvCxnSpPr>
          <p:spPr>
            <a:xfrm flipH="1">
              <a:off x="3935976" y="1808982"/>
              <a:ext cx="2430027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7A3DDCF-73A9-A5E4-2DAC-379BF156B96B}"/>
                </a:ext>
              </a:extLst>
            </p:cNvPr>
            <p:cNvSpPr txBox="1"/>
            <p:nvPr/>
          </p:nvSpPr>
          <p:spPr>
            <a:xfrm flipH="1">
              <a:off x="3935976" y="1538979"/>
              <a:ext cx="243002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3B7D23"/>
                  </a:solidFill>
                </a:rPr>
                <a:t>call </a:t>
              </a:r>
              <a:r>
                <a:rPr lang="en-US" sz="1100" b="1" dirty="0">
                  <a:solidFill>
                    <a:srgbClr val="3B7D23"/>
                  </a:solidFill>
                </a:rPr>
                <a:t>acceptPay()</a:t>
              </a:r>
              <a:endParaRPr lang="en-CA" sz="1100" b="1" dirty="0">
                <a:solidFill>
                  <a:srgbClr val="3B7D23"/>
                </a:solidFill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83E3D35-5C0E-4994-F184-F8B9FEF9778D}"/>
              </a:ext>
            </a:extLst>
          </p:cNvPr>
          <p:cNvGrpSpPr/>
          <p:nvPr/>
        </p:nvGrpSpPr>
        <p:grpSpPr>
          <a:xfrm>
            <a:off x="6456004" y="2978995"/>
            <a:ext cx="1710019" cy="276999"/>
            <a:chOff x="6456004" y="2888994"/>
            <a:chExt cx="1710019" cy="276999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E5E25749-2647-82D6-8AAE-72ABE4A018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56004" y="3158997"/>
              <a:ext cx="1710019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F839A63-0A84-642B-0033-89DE73CC9D3D}"/>
                </a:ext>
              </a:extLst>
            </p:cNvPr>
            <p:cNvSpPr txBox="1"/>
            <p:nvPr/>
          </p:nvSpPr>
          <p:spPr>
            <a:xfrm flipH="1">
              <a:off x="6456004" y="2888994"/>
              <a:ext cx="16200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C00000"/>
                  </a:solidFill>
                </a:rPr>
                <a:t>update rec</a:t>
              </a:r>
              <a:endParaRPr lang="en-CA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44498AA4-E959-CA74-C975-4FD883D796A1}"/>
              </a:ext>
            </a:extLst>
          </p:cNvPr>
          <p:cNvGrpSpPr/>
          <p:nvPr/>
        </p:nvGrpSpPr>
        <p:grpSpPr>
          <a:xfrm>
            <a:off x="6456003" y="3248998"/>
            <a:ext cx="1710021" cy="276999"/>
            <a:chOff x="6456002" y="3338999"/>
            <a:chExt cx="1710021" cy="276999"/>
          </a:xfrm>
        </p:grpSpPr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30BCABA6-6458-E0A4-D480-8A786BDABE2B}"/>
                </a:ext>
              </a:extLst>
            </p:cNvPr>
            <p:cNvCxnSpPr>
              <a:cxnSpLocks/>
            </p:cNvCxnSpPr>
            <p:nvPr/>
          </p:nvCxnSpPr>
          <p:spPr>
            <a:xfrm>
              <a:off x="6456004" y="3609002"/>
              <a:ext cx="1710019" cy="0"/>
            </a:xfrm>
            <a:prstGeom prst="straightConnector1">
              <a:avLst/>
            </a:prstGeom>
            <a:ln w="76200">
              <a:solidFill>
                <a:schemeClr val="tx1">
                  <a:lumMod val="65000"/>
                  <a:lumOff val="35000"/>
                </a:schemeClr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A36AE79-FEDD-08D7-ADA9-7DAFA32B362A}"/>
                </a:ext>
              </a:extLst>
            </p:cNvPr>
            <p:cNvSpPr txBox="1"/>
            <p:nvPr/>
          </p:nvSpPr>
          <p:spPr>
            <a:xfrm flipH="1">
              <a:off x="6456002" y="3338999"/>
              <a:ext cx="17100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accent2">
                      <a:lumMod val="75000"/>
                    </a:schemeClr>
                  </a:solidFill>
                </a:rPr>
                <a:t>Payment FAILED!</a:t>
              </a:r>
              <a:endParaRPr lang="en-CA" sz="12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5A34273-26CF-A1D8-D647-8BB7E3C150B0}"/>
              </a:ext>
            </a:extLst>
          </p:cNvPr>
          <p:cNvGrpSpPr/>
          <p:nvPr/>
        </p:nvGrpSpPr>
        <p:grpSpPr>
          <a:xfrm>
            <a:off x="3125968" y="1088974"/>
            <a:ext cx="3240036" cy="276999"/>
            <a:chOff x="3935976" y="1088974"/>
            <a:chExt cx="2430027" cy="276999"/>
          </a:xfrm>
        </p:grpSpPr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081B79CF-79F3-005A-9618-4D01BF58AF37}"/>
                </a:ext>
              </a:extLst>
            </p:cNvPr>
            <p:cNvCxnSpPr>
              <a:cxnSpLocks/>
            </p:cNvCxnSpPr>
            <p:nvPr/>
          </p:nvCxnSpPr>
          <p:spPr>
            <a:xfrm>
              <a:off x="3935976" y="1358977"/>
              <a:ext cx="2430027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3E7B749-AFBF-B392-0471-0EAA649898F3}"/>
                </a:ext>
              </a:extLst>
            </p:cNvPr>
            <p:cNvSpPr txBox="1"/>
            <p:nvPr/>
          </p:nvSpPr>
          <p:spPr>
            <a:xfrm flipH="1">
              <a:off x="3935976" y="1088974"/>
              <a:ext cx="23625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rgbClr val="C00000"/>
                  </a:solidFill>
                </a:rPr>
                <a:t>account.html    </a:t>
              </a:r>
              <a:endParaRPr lang="en-CA" sz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82" name="Rectangle 81">
            <a:extLst>
              <a:ext uri="{FF2B5EF4-FFF2-40B4-BE49-F238E27FC236}">
                <a16:creationId xmlns:a16="http://schemas.microsoft.com/office/drawing/2014/main" id="{29D438D2-A3F9-9D75-AC68-08DE81DB71CA}"/>
              </a:ext>
            </a:extLst>
          </p:cNvPr>
          <p:cNvSpPr/>
          <p:nvPr/>
        </p:nvSpPr>
        <p:spPr>
          <a:xfrm>
            <a:off x="3035966" y="998973"/>
            <a:ext cx="90001" cy="3330037"/>
          </a:xfrm>
          <a:prstGeom prst="rect">
            <a:avLst/>
          </a:prstGeom>
          <a:solidFill>
            <a:srgbClr val="3B7D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8F9DCE58-FE3C-5808-BCA1-0E3EFB3BEBCB}"/>
              </a:ext>
            </a:extLst>
          </p:cNvPr>
          <p:cNvSpPr/>
          <p:nvPr/>
        </p:nvSpPr>
        <p:spPr>
          <a:xfrm>
            <a:off x="2585961" y="458967"/>
            <a:ext cx="990011" cy="540006"/>
          </a:xfrm>
          <a:prstGeom prst="roundRect">
            <a:avLst/>
          </a:prstGeom>
          <a:solidFill>
            <a:srgbClr val="3B7D2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Client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Browser</a:t>
            </a:r>
            <a:endParaRPr lang="en-CA" sz="1600" dirty="0">
              <a:solidFill>
                <a:schemeClr val="bg1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06448CE-F599-1BDE-B977-6FE3FD579E18}"/>
              </a:ext>
            </a:extLst>
          </p:cNvPr>
          <p:cNvSpPr txBox="1"/>
          <p:nvPr/>
        </p:nvSpPr>
        <p:spPr>
          <a:xfrm>
            <a:off x="1685951" y="1448978"/>
            <a:ext cx="1365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parse HTML</a:t>
            </a:r>
            <a:endParaRPr lang="en-CA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C3D8171-642B-7A59-36D3-575452B7FA1B}"/>
              </a:ext>
            </a:extLst>
          </p:cNvPr>
          <p:cNvSpPr txBox="1"/>
          <p:nvPr/>
        </p:nvSpPr>
        <p:spPr>
          <a:xfrm>
            <a:off x="1415948" y="2258987"/>
            <a:ext cx="1679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Page displayed</a:t>
            </a:r>
            <a:endParaRPr lang="en-CA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6C6E457-C960-7E91-FB42-83741900632E}"/>
              </a:ext>
            </a:extLst>
          </p:cNvPr>
          <p:cNvSpPr txBox="1"/>
          <p:nvPr/>
        </p:nvSpPr>
        <p:spPr>
          <a:xfrm>
            <a:off x="1595950" y="2618991"/>
            <a:ext cx="1399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AcceptDeposit</a:t>
            </a:r>
          </a:p>
          <a:p>
            <a:pPr algn="ctr"/>
            <a:r>
              <a:rPr lang="en-US" sz="1400" dirty="0"/>
              <a:t> clicked</a:t>
            </a:r>
            <a:endParaRPr lang="en-CA" sz="1400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6724DA-F95B-B806-58EA-26711964EB5D}"/>
              </a:ext>
            </a:extLst>
          </p:cNvPr>
          <p:cNvSpPr txBox="1"/>
          <p:nvPr/>
        </p:nvSpPr>
        <p:spPr>
          <a:xfrm>
            <a:off x="1415948" y="3789004"/>
            <a:ext cx="1679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Page displayed</a:t>
            </a:r>
            <a:endParaRPr lang="en-CA" dirty="0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4F3F1A9-526A-A4DC-4695-266D87F8AC94}"/>
              </a:ext>
            </a:extLst>
          </p:cNvPr>
          <p:cNvGrpSpPr/>
          <p:nvPr/>
        </p:nvGrpSpPr>
        <p:grpSpPr>
          <a:xfrm>
            <a:off x="4524375" y="2798993"/>
            <a:ext cx="1841628" cy="270003"/>
            <a:chOff x="3879805" y="1538979"/>
            <a:chExt cx="2486198" cy="270003"/>
          </a:xfrm>
        </p:grpSpPr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CF00AC34-AF01-F478-62F6-608322C00ED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79805" y="1807036"/>
              <a:ext cx="2486198" cy="1946"/>
            </a:xfrm>
            <a:prstGeom prst="straightConnector1">
              <a:avLst/>
            </a:prstGeom>
            <a:ln w="76200">
              <a:solidFill>
                <a:schemeClr val="accent6">
                  <a:lumMod val="50000"/>
                </a:schemeClr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5D8327BD-F765-5D4A-7749-5683484C089A}"/>
                </a:ext>
              </a:extLst>
            </p:cNvPr>
            <p:cNvSpPr txBox="1"/>
            <p:nvPr/>
          </p:nvSpPr>
          <p:spPr>
            <a:xfrm flipH="1">
              <a:off x="3935976" y="1538979"/>
              <a:ext cx="243002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accent6">
                      <a:lumMod val="50000"/>
                    </a:schemeClr>
                  </a:solidFill>
                </a:rPr>
                <a:t>POST / </a:t>
              </a:r>
              <a:r>
                <a:rPr lang="en-US" sz="1100" b="1" dirty="0">
                  <a:solidFill>
                    <a:schemeClr val="accent6">
                      <a:lumMod val="50000"/>
                    </a:schemeClr>
                  </a:solidFill>
                </a:rPr>
                <a:t>deposit(#,$)</a:t>
              </a:r>
              <a:endParaRPr lang="en-CA" sz="11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EEB3C4E-4D02-7DA0-ECC8-A5AA606ED408}"/>
              </a:ext>
            </a:extLst>
          </p:cNvPr>
          <p:cNvGrpSpPr/>
          <p:nvPr/>
        </p:nvGrpSpPr>
        <p:grpSpPr>
          <a:xfrm>
            <a:off x="3125966" y="3609002"/>
            <a:ext cx="1350017" cy="276999"/>
            <a:chOff x="6456002" y="3338999"/>
            <a:chExt cx="1710021" cy="276999"/>
          </a:xfrm>
        </p:grpSpPr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A706DDA4-D85F-B3CE-5538-9BF6011A587D}"/>
                </a:ext>
              </a:extLst>
            </p:cNvPr>
            <p:cNvCxnSpPr>
              <a:cxnSpLocks/>
            </p:cNvCxnSpPr>
            <p:nvPr/>
          </p:nvCxnSpPr>
          <p:spPr>
            <a:xfrm>
              <a:off x="6456004" y="3609002"/>
              <a:ext cx="1710019" cy="0"/>
            </a:xfrm>
            <a:prstGeom prst="straightConnector1">
              <a:avLst/>
            </a:prstGeom>
            <a:ln w="76200">
              <a:solidFill>
                <a:schemeClr val="accent6">
                  <a:lumMod val="50000"/>
                </a:schemeClr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A0E5BCF9-B4DC-4820-7239-95B05C52F2E7}"/>
                </a:ext>
              </a:extLst>
            </p:cNvPr>
            <p:cNvSpPr txBox="1"/>
            <p:nvPr/>
          </p:nvSpPr>
          <p:spPr>
            <a:xfrm flipH="1">
              <a:off x="6456002" y="3338999"/>
              <a:ext cx="17100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accent2">
                      <a:lumMod val="75000"/>
                    </a:schemeClr>
                  </a:solidFill>
                </a:rPr>
                <a:t>Alert!</a:t>
              </a:r>
              <a:endParaRPr lang="en-CA" sz="12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9660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15B2304-4B3B-F7BA-8AA2-508066727CBE}"/>
              </a:ext>
            </a:extLst>
          </p:cNvPr>
          <p:cNvGrpSpPr/>
          <p:nvPr/>
        </p:nvGrpSpPr>
        <p:grpSpPr>
          <a:xfrm>
            <a:off x="7626017" y="2978995"/>
            <a:ext cx="2351964" cy="2340027"/>
            <a:chOff x="515938" y="908972"/>
            <a:chExt cx="2351964" cy="234002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18935C2-544A-2D3C-DC41-73E47933FCB2}"/>
                </a:ext>
              </a:extLst>
            </p:cNvPr>
            <p:cNvGrpSpPr/>
            <p:nvPr/>
          </p:nvGrpSpPr>
          <p:grpSpPr>
            <a:xfrm>
              <a:off x="515938" y="908972"/>
              <a:ext cx="2070023" cy="2340027"/>
              <a:chOff x="7086010" y="1358977"/>
              <a:chExt cx="1710020" cy="1710019"/>
            </a:xfrm>
          </p:grpSpPr>
          <p:pic>
            <p:nvPicPr>
              <p:cNvPr id="6" name="Graphic 5" descr="Computer with solid fill">
                <a:extLst>
                  <a:ext uri="{FF2B5EF4-FFF2-40B4-BE49-F238E27FC236}">
                    <a16:creationId xmlns:a16="http://schemas.microsoft.com/office/drawing/2014/main" id="{90D27C42-5879-9E0C-F950-18E595FF00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086011" y="1358977"/>
                <a:ext cx="1710019" cy="1710019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DA4D93D-C5B5-AC4A-FB5F-285D97EC860D}"/>
                  </a:ext>
                </a:extLst>
              </p:cNvPr>
              <p:cNvSpPr/>
              <p:nvPr/>
            </p:nvSpPr>
            <p:spPr>
              <a:xfrm>
                <a:off x="7086010" y="1538980"/>
                <a:ext cx="1170013" cy="12600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C1C8C8-8CF5-F912-249A-C26E66939F5D}"/>
                </a:ext>
              </a:extLst>
            </p:cNvPr>
            <p:cNvSpPr txBox="1"/>
            <p:nvPr/>
          </p:nvSpPr>
          <p:spPr>
            <a:xfrm>
              <a:off x="1697888" y="2715173"/>
              <a:ext cx="11700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web server</a:t>
              </a:r>
              <a:endParaRPr lang="en-CA" sz="14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19103F8-D87F-264B-D061-A5562FE755E4}"/>
              </a:ext>
            </a:extLst>
          </p:cNvPr>
          <p:cNvGrpSpPr/>
          <p:nvPr/>
        </p:nvGrpSpPr>
        <p:grpSpPr>
          <a:xfrm>
            <a:off x="2585961" y="4329010"/>
            <a:ext cx="6417673" cy="270011"/>
            <a:chOff x="2675962" y="1988983"/>
            <a:chExt cx="6417673" cy="270011"/>
          </a:xfrm>
        </p:grpSpPr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313E4086-07E3-69D0-0B86-16C9DC05D51F}"/>
                </a:ext>
              </a:extLst>
            </p:cNvPr>
            <p:cNvSpPr/>
            <p:nvPr/>
          </p:nvSpPr>
          <p:spPr>
            <a:xfrm rot="10800000">
              <a:off x="2675962" y="1988983"/>
              <a:ext cx="6385250" cy="270003"/>
            </a:xfrm>
            <a:prstGeom prst="rightArrow">
              <a:avLst>
                <a:gd name="adj1" fmla="val 50000"/>
                <a:gd name="adj2" fmla="val 10362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36F98EE2-295C-1410-E8B6-D98EAA9A70E6}"/>
                </a:ext>
              </a:extLst>
            </p:cNvPr>
            <p:cNvSpPr/>
            <p:nvPr/>
          </p:nvSpPr>
          <p:spPr>
            <a:xfrm rot="10800000">
              <a:off x="3395970" y="1988984"/>
              <a:ext cx="657609" cy="270003"/>
            </a:xfrm>
            <a:prstGeom prst="rightArrow">
              <a:avLst>
                <a:gd name="adj1" fmla="val 50000"/>
                <a:gd name="adj2" fmla="val 10362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60775C5D-9DBA-6D71-99D1-222AF0CD4595}"/>
                </a:ext>
              </a:extLst>
            </p:cNvPr>
            <p:cNvSpPr/>
            <p:nvPr/>
          </p:nvSpPr>
          <p:spPr>
            <a:xfrm rot="10800000">
              <a:off x="4115978" y="1988985"/>
              <a:ext cx="657609" cy="270003"/>
            </a:xfrm>
            <a:prstGeom prst="rightArrow">
              <a:avLst>
                <a:gd name="adj1" fmla="val 50000"/>
                <a:gd name="adj2" fmla="val 10362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5242C5D4-779B-EC13-AE28-86D702C5026A}"/>
                </a:ext>
              </a:extLst>
            </p:cNvPr>
            <p:cNvSpPr/>
            <p:nvPr/>
          </p:nvSpPr>
          <p:spPr>
            <a:xfrm rot="10800000">
              <a:off x="6996010" y="1988989"/>
              <a:ext cx="657609" cy="270003"/>
            </a:xfrm>
            <a:prstGeom prst="rightArrow">
              <a:avLst>
                <a:gd name="adj1" fmla="val 50000"/>
                <a:gd name="adj2" fmla="val 10362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2D65B449-C736-CE5B-E0E2-7CEDEAA5F3B1}"/>
                </a:ext>
              </a:extLst>
            </p:cNvPr>
            <p:cNvSpPr/>
            <p:nvPr/>
          </p:nvSpPr>
          <p:spPr>
            <a:xfrm rot="10800000">
              <a:off x="7716018" y="1988990"/>
              <a:ext cx="657609" cy="270003"/>
            </a:xfrm>
            <a:prstGeom prst="rightArrow">
              <a:avLst>
                <a:gd name="adj1" fmla="val 50000"/>
                <a:gd name="adj2" fmla="val 10362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F505B3E2-9674-F3CD-0534-EBE1EB314606}"/>
                </a:ext>
              </a:extLst>
            </p:cNvPr>
            <p:cNvSpPr/>
            <p:nvPr/>
          </p:nvSpPr>
          <p:spPr>
            <a:xfrm rot="10800000">
              <a:off x="8436026" y="1988991"/>
              <a:ext cx="657609" cy="270003"/>
            </a:xfrm>
            <a:prstGeom prst="rightArrow">
              <a:avLst>
                <a:gd name="adj1" fmla="val 50000"/>
                <a:gd name="adj2" fmla="val 103621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E961F31-5957-360B-99DA-A67D5828F33E}"/>
              </a:ext>
            </a:extLst>
          </p:cNvPr>
          <p:cNvGrpSpPr/>
          <p:nvPr/>
        </p:nvGrpSpPr>
        <p:grpSpPr>
          <a:xfrm>
            <a:off x="2585961" y="4059007"/>
            <a:ext cx="6390071" cy="270003"/>
            <a:chOff x="2675962" y="2258987"/>
            <a:chExt cx="6390071" cy="270003"/>
          </a:xfrm>
        </p:grpSpPr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73327221-6095-0CD8-6E5C-12F1B4375910}"/>
                </a:ext>
              </a:extLst>
            </p:cNvPr>
            <p:cNvSpPr/>
            <p:nvPr/>
          </p:nvSpPr>
          <p:spPr>
            <a:xfrm>
              <a:off x="2675962" y="2258987"/>
              <a:ext cx="6390071" cy="270003"/>
            </a:xfrm>
            <a:prstGeom prst="rightArrow">
              <a:avLst>
                <a:gd name="adj1" fmla="val 50000"/>
                <a:gd name="adj2" fmla="val 112088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30C5BC62-4D40-7F85-B6C0-90BEA387070F}"/>
                </a:ext>
              </a:extLst>
            </p:cNvPr>
            <p:cNvSpPr/>
            <p:nvPr/>
          </p:nvSpPr>
          <p:spPr>
            <a:xfrm>
              <a:off x="7536016" y="2258987"/>
              <a:ext cx="837611" cy="270003"/>
            </a:xfrm>
            <a:prstGeom prst="rightArrow">
              <a:avLst>
                <a:gd name="adj1" fmla="val 50000"/>
                <a:gd name="adj2" fmla="val 112088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44346F09-A05C-B689-4F34-39439EDF06DE}"/>
                </a:ext>
              </a:extLst>
            </p:cNvPr>
            <p:cNvSpPr/>
            <p:nvPr/>
          </p:nvSpPr>
          <p:spPr>
            <a:xfrm>
              <a:off x="6816008" y="2258987"/>
              <a:ext cx="837611" cy="270003"/>
            </a:xfrm>
            <a:prstGeom prst="rightArrow">
              <a:avLst>
                <a:gd name="adj1" fmla="val 50000"/>
                <a:gd name="adj2" fmla="val 112088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D3581441-AE84-1B8D-EF9E-43E86CF73F07}"/>
                </a:ext>
              </a:extLst>
            </p:cNvPr>
            <p:cNvSpPr/>
            <p:nvPr/>
          </p:nvSpPr>
          <p:spPr>
            <a:xfrm>
              <a:off x="4115978" y="2258987"/>
              <a:ext cx="837611" cy="270003"/>
            </a:xfrm>
            <a:prstGeom prst="rightArrow">
              <a:avLst>
                <a:gd name="adj1" fmla="val 50000"/>
                <a:gd name="adj2" fmla="val 112088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D9A8632C-5FBB-DCEE-62FF-804A1CDECAA1}"/>
                </a:ext>
              </a:extLst>
            </p:cNvPr>
            <p:cNvSpPr/>
            <p:nvPr/>
          </p:nvSpPr>
          <p:spPr>
            <a:xfrm>
              <a:off x="3395970" y="2258987"/>
              <a:ext cx="837611" cy="270003"/>
            </a:xfrm>
            <a:prstGeom prst="rightArrow">
              <a:avLst>
                <a:gd name="adj1" fmla="val 50000"/>
                <a:gd name="adj2" fmla="val 112088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517CBF5B-4DEB-A33F-5C80-C0D1EED0086F}"/>
                </a:ext>
              </a:extLst>
            </p:cNvPr>
            <p:cNvSpPr/>
            <p:nvPr/>
          </p:nvSpPr>
          <p:spPr>
            <a:xfrm>
              <a:off x="2675962" y="2258987"/>
              <a:ext cx="837611" cy="270003"/>
            </a:xfrm>
            <a:prstGeom prst="rightArrow">
              <a:avLst>
                <a:gd name="adj1" fmla="val 50000"/>
                <a:gd name="adj2" fmla="val 112088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4" name="Cloud 23">
            <a:extLst>
              <a:ext uri="{FF2B5EF4-FFF2-40B4-BE49-F238E27FC236}">
                <a16:creationId xmlns:a16="http://schemas.microsoft.com/office/drawing/2014/main" id="{71BDC6CC-A48A-8CBE-D13A-55ED64115813}"/>
              </a:ext>
            </a:extLst>
          </p:cNvPr>
          <p:cNvSpPr/>
          <p:nvPr/>
        </p:nvSpPr>
        <p:spPr>
          <a:xfrm>
            <a:off x="5015988" y="3699003"/>
            <a:ext cx="1620018" cy="1170013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Internet</a:t>
            </a:r>
            <a:endParaRPr lang="en-CA" b="1" dirty="0">
              <a:solidFill>
                <a:schemeClr val="tx1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451D80B-9D09-18FE-9921-BF822ECCD597}"/>
              </a:ext>
            </a:extLst>
          </p:cNvPr>
          <p:cNvGrpSpPr/>
          <p:nvPr/>
        </p:nvGrpSpPr>
        <p:grpSpPr>
          <a:xfrm>
            <a:off x="1055944" y="3429000"/>
            <a:ext cx="1709635" cy="1709635"/>
            <a:chOff x="9066033" y="1358977"/>
            <a:chExt cx="1709635" cy="170963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6F47E8B-A4EF-74DA-4E6F-9E2E4FD5E312}"/>
                </a:ext>
              </a:extLst>
            </p:cNvPr>
            <p:cNvSpPr txBox="1"/>
            <p:nvPr/>
          </p:nvSpPr>
          <p:spPr>
            <a:xfrm>
              <a:off x="9549651" y="2686132"/>
              <a:ext cx="8094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browser</a:t>
              </a:r>
              <a:endParaRPr lang="en-CA" sz="1400" dirty="0"/>
            </a:p>
          </p:txBody>
        </p:sp>
        <p:pic>
          <p:nvPicPr>
            <p:cNvPr id="27" name="Graphic 26" descr="Laptop">
              <a:extLst>
                <a:ext uri="{FF2B5EF4-FFF2-40B4-BE49-F238E27FC236}">
                  <a16:creationId xmlns:a16="http://schemas.microsoft.com/office/drawing/2014/main" id="{957EABF1-798D-83CF-C698-1A253584A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66033" y="1358977"/>
              <a:ext cx="1709635" cy="1709635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19C2567-BDDC-06D8-0B5C-ECDE52100731}"/>
              </a:ext>
            </a:extLst>
          </p:cNvPr>
          <p:cNvGrpSpPr/>
          <p:nvPr/>
        </p:nvGrpSpPr>
        <p:grpSpPr>
          <a:xfrm>
            <a:off x="3125967" y="458967"/>
            <a:ext cx="2070023" cy="3330037"/>
            <a:chOff x="3035966" y="2618991"/>
            <a:chExt cx="2070023" cy="333003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BC91DF-6059-A162-069E-7350037E6703}"/>
                </a:ext>
              </a:extLst>
            </p:cNvPr>
            <p:cNvSpPr txBox="1"/>
            <p:nvPr/>
          </p:nvSpPr>
          <p:spPr>
            <a:xfrm>
              <a:off x="3395970" y="2618991"/>
              <a:ext cx="15300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3B7D23"/>
                  </a:solidFill>
                </a:rPr>
                <a:t>HTTP</a:t>
              </a:r>
            </a:p>
            <a:p>
              <a:pPr algn="ctr"/>
              <a:r>
                <a:rPr lang="en-US" sz="1600" b="1" dirty="0">
                  <a:solidFill>
                    <a:srgbClr val="3B7D23"/>
                  </a:solidFill>
                </a:rPr>
                <a:t>requests</a:t>
              </a:r>
              <a:endParaRPr lang="en-CA" sz="1600" b="1" dirty="0">
                <a:solidFill>
                  <a:srgbClr val="3B7D23"/>
                </a:solidFill>
              </a:endParaRPr>
            </a:p>
          </p:txBody>
        </p:sp>
        <p:sp>
          <p:nvSpPr>
            <p:cNvPr id="29" name="Speech Bubble: Rectangle with Corners Rounded 28">
              <a:extLst>
                <a:ext uri="{FF2B5EF4-FFF2-40B4-BE49-F238E27FC236}">
                  <a16:creationId xmlns:a16="http://schemas.microsoft.com/office/drawing/2014/main" id="{6EA19D77-E650-5F30-608C-F6EAB3553548}"/>
                </a:ext>
              </a:extLst>
            </p:cNvPr>
            <p:cNvSpPr/>
            <p:nvPr/>
          </p:nvSpPr>
          <p:spPr>
            <a:xfrm>
              <a:off x="3035966" y="3158997"/>
              <a:ext cx="2070023" cy="270003"/>
            </a:xfrm>
            <a:prstGeom prst="wedgeRoundRectCallout">
              <a:avLst>
                <a:gd name="adj1" fmla="val -107968"/>
                <a:gd name="adj2" fmla="val 1108775"/>
                <a:gd name="adj3" fmla="val 16667"/>
              </a:avLst>
            </a:prstGeom>
            <a:solidFill>
              <a:srgbClr val="FFFFC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dirty="0">
                  <a:solidFill>
                    <a:schemeClr val="tx1"/>
                  </a:solidFill>
                </a:rPr>
                <a:t>Give me the </a:t>
              </a:r>
              <a:r>
                <a:rPr lang="en-US" sz="1100" b="1" dirty="0">
                  <a:solidFill>
                    <a:schemeClr val="tx1"/>
                  </a:solidFill>
                </a:rPr>
                <a:t>main</a:t>
              </a:r>
              <a:r>
                <a:rPr lang="en-US" sz="1100" dirty="0">
                  <a:solidFill>
                    <a:schemeClr val="tx1"/>
                  </a:solidFill>
                </a:rPr>
                <a:t> page of “…”</a:t>
              </a:r>
              <a:endParaRPr lang="en-CA" sz="1100" dirty="0">
                <a:solidFill>
                  <a:schemeClr val="tx1"/>
                </a:solidFill>
              </a:endParaRPr>
            </a:p>
          </p:txBody>
        </p:sp>
        <p:sp>
          <p:nvSpPr>
            <p:cNvPr id="34" name="Speech Bubble: Rectangle with Corners Rounded 33">
              <a:extLst>
                <a:ext uri="{FF2B5EF4-FFF2-40B4-BE49-F238E27FC236}">
                  <a16:creationId xmlns:a16="http://schemas.microsoft.com/office/drawing/2014/main" id="{F88E144E-96AC-46E7-B004-2AC7C5FA54A6}"/>
                </a:ext>
              </a:extLst>
            </p:cNvPr>
            <p:cNvSpPr/>
            <p:nvPr/>
          </p:nvSpPr>
          <p:spPr>
            <a:xfrm>
              <a:off x="3125967" y="3519001"/>
              <a:ext cx="1980022" cy="270003"/>
            </a:xfrm>
            <a:prstGeom prst="wedgeRoundRectCallout">
              <a:avLst>
                <a:gd name="adj1" fmla="val -115542"/>
                <a:gd name="adj2" fmla="val 998641"/>
                <a:gd name="adj3" fmla="val 16667"/>
              </a:avLst>
            </a:prstGeom>
            <a:solidFill>
              <a:srgbClr val="FFFFC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dirty="0">
                  <a:solidFill>
                    <a:schemeClr val="tx1"/>
                  </a:solidFill>
                </a:rPr>
                <a:t>Give me the </a:t>
              </a:r>
              <a:r>
                <a:rPr lang="en-US" sz="1100" b="1" dirty="0">
                  <a:solidFill>
                    <a:schemeClr val="tx1"/>
                  </a:solidFill>
                </a:rPr>
                <a:t>CSS</a:t>
              </a:r>
              <a:r>
                <a:rPr lang="en-US" sz="1100" dirty="0">
                  <a:solidFill>
                    <a:schemeClr val="tx1"/>
                  </a:solidFill>
                </a:rPr>
                <a:t> file “…”.</a:t>
              </a:r>
              <a:endParaRPr lang="en-CA" sz="1100" dirty="0">
                <a:solidFill>
                  <a:schemeClr val="tx1"/>
                </a:solidFill>
              </a:endParaRPr>
            </a:p>
          </p:txBody>
        </p:sp>
        <p:sp>
          <p:nvSpPr>
            <p:cNvPr id="35" name="Speech Bubble: Rectangle with Corners Rounded 34">
              <a:extLst>
                <a:ext uri="{FF2B5EF4-FFF2-40B4-BE49-F238E27FC236}">
                  <a16:creationId xmlns:a16="http://schemas.microsoft.com/office/drawing/2014/main" id="{B47E1A34-C94E-335C-724E-F488DCDBC1D2}"/>
                </a:ext>
              </a:extLst>
            </p:cNvPr>
            <p:cNvSpPr/>
            <p:nvPr/>
          </p:nvSpPr>
          <p:spPr>
            <a:xfrm>
              <a:off x="3125967" y="3879005"/>
              <a:ext cx="1980022" cy="270003"/>
            </a:xfrm>
            <a:prstGeom prst="wedgeRoundRectCallout">
              <a:avLst>
                <a:gd name="adj1" fmla="val -115542"/>
                <a:gd name="adj2" fmla="val 841700"/>
                <a:gd name="adj3" fmla="val 16667"/>
              </a:avLst>
            </a:prstGeom>
            <a:solidFill>
              <a:srgbClr val="FFFFC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dirty="0">
                  <a:solidFill>
                    <a:schemeClr val="tx1"/>
                  </a:solidFill>
                </a:rPr>
                <a:t>Give me the </a:t>
              </a:r>
              <a:r>
                <a:rPr lang="en-US" sz="1100" b="1" dirty="0">
                  <a:solidFill>
                    <a:schemeClr val="tx1"/>
                  </a:solidFill>
                </a:rPr>
                <a:t>JS</a:t>
              </a:r>
              <a:r>
                <a:rPr lang="en-US" sz="1100" dirty="0">
                  <a:solidFill>
                    <a:schemeClr val="tx1"/>
                  </a:solidFill>
                </a:rPr>
                <a:t> file “…”.</a:t>
              </a:r>
              <a:endParaRPr lang="en-CA" sz="1100" dirty="0">
                <a:solidFill>
                  <a:schemeClr val="tx1"/>
                </a:solidFill>
              </a:endParaRPr>
            </a:p>
          </p:txBody>
        </p:sp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id="{1CB97A73-A0E9-BF4F-86CE-3644E4567978}"/>
                </a:ext>
              </a:extLst>
            </p:cNvPr>
            <p:cNvSpPr/>
            <p:nvPr/>
          </p:nvSpPr>
          <p:spPr>
            <a:xfrm>
              <a:off x="3125967" y="4239009"/>
              <a:ext cx="1980022" cy="270003"/>
            </a:xfrm>
            <a:prstGeom prst="wedgeRoundRectCallout">
              <a:avLst>
                <a:gd name="adj1" fmla="val -114040"/>
                <a:gd name="adj2" fmla="val 709539"/>
                <a:gd name="adj3" fmla="val 16667"/>
              </a:avLst>
            </a:prstGeom>
            <a:solidFill>
              <a:srgbClr val="FFFFC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dirty="0">
                  <a:solidFill>
                    <a:schemeClr val="tx1"/>
                  </a:solidFill>
                </a:rPr>
                <a:t>Give me the </a:t>
              </a:r>
              <a:r>
                <a:rPr lang="en-US" sz="1100" b="1" dirty="0">
                  <a:solidFill>
                    <a:schemeClr val="tx1"/>
                  </a:solidFill>
                </a:rPr>
                <a:t>JS</a:t>
              </a:r>
              <a:r>
                <a:rPr lang="en-US" sz="1100" dirty="0">
                  <a:solidFill>
                    <a:schemeClr val="tx1"/>
                  </a:solidFill>
                </a:rPr>
                <a:t> file “…”.</a:t>
              </a:r>
              <a:endParaRPr lang="en-CA" sz="1100" dirty="0">
                <a:solidFill>
                  <a:schemeClr val="tx1"/>
                </a:solidFill>
              </a:endParaRPr>
            </a:p>
          </p:txBody>
        </p:sp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AEBFC3D5-6BD5-A749-6F0A-C67D0CB24D4A}"/>
                </a:ext>
              </a:extLst>
            </p:cNvPr>
            <p:cNvSpPr/>
            <p:nvPr/>
          </p:nvSpPr>
          <p:spPr>
            <a:xfrm>
              <a:off x="3125967" y="4599013"/>
              <a:ext cx="1980022" cy="270003"/>
            </a:xfrm>
            <a:prstGeom prst="wedgeRoundRectCallout">
              <a:avLst>
                <a:gd name="adj1" fmla="val -114791"/>
                <a:gd name="adj2" fmla="val 582884"/>
                <a:gd name="adj3" fmla="val 16667"/>
              </a:avLst>
            </a:prstGeom>
            <a:solidFill>
              <a:srgbClr val="FFFFC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dirty="0">
                  <a:solidFill>
                    <a:schemeClr val="tx1"/>
                  </a:solidFill>
                </a:rPr>
                <a:t>Give me the </a:t>
              </a:r>
              <a:r>
                <a:rPr lang="en-US" sz="1100" b="1" dirty="0">
                  <a:solidFill>
                    <a:schemeClr val="tx1"/>
                  </a:solidFill>
                </a:rPr>
                <a:t>CSS</a:t>
              </a:r>
              <a:r>
                <a:rPr lang="en-US" sz="1100" dirty="0">
                  <a:solidFill>
                    <a:schemeClr val="tx1"/>
                  </a:solidFill>
                </a:rPr>
                <a:t> file “…”.</a:t>
              </a:r>
              <a:endParaRPr lang="en-CA" sz="1100" dirty="0">
                <a:solidFill>
                  <a:schemeClr val="tx1"/>
                </a:solidFill>
              </a:endParaRPr>
            </a:p>
          </p:txBody>
        </p:sp>
        <p:sp>
          <p:nvSpPr>
            <p:cNvPr id="38" name="Speech Bubble: Rectangle with Corners Rounded 37">
              <a:extLst>
                <a:ext uri="{FF2B5EF4-FFF2-40B4-BE49-F238E27FC236}">
                  <a16:creationId xmlns:a16="http://schemas.microsoft.com/office/drawing/2014/main" id="{89B65F84-FBFB-20DD-2B28-D610FB7676C7}"/>
                </a:ext>
              </a:extLst>
            </p:cNvPr>
            <p:cNvSpPr/>
            <p:nvPr/>
          </p:nvSpPr>
          <p:spPr>
            <a:xfrm>
              <a:off x="3125967" y="4959017"/>
              <a:ext cx="1980022" cy="270003"/>
            </a:xfrm>
            <a:prstGeom prst="wedgeRoundRectCallout">
              <a:avLst>
                <a:gd name="adj1" fmla="val -115167"/>
                <a:gd name="adj2" fmla="val 453477"/>
                <a:gd name="adj3" fmla="val 16667"/>
              </a:avLst>
            </a:prstGeom>
            <a:solidFill>
              <a:srgbClr val="FFFFC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dirty="0">
                  <a:solidFill>
                    <a:schemeClr val="tx1"/>
                  </a:solidFill>
                </a:rPr>
                <a:t>Give me the </a:t>
              </a:r>
              <a:r>
                <a:rPr lang="en-US" sz="1100" b="1" dirty="0">
                  <a:solidFill>
                    <a:schemeClr val="tx1"/>
                  </a:solidFill>
                </a:rPr>
                <a:t>image</a:t>
              </a:r>
              <a:r>
                <a:rPr lang="en-US" sz="1100" dirty="0">
                  <a:solidFill>
                    <a:schemeClr val="tx1"/>
                  </a:solidFill>
                </a:rPr>
                <a:t> file “…”.</a:t>
              </a:r>
              <a:endParaRPr lang="en-CA" sz="1100" dirty="0">
                <a:solidFill>
                  <a:schemeClr val="tx1"/>
                </a:solidFill>
              </a:endParaRPr>
            </a:p>
          </p:txBody>
        </p:sp>
        <p:sp>
          <p:nvSpPr>
            <p:cNvPr id="39" name="Speech Bubble: Rectangle with Corners Rounded 38">
              <a:extLst>
                <a:ext uri="{FF2B5EF4-FFF2-40B4-BE49-F238E27FC236}">
                  <a16:creationId xmlns:a16="http://schemas.microsoft.com/office/drawing/2014/main" id="{25156326-94B0-74DB-E7A2-9706978A21CC}"/>
                </a:ext>
              </a:extLst>
            </p:cNvPr>
            <p:cNvSpPr/>
            <p:nvPr/>
          </p:nvSpPr>
          <p:spPr>
            <a:xfrm>
              <a:off x="3125967" y="5319021"/>
              <a:ext cx="1980022" cy="270003"/>
            </a:xfrm>
            <a:prstGeom prst="wedgeRoundRectCallout">
              <a:avLst>
                <a:gd name="adj1" fmla="val -115918"/>
                <a:gd name="adj2" fmla="val 324069"/>
                <a:gd name="adj3" fmla="val 16667"/>
              </a:avLst>
            </a:prstGeom>
            <a:solidFill>
              <a:srgbClr val="FFFFC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dirty="0">
                  <a:solidFill>
                    <a:schemeClr val="tx1"/>
                  </a:solidFill>
                </a:rPr>
                <a:t>Give me the </a:t>
              </a:r>
              <a:r>
                <a:rPr lang="en-US" sz="1100" b="1" dirty="0">
                  <a:solidFill>
                    <a:schemeClr val="tx1"/>
                  </a:solidFill>
                </a:rPr>
                <a:t>icon</a:t>
              </a:r>
              <a:r>
                <a:rPr lang="en-US" sz="1100" dirty="0">
                  <a:solidFill>
                    <a:schemeClr val="tx1"/>
                  </a:solidFill>
                </a:rPr>
                <a:t> file “…”.</a:t>
              </a:r>
              <a:endParaRPr lang="en-CA" sz="1100" dirty="0">
                <a:solidFill>
                  <a:schemeClr val="tx1"/>
                </a:solidFill>
              </a:endParaRPr>
            </a:p>
          </p:txBody>
        </p:sp>
        <p:sp>
          <p:nvSpPr>
            <p:cNvPr id="40" name="Speech Bubble: Rectangle with Corners Rounded 39">
              <a:extLst>
                <a:ext uri="{FF2B5EF4-FFF2-40B4-BE49-F238E27FC236}">
                  <a16:creationId xmlns:a16="http://schemas.microsoft.com/office/drawing/2014/main" id="{A3F3D13D-6E41-E2BE-F40B-0892AD0BB49C}"/>
                </a:ext>
              </a:extLst>
            </p:cNvPr>
            <p:cNvSpPr/>
            <p:nvPr/>
          </p:nvSpPr>
          <p:spPr>
            <a:xfrm>
              <a:off x="3125967" y="5679025"/>
              <a:ext cx="1980022" cy="270003"/>
            </a:xfrm>
            <a:prstGeom prst="wedgeRoundRectCallout">
              <a:avLst>
                <a:gd name="adj1" fmla="val -114416"/>
                <a:gd name="adj2" fmla="val 180894"/>
                <a:gd name="adj3" fmla="val 16667"/>
              </a:avLst>
            </a:prstGeom>
            <a:solidFill>
              <a:srgbClr val="FFFFC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dirty="0">
                  <a:solidFill>
                    <a:schemeClr val="tx1"/>
                  </a:solidFill>
                </a:rPr>
                <a:t>Give me the </a:t>
              </a:r>
              <a:r>
                <a:rPr lang="en-US" sz="1100" b="1" dirty="0">
                  <a:solidFill>
                    <a:schemeClr val="tx1"/>
                  </a:solidFill>
                </a:rPr>
                <a:t>image</a:t>
              </a:r>
              <a:r>
                <a:rPr lang="en-US" sz="1100" dirty="0">
                  <a:solidFill>
                    <a:schemeClr val="tx1"/>
                  </a:solidFill>
                </a:rPr>
                <a:t> file “…”.</a:t>
              </a:r>
              <a:endParaRPr lang="en-CA" sz="11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AD1BD41-756E-11B8-427C-2C8D0DF90AAA}"/>
              </a:ext>
            </a:extLst>
          </p:cNvPr>
          <p:cNvGrpSpPr/>
          <p:nvPr/>
        </p:nvGrpSpPr>
        <p:grpSpPr>
          <a:xfrm>
            <a:off x="6546005" y="638969"/>
            <a:ext cx="1710019" cy="3330037"/>
            <a:chOff x="4835986" y="2888994"/>
            <a:chExt cx="1710019" cy="333003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7DE7484-531A-2A66-385F-4B5D561B0DAB}"/>
                </a:ext>
              </a:extLst>
            </p:cNvPr>
            <p:cNvSpPr txBox="1"/>
            <p:nvPr/>
          </p:nvSpPr>
          <p:spPr>
            <a:xfrm>
              <a:off x="4835986" y="2888994"/>
              <a:ext cx="17100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</a:rPr>
                <a:t>HTTP</a:t>
              </a:r>
            </a:p>
            <a:p>
              <a:pPr algn="ctr"/>
              <a:r>
                <a:rPr lang="en-US" sz="1600" b="1" dirty="0">
                  <a:solidFill>
                    <a:srgbClr val="C00000"/>
                  </a:solidFill>
                </a:rPr>
                <a:t>responses</a:t>
              </a:r>
              <a:endParaRPr lang="en-CA" sz="1600" b="1" dirty="0">
                <a:solidFill>
                  <a:srgbClr val="C00000"/>
                </a:solidFill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A2B50E8-6457-87DA-917D-F504341F642F}"/>
                </a:ext>
              </a:extLst>
            </p:cNvPr>
            <p:cNvGrpSpPr/>
            <p:nvPr/>
          </p:nvGrpSpPr>
          <p:grpSpPr>
            <a:xfrm>
              <a:off x="5105989" y="3429000"/>
              <a:ext cx="1080012" cy="270003"/>
              <a:chOff x="3755975" y="3338999"/>
              <a:chExt cx="1080012" cy="270003"/>
            </a:xfrm>
          </p:grpSpPr>
          <p:sp>
            <p:nvSpPr>
              <p:cNvPr id="30" name="Speech Bubble: Rectangle with Corners Rounded 29">
                <a:extLst>
                  <a:ext uri="{FF2B5EF4-FFF2-40B4-BE49-F238E27FC236}">
                    <a16:creationId xmlns:a16="http://schemas.microsoft.com/office/drawing/2014/main" id="{0CB92B9B-259B-76B3-7108-55DE27437308}"/>
                  </a:ext>
                </a:extLst>
              </p:cNvPr>
              <p:cNvSpPr/>
              <p:nvPr/>
            </p:nvSpPr>
            <p:spPr>
              <a:xfrm>
                <a:off x="3755975" y="3338999"/>
                <a:ext cx="1080012" cy="270003"/>
              </a:xfrm>
              <a:prstGeom prst="wedgeRoundRectCallout">
                <a:avLst>
                  <a:gd name="adj1" fmla="val 156002"/>
                  <a:gd name="adj2" fmla="val 998641"/>
                  <a:gd name="adj3" fmla="val 16667"/>
                </a:avLst>
              </a:prstGeom>
              <a:solidFill>
                <a:srgbClr val="FFFFCC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100" dirty="0">
                    <a:solidFill>
                      <a:schemeClr val="tx1"/>
                    </a:solidFill>
                  </a:rPr>
                  <a:t>Here it is: </a:t>
                </a:r>
                <a:endParaRPr lang="en-CA" sz="11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2" name="Graphic 31" descr="Document outline">
                <a:extLst>
                  <a:ext uri="{FF2B5EF4-FFF2-40B4-BE49-F238E27FC236}">
                    <a16:creationId xmlns:a16="http://schemas.microsoft.com/office/drawing/2014/main" id="{9ED36721-672E-B37B-B487-ED5E585A71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475982" y="3338999"/>
                <a:ext cx="270003" cy="270003"/>
              </a:xfrm>
              <a:prstGeom prst="rect">
                <a:avLst/>
              </a:prstGeom>
            </p:spPr>
          </p:pic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0F568EA-E71C-986D-B909-9345AB84EDE4}"/>
                </a:ext>
              </a:extLst>
            </p:cNvPr>
            <p:cNvGrpSpPr/>
            <p:nvPr/>
          </p:nvGrpSpPr>
          <p:grpSpPr>
            <a:xfrm>
              <a:off x="5105989" y="3789004"/>
              <a:ext cx="1080012" cy="270003"/>
              <a:chOff x="3755975" y="3338999"/>
              <a:chExt cx="1080012" cy="270003"/>
            </a:xfrm>
          </p:grpSpPr>
          <p:sp>
            <p:nvSpPr>
              <p:cNvPr id="42" name="Speech Bubble: Rectangle with Corners Rounded 41">
                <a:extLst>
                  <a:ext uri="{FF2B5EF4-FFF2-40B4-BE49-F238E27FC236}">
                    <a16:creationId xmlns:a16="http://schemas.microsoft.com/office/drawing/2014/main" id="{9B66B768-D7D0-ACCD-82A1-3BBC766535D1}"/>
                  </a:ext>
                </a:extLst>
              </p:cNvPr>
              <p:cNvSpPr/>
              <p:nvPr/>
            </p:nvSpPr>
            <p:spPr>
              <a:xfrm>
                <a:off x="3755975" y="3338999"/>
                <a:ext cx="1080012" cy="270003"/>
              </a:xfrm>
              <a:prstGeom prst="wedgeRoundRectCallout">
                <a:avLst>
                  <a:gd name="adj1" fmla="val 154625"/>
                  <a:gd name="adj2" fmla="val 852713"/>
                  <a:gd name="adj3" fmla="val 16667"/>
                </a:avLst>
              </a:prstGeom>
              <a:solidFill>
                <a:srgbClr val="FFFFCC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100" dirty="0">
                    <a:solidFill>
                      <a:schemeClr val="tx1"/>
                    </a:solidFill>
                  </a:rPr>
                  <a:t>Here it is: </a:t>
                </a:r>
                <a:endParaRPr lang="en-CA" sz="11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43" name="Graphic 42" descr="Document outline">
                <a:extLst>
                  <a:ext uri="{FF2B5EF4-FFF2-40B4-BE49-F238E27FC236}">
                    <a16:creationId xmlns:a16="http://schemas.microsoft.com/office/drawing/2014/main" id="{65F5BAC6-97C4-32B4-7E1E-25E7E18543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475982" y="3338999"/>
                <a:ext cx="270003" cy="270003"/>
              </a:xfrm>
              <a:prstGeom prst="rect">
                <a:avLst/>
              </a:prstGeom>
            </p:spPr>
          </p:pic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0B03BD0-B4BE-2D11-A6D0-1B166906BDB6}"/>
                </a:ext>
              </a:extLst>
            </p:cNvPr>
            <p:cNvGrpSpPr/>
            <p:nvPr/>
          </p:nvGrpSpPr>
          <p:grpSpPr>
            <a:xfrm>
              <a:off x="5105989" y="4149008"/>
              <a:ext cx="1080012" cy="270003"/>
              <a:chOff x="3755975" y="3338999"/>
              <a:chExt cx="1080012" cy="270003"/>
            </a:xfrm>
          </p:grpSpPr>
          <p:sp>
            <p:nvSpPr>
              <p:cNvPr id="45" name="Speech Bubble: Rectangle with Corners Rounded 44">
                <a:extLst>
                  <a:ext uri="{FF2B5EF4-FFF2-40B4-BE49-F238E27FC236}">
                    <a16:creationId xmlns:a16="http://schemas.microsoft.com/office/drawing/2014/main" id="{C4D446D7-5425-F051-CA42-4A6841A9E17D}"/>
                  </a:ext>
                </a:extLst>
              </p:cNvPr>
              <p:cNvSpPr/>
              <p:nvPr/>
            </p:nvSpPr>
            <p:spPr>
              <a:xfrm>
                <a:off x="3755975" y="3338999"/>
                <a:ext cx="1080012" cy="270003"/>
              </a:xfrm>
              <a:prstGeom prst="wedgeRoundRectCallout">
                <a:avLst>
                  <a:gd name="adj1" fmla="val 155313"/>
                  <a:gd name="adj2" fmla="val 709538"/>
                  <a:gd name="adj3" fmla="val 16667"/>
                </a:avLst>
              </a:prstGeom>
              <a:solidFill>
                <a:srgbClr val="FFFFCC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100" dirty="0">
                    <a:solidFill>
                      <a:schemeClr val="tx1"/>
                    </a:solidFill>
                  </a:rPr>
                  <a:t>Here it is: </a:t>
                </a:r>
                <a:endParaRPr lang="en-CA" sz="11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46" name="Graphic 45" descr="Document outline">
                <a:extLst>
                  <a:ext uri="{FF2B5EF4-FFF2-40B4-BE49-F238E27FC236}">
                    <a16:creationId xmlns:a16="http://schemas.microsoft.com/office/drawing/2014/main" id="{85ED9EA8-1095-BBAE-7B10-668F5C2B89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475982" y="3338999"/>
                <a:ext cx="270003" cy="270003"/>
              </a:xfrm>
              <a:prstGeom prst="rect">
                <a:avLst/>
              </a:prstGeom>
            </p:spPr>
          </p:pic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076E569-2F1B-18C1-049F-66F4604A8F16}"/>
                </a:ext>
              </a:extLst>
            </p:cNvPr>
            <p:cNvGrpSpPr/>
            <p:nvPr/>
          </p:nvGrpSpPr>
          <p:grpSpPr>
            <a:xfrm>
              <a:off x="5105989" y="4509012"/>
              <a:ext cx="1080012" cy="270003"/>
              <a:chOff x="3755975" y="3338999"/>
              <a:chExt cx="1080012" cy="270003"/>
            </a:xfrm>
          </p:grpSpPr>
          <p:sp>
            <p:nvSpPr>
              <p:cNvPr id="48" name="Speech Bubble: Rectangle with Corners Rounded 47">
                <a:extLst>
                  <a:ext uri="{FF2B5EF4-FFF2-40B4-BE49-F238E27FC236}">
                    <a16:creationId xmlns:a16="http://schemas.microsoft.com/office/drawing/2014/main" id="{2955E000-580D-84BA-0E14-ADFAF3DC9B43}"/>
                  </a:ext>
                </a:extLst>
              </p:cNvPr>
              <p:cNvSpPr/>
              <p:nvPr/>
            </p:nvSpPr>
            <p:spPr>
              <a:xfrm>
                <a:off x="3755975" y="3338999"/>
                <a:ext cx="1080012" cy="270003"/>
              </a:xfrm>
              <a:prstGeom prst="wedgeRoundRectCallout">
                <a:avLst>
                  <a:gd name="adj1" fmla="val 154625"/>
                  <a:gd name="adj2" fmla="val 585637"/>
                  <a:gd name="adj3" fmla="val 16667"/>
                </a:avLst>
              </a:prstGeom>
              <a:solidFill>
                <a:srgbClr val="FFFFCC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100" dirty="0">
                    <a:solidFill>
                      <a:schemeClr val="tx1"/>
                    </a:solidFill>
                  </a:rPr>
                  <a:t>Here it is: </a:t>
                </a:r>
                <a:endParaRPr lang="en-CA" sz="11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49" name="Graphic 48" descr="Document outline">
                <a:extLst>
                  <a:ext uri="{FF2B5EF4-FFF2-40B4-BE49-F238E27FC236}">
                    <a16:creationId xmlns:a16="http://schemas.microsoft.com/office/drawing/2014/main" id="{15C0FB56-2904-A0F4-695D-1ACB26A8D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475982" y="3338999"/>
                <a:ext cx="270003" cy="270003"/>
              </a:xfrm>
              <a:prstGeom prst="rect">
                <a:avLst/>
              </a:prstGeom>
            </p:spPr>
          </p:pic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8E772FA0-3B51-EC59-2A51-DFD968E076E5}"/>
                </a:ext>
              </a:extLst>
            </p:cNvPr>
            <p:cNvGrpSpPr/>
            <p:nvPr/>
          </p:nvGrpSpPr>
          <p:grpSpPr>
            <a:xfrm>
              <a:off x="5105989" y="4869016"/>
              <a:ext cx="1080012" cy="270003"/>
              <a:chOff x="3755975" y="3338999"/>
              <a:chExt cx="1080012" cy="270003"/>
            </a:xfrm>
          </p:grpSpPr>
          <p:sp>
            <p:nvSpPr>
              <p:cNvPr id="51" name="Speech Bubble: Rectangle with Corners Rounded 50">
                <a:extLst>
                  <a:ext uri="{FF2B5EF4-FFF2-40B4-BE49-F238E27FC236}">
                    <a16:creationId xmlns:a16="http://schemas.microsoft.com/office/drawing/2014/main" id="{8CBCB46B-A3DF-4EC9-B419-49C2B0690497}"/>
                  </a:ext>
                </a:extLst>
              </p:cNvPr>
              <p:cNvSpPr/>
              <p:nvPr/>
            </p:nvSpPr>
            <p:spPr>
              <a:xfrm>
                <a:off x="3755975" y="3338999"/>
                <a:ext cx="1080012" cy="270003"/>
              </a:xfrm>
              <a:prstGeom prst="wedgeRoundRectCallout">
                <a:avLst>
                  <a:gd name="adj1" fmla="val 153248"/>
                  <a:gd name="adj2" fmla="val 447969"/>
                  <a:gd name="adj3" fmla="val 16667"/>
                </a:avLst>
              </a:prstGeom>
              <a:solidFill>
                <a:srgbClr val="FFFFCC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100" dirty="0">
                    <a:solidFill>
                      <a:schemeClr val="tx1"/>
                    </a:solidFill>
                  </a:rPr>
                  <a:t>Here it is: </a:t>
                </a:r>
                <a:endParaRPr lang="en-CA" sz="11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52" name="Graphic 51" descr="Document outline">
                <a:extLst>
                  <a:ext uri="{FF2B5EF4-FFF2-40B4-BE49-F238E27FC236}">
                    <a16:creationId xmlns:a16="http://schemas.microsoft.com/office/drawing/2014/main" id="{C407CCB9-35F2-819F-55B2-CDA9723D44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475982" y="3338999"/>
                <a:ext cx="270003" cy="270003"/>
              </a:xfrm>
              <a:prstGeom prst="rect">
                <a:avLst/>
              </a:prstGeom>
            </p:spPr>
          </p:pic>
        </p:grpSp>
        <p:sp>
          <p:nvSpPr>
            <p:cNvPr id="54" name="Speech Bubble: Rectangle with Corners Rounded 53">
              <a:extLst>
                <a:ext uri="{FF2B5EF4-FFF2-40B4-BE49-F238E27FC236}">
                  <a16:creationId xmlns:a16="http://schemas.microsoft.com/office/drawing/2014/main" id="{6B5F5A16-59B1-7E39-C90C-31D3350CC355}"/>
                </a:ext>
              </a:extLst>
            </p:cNvPr>
            <p:cNvSpPr/>
            <p:nvPr/>
          </p:nvSpPr>
          <p:spPr>
            <a:xfrm>
              <a:off x="5105989" y="5229020"/>
              <a:ext cx="1080012" cy="270003"/>
            </a:xfrm>
            <a:prstGeom prst="wedgeRoundRectCallout">
              <a:avLst>
                <a:gd name="adj1" fmla="val 152560"/>
                <a:gd name="adj2" fmla="val 313055"/>
                <a:gd name="adj3" fmla="val 16667"/>
              </a:avLst>
            </a:prstGeom>
            <a:solidFill>
              <a:srgbClr val="FFFFC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dirty="0">
                  <a:solidFill>
                    <a:schemeClr val="tx1"/>
                  </a:solidFill>
                </a:rPr>
                <a:t>Here it is: </a:t>
              </a:r>
              <a:endParaRPr lang="en-CA" sz="1100" dirty="0">
                <a:solidFill>
                  <a:schemeClr val="tx1"/>
                </a:solidFill>
              </a:endParaRPr>
            </a:p>
          </p:txBody>
        </p:sp>
        <p:sp>
          <p:nvSpPr>
            <p:cNvPr id="57" name="Speech Bubble: Rectangle with Corners Rounded 56">
              <a:extLst>
                <a:ext uri="{FF2B5EF4-FFF2-40B4-BE49-F238E27FC236}">
                  <a16:creationId xmlns:a16="http://schemas.microsoft.com/office/drawing/2014/main" id="{7565AFAD-9130-D906-6A7A-FBD82A8CC631}"/>
                </a:ext>
              </a:extLst>
            </p:cNvPr>
            <p:cNvSpPr/>
            <p:nvPr/>
          </p:nvSpPr>
          <p:spPr>
            <a:xfrm>
              <a:off x="5105989" y="5589024"/>
              <a:ext cx="1080012" cy="270003"/>
            </a:xfrm>
            <a:prstGeom prst="wedgeRoundRectCallout">
              <a:avLst>
                <a:gd name="adj1" fmla="val 155313"/>
                <a:gd name="adj2" fmla="val 186400"/>
                <a:gd name="adj3" fmla="val 16667"/>
              </a:avLst>
            </a:prstGeom>
            <a:solidFill>
              <a:srgbClr val="FFFFC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dirty="0">
                  <a:solidFill>
                    <a:schemeClr val="tx1"/>
                  </a:solidFill>
                </a:rPr>
                <a:t>Here it is: </a:t>
              </a:r>
              <a:endParaRPr lang="en-CA" sz="1100" dirty="0">
                <a:solidFill>
                  <a:schemeClr val="tx1"/>
                </a:solidFill>
              </a:endParaRPr>
            </a:p>
          </p:txBody>
        </p:sp>
        <p:sp>
          <p:nvSpPr>
            <p:cNvPr id="63" name="Speech Bubble: Rectangle with Corners Rounded 62">
              <a:extLst>
                <a:ext uri="{FF2B5EF4-FFF2-40B4-BE49-F238E27FC236}">
                  <a16:creationId xmlns:a16="http://schemas.microsoft.com/office/drawing/2014/main" id="{A3100DBE-847E-8E4F-9669-025470829EA7}"/>
                </a:ext>
              </a:extLst>
            </p:cNvPr>
            <p:cNvSpPr/>
            <p:nvPr/>
          </p:nvSpPr>
          <p:spPr>
            <a:xfrm>
              <a:off x="5105989" y="5949028"/>
              <a:ext cx="1080012" cy="270003"/>
            </a:xfrm>
            <a:prstGeom prst="wedgeRoundRectCallout">
              <a:avLst>
                <a:gd name="adj1" fmla="val 156002"/>
                <a:gd name="adj2" fmla="val 54239"/>
                <a:gd name="adj3" fmla="val 16667"/>
              </a:avLst>
            </a:prstGeom>
            <a:solidFill>
              <a:srgbClr val="FFFFC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100" dirty="0">
                  <a:solidFill>
                    <a:schemeClr val="tx1"/>
                  </a:solidFill>
                </a:rPr>
                <a:t>Here it is: </a:t>
              </a:r>
              <a:endParaRPr lang="en-CA" sz="1100" dirty="0">
                <a:solidFill>
                  <a:schemeClr val="tx1"/>
                </a:solidFill>
              </a:endParaRPr>
            </a:p>
          </p:txBody>
        </p:sp>
        <p:pic>
          <p:nvPicPr>
            <p:cNvPr id="66" name="Graphic 65" descr="Alterations &amp; Tailoring with solid fill">
              <a:extLst>
                <a:ext uri="{FF2B5EF4-FFF2-40B4-BE49-F238E27FC236}">
                  <a16:creationId xmlns:a16="http://schemas.microsoft.com/office/drawing/2014/main" id="{CCADBD32-A675-1450-45E0-497BC55F9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864097" y="5593787"/>
              <a:ext cx="270003" cy="270003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99FEDF58-C716-0BA2-DCA1-6FFB03FAB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849808" y="5269501"/>
              <a:ext cx="262705" cy="180002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FF4222AA-B520-4661-DE63-98AB2D2DB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843049" y="5986692"/>
              <a:ext cx="285004" cy="180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59778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CCB8D5-4F3D-E9E3-6700-48D29F5AB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231" y="799733"/>
            <a:ext cx="7611537" cy="52585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3FC657D-F455-1D1C-4DC3-EC1C88C14B4F}"/>
              </a:ext>
            </a:extLst>
          </p:cNvPr>
          <p:cNvSpPr/>
          <p:nvPr/>
        </p:nvSpPr>
        <p:spPr>
          <a:xfrm>
            <a:off x="3642880" y="1404373"/>
            <a:ext cx="2289570" cy="270003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DA4E6B-F659-C6BE-8C75-A4F27E3E3FB0}"/>
              </a:ext>
            </a:extLst>
          </p:cNvPr>
          <p:cNvSpPr/>
          <p:nvPr/>
        </p:nvSpPr>
        <p:spPr>
          <a:xfrm>
            <a:off x="5334148" y="1764929"/>
            <a:ext cx="1371452" cy="270003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A03144-E971-D352-06CF-7BD81BFC24D5}"/>
              </a:ext>
            </a:extLst>
          </p:cNvPr>
          <p:cNvSpPr/>
          <p:nvPr/>
        </p:nvSpPr>
        <p:spPr>
          <a:xfrm>
            <a:off x="4237611" y="3746129"/>
            <a:ext cx="3129628" cy="270003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6D4F13-84B0-BBD2-7808-E78D0AA8EFC5}"/>
              </a:ext>
            </a:extLst>
          </p:cNvPr>
          <p:cNvSpPr/>
          <p:nvPr/>
        </p:nvSpPr>
        <p:spPr>
          <a:xfrm>
            <a:off x="3639162" y="3407876"/>
            <a:ext cx="1616779" cy="270003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0604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BFBA48-E821-38C1-4E72-8511456AEF20}"/>
              </a:ext>
            </a:extLst>
          </p:cNvPr>
          <p:cNvSpPr/>
          <p:nvPr/>
        </p:nvSpPr>
        <p:spPr>
          <a:xfrm>
            <a:off x="2495959" y="1178975"/>
            <a:ext cx="3690041" cy="270003"/>
          </a:xfrm>
          <a:prstGeom prst="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 </a:t>
            </a:r>
            <a:r>
              <a:rPr lang="en-US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resource-name</a:t>
            </a:r>
            <a:r>
              <a:rPr lang="en-US" sz="12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HTTP/1.1</a:t>
            </a:r>
            <a:endParaRPr lang="en-CA" sz="12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E56C3B-07A3-A68C-C0EA-6AAED8AC0548}"/>
              </a:ext>
            </a:extLst>
          </p:cNvPr>
          <p:cNvSpPr/>
          <p:nvPr/>
        </p:nvSpPr>
        <p:spPr>
          <a:xfrm>
            <a:off x="2495960" y="1448978"/>
            <a:ext cx="3690041" cy="1260014"/>
          </a:xfrm>
          <a:prstGeom prst="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tx1"/>
                </a:solidFill>
              </a:rPr>
              <a:t>…</a:t>
            </a:r>
          </a:p>
          <a:p>
            <a:r>
              <a:rPr lang="en-US" sz="1200" b="1" dirty="0">
                <a:solidFill>
                  <a:schemeClr val="tx1"/>
                </a:solidFill>
              </a:rPr>
              <a:t>…</a:t>
            </a:r>
          </a:p>
          <a:p>
            <a:r>
              <a:rPr lang="en-US" sz="1200" b="1" dirty="0">
                <a:solidFill>
                  <a:schemeClr val="tx1"/>
                </a:solidFill>
              </a:rPr>
              <a:t>…</a:t>
            </a:r>
          </a:p>
          <a:p>
            <a:r>
              <a:rPr lang="en-US" sz="1200" b="1" dirty="0">
                <a:solidFill>
                  <a:schemeClr val="tx1"/>
                </a:solidFill>
              </a:rPr>
              <a:t>…</a:t>
            </a:r>
          </a:p>
          <a:p>
            <a:r>
              <a:rPr lang="en-US" sz="1200" b="1" dirty="0">
                <a:solidFill>
                  <a:schemeClr val="tx1"/>
                </a:solidFill>
              </a:rPr>
              <a:t>…</a:t>
            </a:r>
          </a:p>
          <a:p>
            <a:r>
              <a:rPr lang="en-CA" sz="1200" b="1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D221CC-7546-6107-8245-EE6EF4EAA4D7}"/>
              </a:ext>
            </a:extLst>
          </p:cNvPr>
          <p:cNvSpPr/>
          <p:nvPr/>
        </p:nvSpPr>
        <p:spPr>
          <a:xfrm>
            <a:off x="2495960" y="2978995"/>
            <a:ext cx="3690041" cy="1080012"/>
          </a:xfrm>
          <a:prstGeom prst="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b="1" dirty="0">
                <a:solidFill>
                  <a:schemeClr val="tx1"/>
                </a:solidFill>
              </a:rPr>
              <a:t>…</a:t>
            </a:r>
          </a:p>
          <a:p>
            <a:r>
              <a:rPr lang="en-US" sz="1200" b="1" dirty="0">
                <a:solidFill>
                  <a:schemeClr val="tx1"/>
                </a:solidFill>
              </a:rPr>
              <a:t>…</a:t>
            </a:r>
          </a:p>
          <a:p>
            <a:r>
              <a:rPr lang="en-US" sz="1200" b="1" dirty="0">
                <a:solidFill>
                  <a:schemeClr val="tx1"/>
                </a:solidFill>
              </a:rPr>
              <a:t>…</a:t>
            </a:r>
          </a:p>
          <a:p>
            <a:r>
              <a:rPr lang="en-CA" sz="1200" b="1" dirty="0">
                <a:solidFill>
                  <a:schemeClr val="tx1"/>
                </a:solidFill>
              </a:rPr>
              <a:t>…</a:t>
            </a:r>
          </a:p>
          <a:p>
            <a:r>
              <a:rPr lang="en-CA" sz="1200" b="1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0980E8F-E45E-3E0C-FCBD-8AF34EF95B28}"/>
              </a:ext>
            </a:extLst>
          </p:cNvPr>
          <p:cNvSpPr/>
          <p:nvPr/>
        </p:nvSpPr>
        <p:spPr>
          <a:xfrm>
            <a:off x="1865953" y="548968"/>
            <a:ext cx="1170013" cy="360004"/>
          </a:xfrm>
          <a:prstGeom prst="wedgeRoundRectCallout">
            <a:avLst>
              <a:gd name="adj1" fmla="val 24627"/>
              <a:gd name="adj2" fmla="val 122799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Request Type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F6BF59E-8A9C-60DC-A010-B18E7111CF7B}"/>
              </a:ext>
            </a:extLst>
          </p:cNvPr>
          <p:cNvSpPr/>
          <p:nvPr/>
        </p:nvSpPr>
        <p:spPr>
          <a:xfrm>
            <a:off x="3125967" y="548968"/>
            <a:ext cx="1620018" cy="360004"/>
          </a:xfrm>
          <a:prstGeom prst="wedgeRoundRectCallout">
            <a:avLst>
              <a:gd name="adj1" fmla="val -23557"/>
              <a:gd name="adj2" fmla="val 143449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Resource requested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E5BB815-D42B-4094-3699-A18CC03F0754}"/>
              </a:ext>
            </a:extLst>
          </p:cNvPr>
          <p:cNvSpPr/>
          <p:nvPr/>
        </p:nvSpPr>
        <p:spPr>
          <a:xfrm>
            <a:off x="695940" y="1178975"/>
            <a:ext cx="1170013" cy="360004"/>
          </a:xfrm>
          <a:prstGeom prst="wedgeRoundRectCallout">
            <a:avLst>
              <a:gd name="adj1" fmla="val 71646"/>
              <a:gd name="adj2" fmla="val -15557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Request Line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E6B7B63-3853-94A0-A1AD-65B26B37EC10}"/>
              </a:ext>
            </a:extLst>
          </p:cNvPr>
          <p:cNvSpPr/>
          <p:nvPr/>
        </p:nvSpPr>
        <p:spPr>
          <a:xfrm>
            <a:off x="695940" y="1988984"/>
            <a:ext cx="1170013" cy="360004"/>
          </a:xfrm>
          <a:prstGeom prst="wedgeRoundRectCallout">
            <a:avLst>
              <a:gd name="adj1" fmla="val 67833"/>
              <a:gd name="adj2" fmla="val -21752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Header lines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1E1348B5-DCCD-F9E4-296D-CDD20B37374F}"/>
              </a:ext>
            </a:extLst>
          </p:cNvPr>
          <p:cNvSpPr/>
          <p:nvPr/>
        </p:nvSpPr>
        <p:spPr>
          <a:xfrm>
            <a:off x="695940" y="2708992"/>
            <a:ext cx="1170013" cy="360004"/>
          </a:xfrm>
          <a:prstGeom prst="wedgeRoundRectCallout">
            <a:avLst>
              <a:gd name="adj1" fmla="val 72281"/>
              <a:gd name="adj2" fmla="val -15557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 blank line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334ABD15-0FA6-75AB-7B4B-B589AC6C56E7}"/>
              </a:ext>
            </a:extLst>
          </p:cNvPr>
          <p:cNvSpPr/>
          <p:nvPr/>
        </p:nvSpPr>
        <p:spPr>
          <a:xfrm>
            <a:off x="695940" y="3158997"/>
            <a:ext cx="1170013" cy="360004"/>
          </a:xfrm>
          <a:prstGeom prst="wedgeRoundRectCallout">
            <a:avLst>
              <a:gd name="adj1" fmla="val 67833"/>
              <a:gd name="adj2" fmla="val 42263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Body lines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1397809C-C899-6154-46D4-8C572B72045A}"/>
              </a:ext>
            </a:extLst>
          </p:cNvPr>
          <p:cNvSpPr/>
          <p:nvPr/>
        </p:nvSpPr>
        <p:spPr>
          <a:xfrm>
            <a:off x="2181351" y="1456412"/>
            <a:ext cx="270003" cy="1260014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163A4790-E768-13EC-B703-80C85DE06120}"/>
              </a:ext>
            </a:extLst>
          </p:cNvPr>
          <p:cNvSpPr/>
          <p:nvPr/>
        </p:nvSpPr>
        <p:spPr>
          <a:xfrm>
            <a:off x="2202864" y="3003395"/>
            <a:ext cx="265273" cy="1063046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CF50A0A6-96BD-BEDB-F9C2-BA7A4BE0EC81}"/>
              </a:ext>
            </a:extLst>
          </p:cNvPr>
          <p:cNvSpPr/>
          <p:nvPr/>
        </p:nvSpPr>
        <p:spPr>
          <a:xfrm>
            <a:off x="2225957" y="1196898"/>
            <a:ext cx="234745" cy="215590"/>
          </a:xfrm>
          <a:prstGeom prst="leftBrac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3FD8A377-BD2B-8E06-6D7D-919CFC2BB018}"/>
              </a:ext>
            </a:extLst>
          </p:cNvPr>
          <p:cNvSpPr/>
          <p:nvPr/>
        </p:nvSpPr>
        <p:spPr>
          <a:xfrm>
            <a:off x="2229675" y="2746918"/>
            <a:ext cx="234745" cy="215590"/>
          </a:xfrm>
          <a:prstGeom prst="leftBrac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B9A92E8F-0297-D287-06CA-AD41E9EDB574}"/>
              </a:ext>
            </a:extLst>
          </p:cNvPr>
          <p:cNvSpPr/>
          <p:nvPr/>
        </p:nvSpPr>
        <p:spPr>
          <a:xfrm>
            <a:off x="4835986" y="548968"/>
            <a:ext cx="1107614" cy="360004"/>
          </a:xfrm>
          <a:prstGeom prst="wedgeRoundRectCallout">
            <a:avLst>
              <a:gd name="adj1" fmla="val -66234"/>
              <a:gd name="adj2" fmla="val 135189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HTTP version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EBAE70B-E33C-EEA7-51C2-4DE83AD8FFBB}"/>
              </a:ext>
            </a:extLst>
          </p:cNvPr>
          <p:cNvSpPr/>
          <p:nvPr/>
        </p:nvSpPr>
        <p:spPr>
          <a:xfrm>
            <a:off x="8256023" y="1178975"/>
            <a:ext cx="3690041" cy="270003"/>
          </a:xfrm>
          <a:prstGeom prst="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HTTP/1.1 200 OK</a:t>
            </a:r>
            <a:endParaRPr lang="en-CA" sz="1200" b="1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357CA9-E948-96B8-3D07-3AE4507400B3}"/>
              </a:ext>
            </a:extLst>
          </p:cNvPr>
          <p:cNvSpPr/>
          <p:nvPr/>
        </p:nvSpPr>
        <p:spPr>
          <a:xfrm>
            <a:off x="8256024" y="1448978"/>
            <a:ext cx="3690041" cy="1260014"/>
          </a:xfrm>
          <a:prstGeom prst="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tx1"/>
                </a:solidFill>
              </a:rPr>
              <a:t>…</a:t>
            </a:r>
          </a:p>
          <a:p>
            <a:r>
              <a:rPr lang="en-US" sz="1200" b="1" dirty="0">
                <a:solidFill>
                  <a:schemeClr val="tx1"/>
                </a:solidFill>
              </a:rPr>
              <a:t>…</a:t>
            </a:r>
          </a:p>
          <a:p>
            <a:r>
              <a:rPr lang="en-US" sz="1200" b="1" dirty="0">
                <a:solidFill>
                  <a:schemeClr val="tx1"/>
                </a:solidFill>
              </a:rPr>
              <a:t>…</a:t>
            </a:r>
          </a:p>
          <a:p>
            <a:r>
              <a:rPr lang="en-US" sz="1200" b="1" dirty="0">
                <a:solidFill>
                  <a:schemeClr val="tx1"/>
                </a:solidFill>
              </a:rPr>
              <a:t>…</a:t>
            </a:r>
          </a:p>
          <a:p>
            <a:r>
              <a:rPr lang="en-US" sz="1200" b="1" dirty="0">
                <a:solidFill>
                  <a:schemeClr val="tx1"/>
                </a:solidFill>
              </a:rPr>
              <a:t>…</a:t>
            </a:r>
          </a:p>
          <a:p>
            <a:r>
              <a:rPr lang="en-CA" sz="1200" b="1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6BAA8AC-5DC6-757F-63BE-31669F2DCB68}"/>
              </a:ext>
            </a:extLst>
          </p:cNvPr>
          <p:cNvSpPr/>
          <p:nvPr/>
        </p:nvSpPr>
        <p:spPr>
          <a:xfrm>
            <a:off x="8256024" y="2978995"/>
            <a:ext cx="3690041" cy="1080012"/>
          </a:xfrm>
          <a:prstGeom prst="rect">
            <a:avLst/>
          </a:prstGeom>
          <a:solidFill>
            <a:schemeClr val="bg1"/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b="1" dirty="0">
                <a:solidFill>
                  <a:schemeClr val="tx1"/>
                </a:solidFill>
              </a:rPr>
              <a:t>…</a:t>
            </a:r>
          </a:p>
          <a:p>
            <a:r>
              <a:rPr lang="en-US" sz="1200" b="1" dirty="0">
                <a:solidFill>
                  <a:schemeClr val="tx1"/>
                </a:solidFill>
              </a:rPr>
              <a:t>…</a:t>
            </a:r>
          </a:p>
          <a:p>
            <a:r>
              <a:rPr lang="en-US" sz="1200" b="1" dirty="0">
                <a:solidFill>
                  <a:schemeClr val="tx1"/>
                </a:solidFill>
              </a:rPr>
              <a:t>…</a:t>
            </a:r>
          </a:p>
          <a:p>
            <a:r>
              <a:rPr lang="en-CA" sz="1200" b="1" dirty="0">
                <a:solidFill>
                  <a:schemeClr val="tx1"/>
                </a:solidFill>
              </a:rPr>
              <a:t>…</a:t>
            </a:r>
          </a:p>
          <a:p>
            <a:r>
              <a:rPr lang="en-CA" sz="1200" b="1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B11132BE-49B9-DE35-C216-5D4446745792}"/>
              </a:ext>
            </a:extLst>
          </p:cNvPr>
          <p:cNvSpPr/>
          <p:nvPr/>
        </p:nvSpPr>
        <p:spPr>
          <a:xfrm>
            <a:off x="8526027" y="548968"/>
            <a:ext cx="1080012" cy="360004"/>
          </a:xfrm>
          <a:prstGeom prst="wedgeRoundRectCallout">
            <a:avLst>
              <a:gd name="adj1" fmla="val 19658"/>
              <a:gd name="adj2" fmla="val 135512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Status Code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3D51E7F4-9319-42C7-62B3-BE47006221A0}"/>
              </a:ext>
            </a:extLst>
          </p:cNvPr>
          <p:cNvSpPr/>
          <p:nvPr/>
        </p:nvSpPr>
        <p:spPr>
          <a:xfrm>
            <a:off x="6456004" y="1988984"/>
            <a:ext cx="1170013" cy="360004"/>
          </a:xfrm>
          <a:prstGeom prst="wedgeRoundRectCallout">
            <a:avLst>
              <a:gd name="adj1" fmla="val 67833"/>
              <a:gd name="adj2" fmla="val -21752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Header lines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8B02604C-605D-87B4-732E-E5FF5F13F33D}"/>
              </a:ext>
            </a:extLst>
          </p:cNvPr>
          <p:cNvSpPr/>
          <p:nvPr/>
        </p:nvSpPr>
        <p:spPr>
          <a:xfrm>
            <a:off x="6456004" y="2708992"/>
            <a:ext cx="1170013" cy="360004"/>
          </a:xfrm>
          <a:prstGeom prst="wedgeRoundRectCallout">
            <a:avLst>
              <a:gd name="adj1" fmla="val 72281"/>
              <a:gd name="adj2" fmla="val -15557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 blank line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C9D2DB01-7691-94FA-C313-BECB4A3CE0D6}"/>
              </a:ext>
            </a:extLst>
          </p:cNvPr>
          <p:cNvSpPr/>
          <p:nvPr/>
        </p:nvSpPr>
        <p:spPr>
          <a:xfrm>
            <a:off x="6456004" y="3158997"/>
            <a:ext cx="1170013" cy="360004"/>
          </a:xfrm>
          <a:prstGeom prst="wedgeRoundRectCallout">
            <a:avLst>
              <a:gd name="adj1" fmla="val 67833"/>
              <a:gd name="adj2" fmla="val 42263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Body lines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44" name="Left Brace 43">
            <a:extLst>
              <a:ext uri="{FF2B5EF4-FFF2-40B4-BE49-F238E27FC236}">
                <a16:creationId xmlns:a16="http://schemas.microsoft.com/office/drawing/2014/main" id="{CCCA9050-FAB2-A649-FCB8-0C5FCDFA5486}"/>
              </a:ext>
            </a:extLst>
          </p:cNvPr>
          <p:cNvSpPr/>
          <p:nvPr/>
        </p:nvSpPr>
        <p:spPr>
          <a:xfrm>
            <a:off x="7941415" y="1181100"/>
            <a:ext cx="278660" cy="1535326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5" name="Left Brace 44">
            <a:extLst>
              <a:ext uri="{FF2B5EF4-FFF2-40B4-BE49-F238E27FC236}">
                <a16:creationId xmlns:a16="http://schemas.microsoft.com/office/drawing/2014/main" id="{15B9E0B2-FC5E-761F-45A2-395D4623B6B5}"/>
              </a:ext>
            </a:extLst>
          </p:cNvPr>
          <p:cNvSpPr/>
          <p:nvPr/>
        </p:nvSpPr>
        <p:spPr>
          <a:xfrm>
            <a:off x="7962928" y="3003395"/>
            <a:ext cx="265273" cy="1063046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7" name="Left Brace 46">
            <a:extLst>
              <a:ext uri="{FF2B5EF4-FFF2-40B4-BE49-F238E27FC236}">
                <a16:creationId xmlns:a16="http://schemas.microsoft.com/office/drawing/2014/main" id="{4267BE07-18DD-7F52-C18F-C89F3220152B}"/>
              </a:ext>
            </a:extLst>
          </p:cNvPr>
          <p:cNvSpPr/>
          <p:nvPr/>
        </p:nvSpPr>
        <p:spPr>
          <a:xfrm>
            <a:off x="7989739" y="2746918"/>
            <a:ext cx="234745" cy="215590"/>
          </a:xfrm>
          <a:prstGeom prst="leftBrace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6BC2706B-3C29-634B-E2C1-6FD01D7ACDC8}"/>
              </a:ext>
            </a:extLst>
          </p:cNvPr>
          <p:cNvSpPr/>
          <p:nvPr/>
        </p:nvSpPr>
        <p:spPr>
          <a:xfrm>
            <a:off x="9696040" y="548968"/>
            <a:ext cx="1107614" cy="360004"/>
          </a:xfrm>
          <a:prstGeom prst="wedgeRoundRectCallout">
            <a:avLst>
              <a:gd name="adj1" fmla="val -50755"/>
              <a:gd name="adj2" fmla="val 137835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Status Text</a:t>
            </a:r>
            <a:endParaRPr lang="en-CA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656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67757B2-55AA-41DB-B4FA-DDED358C2A5E}"/>
              </a:ext>
            </a:extLst>
          </p:cNvPr>
          <p:cNvGrpSpPr/>
          <p:nvPr/>
        </p:nvGrpSpPr>
        <p:grpSpPr>
          <a:xfrm>
            <a:off x="7716018" y="908972"/>
            <a:ext cx="2351964" cy="2340027"/>
            <a:chOff x="515938" y="908972"/>
            <a:chExt cx="2351964" cy="234002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20C4B7B-4B38-1B28-8F57-D4B13A24965E}"/>
                </a:ext>
              </a:extLst>
            </p:cNvPr>
            <p:cNvGrpSpPr/>
            <p:nvPr/>
          </p:nvGrpSpPr>
          <p:grpSpPr>
            <a:xfrm>
              <a:off x="515938" y="908972"/>
              <a:ext cx="2070023" cy="2340027"/>
              <a:chOff x="7086010" y="1358977"/>
              <a:chExt cx="1710020" cy="1710019"/>
            </a:xfrm>
          </p:grpSpPr>
          <p:pic>
            <p:nvPicPr>
              <p:cNvPr id="6" name="Graphic 5" descr="Computer with solid fill">
                <a:extLst>
                  <a:ext uri="{FF2B5EF4-FFF2-40B4-BE49-F238E27FC236}">
                    <a16:creationId xmlns:a16="http://schemas.microsoft.com/office/drawing/2014/main" id="{FFD36989-0202-39EB-17CE-27099E8E23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086011" y="1358977"/>
                <a:ext cx="1710019" cy="1710019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B4E98B6-BD3E-17E7-404E-2F80AFC55B74}"/>
                  </a:ext>
                </a:extLst>
              </p:cNvPr>
              <p:cNvSpPr/>
              <p:nvPr/>
            </p:nvSpPr>
            <p:spPr>
              <a:xfrm>
                <a:off x="7086010" y="1538980"/>
                <a:ext cx="1170013" cy="12600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82D5BC-F2DD-AFCE-5949-7D756A6AA961}"/>
                </a:ext>
              </a:extLst>
            </p:cNvPr>
            <p:cNvSpPr txBox="1"/>
            <p:nvPr/>
          </p:nvSpPr>
          <p:spPr>
            <a:xfrm>
              <a:off x="1697888" y="2715173"/>
              <a:ext cx="11700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Web Server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18D6090-A6C6-4171-3444-51D7DA335A89}"/>
              </a:ext>
            </a:extLst>
          </p:cNvPr>
          <p:cNvSpPr txBox="1"/>
          <p:nvPr/>
        </p:nvSpPr>
        <p:spPr>
          <a:xfrm>
            <a:off x="2855964" y="1718981"/>
            <a:ext cx="2250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</a:rPr>
              <a:t>GET </a:t>
            </a:r>
            <a:r>
              <a:rPr lang="en-US" sz="1600" dirty="0">
                <a:solidFill>
                  <a:srgbClr val="3B7D23"/>
                </a:solidFill>
              </a:rPr>
              <a:t>HTTP </a:t>
            </a:r>
            <a:r>
              <a:rPr lang="en-US" sz="1600" b="1" dirty="0">
                <a:solidFill>
                  <a:srgbClr val="3B7D23"/>
                </a:solidFill>
              </a:rPr>
              <a:t>request</a:t>
            </a:r>
            <a:endParaRPr lang="en-CA" sz="1600" b="1" dirty="0">
              <a:solidFill>
                <a:srgbClr val="3B7D2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0B48F2-8B5D-BBA2-C5D9-BC70BC78FEF8}"/>
              </a:ext>
            </a:extLst>
          </p:cNvPr>
          <p:cNvSpPr txBox="1"/>
          <p:nvPr/>
        </p:nvSpPr>
        <p:spPr>
          <a:xfrm>
            <a:off x="4205979" y="2618991"/>
            <a:ext cx="3420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</a:rPr>
              <a:t>304</a:t>
            </a:r>
            <a:r>
              <a:rPr lang="en-US" sz="1600" dirty="0">
                <a:solidFill>
                  <a:srgbClr val="0070C0"/>
                </a:solidFill>
              </a:rPr>
              <a:t> Not Modified </a:t>
            </a:r>
            <a:r>
              <a:rPr lang="en-US" sz="1600" dirty="0">
                <a:solidFill>
                  <a:srgbClr val="C00000"/>
                </a:solidFill>
              </a:rPr>
              <a:t>HTTP </a:t>
            </a:r>
            <a:r>
              <a:rPr lang="en-US" sz="1600" b="1" dirty="0">
                <a:solidFill>
                  <a:srgbClr val="C00000"/>
                </a:solidFill>
              </a:rPr>
              <a:t>response</a:t>
            </a:r>
            <a:endParaRPr lang="en-CA" sz="1600" b="1" dirty="0">
              <a:solidFill>
                <a:srgbClr val="C00000"/>
              </a:solidFill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0890ED0-F391-8D46-1A77-A25384CA5653}"/>
              </a:ext>
            </a:extLst>
          </p:cNvPr>
          <p:cNvSpPr/>
          <p:nvPr/>
        </p:nvSpPr>
        <p:spPr>
          <a:xfrm rot="10800000">
            <a:off x="2675962" y="2258987"/>
            <a:ext cx="6385250" cy="270003"/>
          </a:xfrm>
          <a:prstGeom prst="rightArrow">
            <a:avLst>
              <a:gd name="adj1" fmla="val 50000"/>
              <a:gd name="adj2" fmla="val 10362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B127107F-B0F3-7404-28C2-CC419F64E971}"/>
              </a:ext>
            </a:extLst>
          </p:cNvPr>
          <p:cNvSpPr/>
          <p:nvPr/>
        </p:nvSpPr>
        <p:spPr>
          <a:xfrm>
            <a:off x="2675962" y="1988984"/>
            <a:ext cx="6390071" cy="270003"/>
          </a:xfrm>
          <a:prstGeom prst="rightArrow">
            <a:avLst>
              <a:gd name="adj1" fmla="val 50000"/>
              <a:gd name="adj2" fmla="val 112088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B7C4028B-478D-E462-C70D-A44ACB3053D7}"/>
              </a:ext>
            </a:extLst>
          </p:cNvPr>
          <p:cNvSpPr/>
          <p:nvPr/>
        </p:nvSpPr>
        <p:spPr>
          <a:xfrm>
            <a:off x="5105989" y="1808982"/>
            <a:ext cx="1620018" cy="810009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Internet</a:t>
            </a:r>
            <a:endParaRPr lang="en-CA" b="1" dirty="0">
              <a:solidFill>
                <a:schemeClr val="tx1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64A3FBB-67FA-42CC-4D95-7D2424E3E0F0}"/>
              </a:ext>
            </a:extLst>
          </p:cNvPr>
          <p:cNvGrpSpPr/>
          <p:nvPr/>
        </p:nvGrpSpPr>
        <p:grpSpPr>
          <a:xfrm>
            <a:off x="1145945" y="1358977"/>
            <a:ext cx="1709635" cy="1709635"/>
            <a:chOff x="9066033" y="1358977"/>
            <a:chExt cx="1709635" cy="170963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85AB165-A588-B102-D7E1-2BCFDFC4283E}"/>
                </a:ext>
              </a:extLst>
            </p:cNvPr>
            <p:cNvSpPr txBox="1"/>
            <p:nvPr/>
          </p:nvSpPr>
          <p:spPr>
            <a:xfrm>
              <a:off x="9261913" y="2686132"/>
              <a:ext cx="13849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/>
                <a:t>Client Browser</a:t>
              </a:r>
            </a:p>
          </p:txBody>
        </p:sp>
        <p:pic>
          <p:nvPicPr>
            <p:cNvPr id="27" name="Graphic 26" descr="Laptop">
              <a:extLst>
                <a:ext uri="{FF2B5EF4-FFF2-40B4-BE49-F238E27FC236}">
                  <a16:creationId xmlns:a16="http://schemas.microsoft.com/office/drawing/2014/main" id="{C181478F-5B6D-7DDE-62AC-864D1ED09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66033" y="1358977"/>
              <a:ext cx="1709635" cy="1709635"/>
            </a:xfrm>
            <a:prstGeom prst="rect">
              <a:avLst/>
            </a:prstGeom>
          </p:spPr>
        </p:pic>
      </p:grp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48CEEAF3-9919-418F-DBA6-3047538BDE9F}"/>
              </a:ext>
            </a:extLst>
          </p:cNvPr>
          <p:cNvSpPr/>
          <p:nvPr/>
        </p:nvSpPr>
        <p:spPr>
          <a:xfrm rot="3521854">
            <a:off x="1484359" y="1747206"/>
            <a:ext cx="699065" cy="221787"/>
          </a:xfrm>
          <a:prstGeom prst="rightArrow">
            <a:avLst>
              <a:gd name="adj1" fmla="val 50000"/>
              <a:gd name="adj2" fmla="val 112088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869B6CD5-309B-3A3D-BD45-A29AA4CFE982}"/>
              </a:ext>
            </a:extLst>
          </p:cNvPr>
          <p:cNvSpPr/>
          <p:nvPr/>
        </p:nvSpPr>
        <p:spPr>
          <a:xfrm rot="14377975">
            <a:off x="1074910" y="1865054"/>
            <a:ext cx="674327" cy="221787"/>
          </a:xfrm>
          <a:prstGeom prst="rightArrow">
            <a:avLst>
              <a:gd name="adj1" fmla="val 50000"/>
              <a:gd name="adj2" fmla="val 11208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0" name="Thought Bubble: Cloud 39">
            <a:extLst>
              <a:ext uri="{FF2B5EF4-FFF2-40B4-BE49-F238E27FC236}">
                <a16:creationId xmlns:a16="http://schemas.microsoft.com/office/drawing/2014/main" id="{A337B6DA-C6A6-9A92-ADE0-91AE509A2934}"/>
              </a:ext>
            </a:extLst>
          </p:cNvPr>
          <p:cNvSpPr/>
          <p:nvPr/>
        </p:nvSpPr>
        <p:spPr>
          <a:xfrm>
            <a:off x="245935" y="638969"/>
            <a:ext cx="1710019" cy="990011"/>
          </a:xfrm>
          <a:prstGeom prst="cloudCallout">
            <a:avLst>
              <a:gd name="adj1" fmla="val 44813"/>
              <a:gd name="adj2" fmla="val 11957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86D56C8-20A8-2344-B727-98FA1D3F74E7}"/>
              </a:ext>
            </a:extLst>
          </p:cNvPr>
          <p:cNvSpPr txBox="1"/>
          <p:nvPr/>
        </p:nvSpPr>
        <p:spPr>
          <a:xfrm>
            <a:off x="515938" y="818971"/>
            <a:ext cx="1260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Browser Cache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562D27C-6097-3453-9E52-FEF036A48DC1}"/>
              </a:ext>
            </a:extLst>
          </p:cNvPr>
          <p:cNvSpPr txBox="1"/>
          <p:nvPr/>
        </p:nvSpPr>
        <p:spPr>
          <a:xfrm>
            <a:off x="1685951" y="1448978"/>
            <a:ext cx="1260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</a:rPr>
              <a:t>Local copy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7D51C00-A472-F492-11D4-0B7BD55BDA89}"/>
              </a:ext>
            </a:extLst>
          </p:cNvPr>
          <p:cNvSpPr txBox="1"/>
          <p:nvPr/>
        </p:nvSpPr>
        <p:spPr>
          <a:xfrm>
            <a:off x="785941" y="1898983"/>
            <a:ext cx="630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load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C1A2F6C6-D60D-4EB9-9F1C-A912061785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5992" y="3609002"/>
            <a:ext cx="1829055" cy="176237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3730856-439D-F6BB-A87C-D9DC7D8A76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5962" y="3429000"/>
            <a:ext cx="1933845" cy="18862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BD6B38-710D-227A-896C-84FF514E1E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936" y="3699003"/>
            <a:ext cx="2410161" cy="24482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16B77F4-14ED-D246-A45E-4C200C96FD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06029" y="3519001"/>
            <a:ext cx="2238687" cy="229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22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DBFCC62-1B71-8BFA-2A83-D06345CC2DE0}"/>
              </a:ext>
            </a:extLst>
          </p:cNvPr>
          <p:cNvSpPr/>
          <p:nvPr/>
        </p:nvSpPr>
        <p:spPr>
          <a:xfrm rot="13708735">
            <a:off x="3503215" y="3684082"/>
            <a:ext cx="397584" cy="733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CBF903-BA13-AFFD-9A89-B44240FD603A}"/>
              </a:ext>
            </a:extLst>
          </p:cNvPr>
          <p:cNvSpPr/>
          <p:nvPr/>
        </p:nvSpPr>
        <p:spPr>
          <a:xfrm rot="1018176">
            <a:off x="135502" y="1469611"/>
            <a:ext cx="1478878" cy="6973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2CFB063-F12A-15CB-59E7-B3A22023FA41}"/>
              </a:ext>
            </a:extLst>
          </p:cNvPr>
          <p:cNvCxnSpPr>
            <a:cxnSpLocks/>
          </p:cNvCxnSpPr>
          <p:nvPr/>
        </p:nvCxnSpPr>
        <p:spPr>
          <a:xfrm flipH="1" flipV="1">
            <a:off x="8546177" y="2193147"/>
            <a:ext cx="44605" cy="28770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7D2FF033-5965-D583-F1C6-B50E46A2B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994" y="1448978"/>
            <a:ext cx="2528990" cy="2528990"/>
          </a:xfrm>
          <a:prstGeom prst="rect">
            <a:avLst/>
          </a:prstGeom>
        </p:spPr>
      </p:pic>
      <p:pic>
        <p:nvPicPr>
          <p:cNvPr id="23" name="Picture 22" descr="A computer and a computer&#10;&#10;AI-generated content may be incorrect.">
            <a:extLst>
              <a:ext uri="{FF2B5EF4-FFF2-40B4-BE49-F238E27FC236}">
                <a16:creationId xmlns:a16="http://schemas.microsoft.com/office/drawing/2014/main" id="{0D3F5940-89EE-42E3-4095-8AEA54A08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98963"/>
            <a:ext cx="4779015" cy="477901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BE0A3E0-906C-2D52-6275-674EF466494B}"/>
              </a:ext>
            </a:extLst>
          </p:cNvPr>
          <p:cNvSpPr/>
          <p:nvPr/>
        </p:nvSpPr>
        <p:spPr>
          <a:xfrm>
            <a:off x="3845975" y="1808982"/>
            <a:ext cx="1170013" cy="1980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C999B1F-C2EF-0AE0-1387-71A6224EB7F1}"/>
              </a:ext>
            </a:extLst>
          </p:cNvPr>
          <p:cNvSpPr/>
          <p:nvPr/>
        </p:nvSpPr>
        <p:spPr>
          <a:xfrm>
            <a:off x="4080150" y="2377694"/>
            <a:ext cx="1170013" cy="1980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09DCCF0-6CBE-88B6-D2A8-846245CE41EC}"/>
              </a:ext>
            </a:extLst>
          </p:cNvPr>
          <p:cNvSpPr/>
          <p:nvPr/>
        </p:nvSpPr>
        <p:spPr>
          <a:xfrm rot="16783922">
            <a:off x="3633154" y="2959764"/>
            <a:ext cx="323405" cy="1342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B7D5A30-20C4-C329-71E3-AE56EB3C5229}"/>
              </a:ext>
            </a:extLst>
          </p:cNvPr>
          <p:cNvSpPr/>
          <p:nvPr/>
        </p:nvSpPr>
        <p:spPr>
          <a:xfrm rot="4492267">
            <a:off x="2973586" y="3686305"/>
            <a:ext cx="1170013" cy="1980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520530B-E107-B97B-F6B6-B87FFBC1411F}"/>
              </a:ext>
            </a:extLst>
          </p:cNvPr>
          <p:cNvGrpSpPr/>
          <p:nvPr/>
        </p:nvGrpSpPr>
        <p:grpSpPr>
          <a:xfrm rot="13870904">
            <a:off x="4288185" y="1316004"/>
            <a:ext cx="900010" cy="180002"/>
            <a:chOff x="5555994" y="3068996"/>
            <a:chExt cx="900010" cy="180002"/>
          </a:xfrm>
          <a:solidFill>
            <a:schemeClr val="bg1"/>
          </a:solidFill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5CBA764-F0C9-A2F3-791B-23421D2D2E80}"/>
                </a:ext>
              </a:extLst>
            </p:cNvPr>
            <p:cNvSpPr/>
            <p:nvPr/>
          </p:nvSpPr>
          <p:spPr>
            <a:xfrm flipH="1">
              <a:off x="5555994" y="3068996"/>
              <a:ext cx="180002" cy="180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10AB0A3-8EA9-BB20-4E8F-B991C7FCBEDC}"/>
                </a:ext>
              </a:extLst>
            </p:cNvPr>
            <p:cNvSpPr/>
            <p:nvPr/>
          </p:nvSpPr>
          <p:spPr>
            <a:xfrm flipH="1">
              <a:off x="5735996" y="3068996"/>
              <a:ext cx="180002" cy="180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D668970-1843-6726-19BA-2FB0CE907877}"/>
                </a:ext>
              </a:extLst>
            </p:cNvPr>
            <p:cNvSpPr/>
            <p:nvPr/>
          </p:nvSpPr>
          <p:spPr>
            <a:xfrm flipH="1">
              <a:off x="5915998" y="3068996"/>
              <a:ext cx="180002" cy="180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A19E638-D4B3-8C91-5726-9EBAA23E850C}"/>
                </a:ext>
              </a:extLst>
            </p:cNvPr>
            <p:cNvSpPr/>
            <p:nvPr/>
          </p:nvSpPr>
          <p:spPr>
            <a:xfrm flipH="1">
              <a:off x="6096000" y="3068996"/>
              <a:ext cx="180002" cy="180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5E9021D-6201-48C8-1F49-E24C8FF844E0}"/>
                </a:ext>
              </a:extLst>
            </p:cNvPr>
            <p:cNvSpPr/>
            <p:nvPr/>
          </p:nvSpPr>
          <p:spPr>
            <a:xfrm flipH="1">
              <a:off x="6276002" y="3068996"/>
              <a:ext cx="180002" cy="180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69" name="Rectangle 68">
            <a:extLst>
              <a:ext uri="{FF2B5EF4-FFF2-40B4-BE49-F238E27FC236}">
                <a16:creationId xmlns:a16="http://schemas.microsoft.com/office/drawing/2014/main" id="{9DEA017C-D5EA-BB57-43A8-CEA48DC1DB5C}"/>
              </a:ext>
            </a:extLst>
          </p:cNvPr>
          <p:cNvSpPr/>
          <p:nvPr/>
        </p:nvSpPr>
        <p:spPr>
          <a:xfrm>
            <a:off x="5704511" y="1861020"/>
            <a:ext cx="1170013" cy="1980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47F449B-00B7-78EB-6A64-DD8092939904}"/>
              </a:ext>
            </a:extLst>
          </p:cNvPr>
          <p:cNvGrpSpPr/>
          <p:nvPr/>
        </p:nvGrpSpPr>
        <p:grpSpPr>
          <a:xfrm rot="16200000" flipV="1">
            <a:off x="6388862" y="2686132"/>
            <a:ext cx="900010" cy="45719"/>
            <a:chOff x="8706029" y="2798993"/>
            <a:chExt cx="900010" cy="180002"/>
          </a:xfrm>
          <a:solidFill>
            <a:schemeClr val="bg1"/>
          </a:solidFill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59547BC-EFEC-ED6C-08C3-C76FC6525227}"/>
                </a:ext>
              </a:extLst>
            </p:cNvPr>
            <p:cNvSpPr/>
            <p:nvPr/>
          </p:nvSpPr>
          <p:spPr>
            <a:xfrm flipH="1">
              <a:off x="8706029" y="2798993"/>
              <a:ext cx="180002" cy="180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6767645-EFE1-FB02-2A25-F6FDE2890BFE}"/>
                </a:ext>
              </a:extLst>
            </p:cNvPr>
            <p:cNvSpPr/>
            <p:nvPr/>
          </p:nvSpPr>
          <p:spPr>
            <a:xfrm flipH="1">
              <a:off x="8886031" y="2798993"/>
              <a:ext cx="180002" cy="180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9FB5180-B9A4-ADF0-874C-F4D7D3E73F47}"/>
                </a:ext>
              </a:extLst>
            </p:cNvPr>
            <p:cNvSpPr/>
            <p:nvPr/>
          </p:nvSpPr>
          <p:spPr>
            <a:xfrm flipH="1">
              <a:off x="9066033" y="2798993"/>
              <a:ext cx="180002" cy="180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FBCDECD-2A8A-5FD2-419F-C3913F8F8981}"/>
                </a:ext>
              </a:extLst>
            </p:cNvPr>
            <p:cNvSpPr/>
            <p:nvPr/>
          </p:nvSpPr>
          <p:spPr>
            <a:xfrm flipH="1">
              <a:off x="9246035" y="2798993"/>
              <a:ext cx="180002" cy="180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99CD2E6-0294-27F3-AA67-4D2B32DDE5ED}"/>
                </a:ext>
              </a:extLst>
            </p:cNvPr>
            <p:cNvSpPr/>
            <p:nvPr/>
          </p:nvSpPr>
          <p:spPr>
            <a:xfrm flipH="1">
              <a:off x="9426037" y="2798993"/>
              <a:ext cx="180002" cy="1800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cxnSp>
        <p:nvCxnSpPr>
          <p:cNvPr id="71" name="Connector: Elbow 70">
            <a:extLst>
              <a:ext uri="{FF2B5EF4-FFF2-40B4-BE49-F238E27FC236}">
                <a16:creationId xmlns:a16="http://schemas.microsoft.com/office/drawing/2014/main" id="{AC99D1EE-40C2-2B0A-763E-0FF9DA75E118}"/>
              </a:ext>
            </a:extLst>
          </p:cNvPr>
          <p:cNvCxnSpPr>
            <a:cxnSpLocks/>
            <a:stCxn id="36" idx="2"/>
            <a:endCxn id="52" idx="2"/>
          </p:cNvCxnSpPr>
          <p:nvPr/>
        </p:nvCxnSpPr>
        <p:spPr>
          <a:xfrm>
            <a:off x="5033982" y="1630081"/>
            <a:ext cx="1782026" cy="1438915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Connector: Elbow 71">
            <a:extLst>
              <a:ext uri="{FF2B5EF4-FFF2-40B4-BE49-F238E27FC236}">
                <a16:creationId xmlns:a16="http://schemas.microsoft.com/office/drawing/2014/main" id="{C462888E-3BB3-8D6C-1F4D-E42F02194143}"/>
              </a:ext>
            </a:extLst>
          </p:cNvPr>
          <p:cNvCxnSpPr>
            <a:cxnSpLocks/>
            <a:stCxn id="37" idx="2"/>
            <a:endCxn id="53" idx="2"/>
          </p:cNvCxnSpPr>
          <p:nvPr/>
        </p:nvCxnSpPr>
        <p:spPr>
          <a:xfrm>
            <a:off x="4921148" y="1489834"/>
            <a:ext cx="1894860" cy="1399160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nector: Elbow 75">
            <a:extLst>
              <a:ext uri="{FF2B5EF4-FFF2-40B4-BE49-F238E27FC236}">
                <a16:creationId xmlns:a16="http://schemas.microsoft.com/office/drawing/2014/main" id="{C1C81FCA-5218-775C-A3DD-096522C51FA5}"/>
              </a:ext>
            </a:extLst>
          </p:cNvPr>
          <p:cNvCxnSpPr>
            <a:cxnSpLocks/>
            <a:stCxn id="38" idx="2"/>
            <a:endCxn id="54" idx="2"/>
          </p:cNvCxnSpPr>
          <p:nvPr/>
        </p:nvCxnSpPr>
        <p:spPr>
          <a:xfrm>
            <a:off x="4808313" y="1349588"/>
            <a:ext cx="2007695" cy="1359404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Connector: Elbow 76">
            <a:extLst>
              <a:ext uri="{FF2B5EF4-FFF2-40B4-BE49-F238E27FC236}">
                <a16:creationId xmlns:a16="http://schemas.microsoft.com/office/drawing/2014/main" id="{F438269C-EE89-C202-F8EE-9D6D71B7E78E}"/>
              </a:ext>
            </a:extLst>
          </p:cNvPr>
          <p:cNvCxnSpPr>
            <a:cxnSpLocks/>
            <a:stCxn id="39" idx="2"/>
            <a:endCxn id="55" idx="2"/>
          </p:cNvCxnSpPr>
          <p:nvPr/>
        </p:nvCxnSpPr>
        <p:spPr>
          <a:xfrm>
            <a:off x="4695478" y="1209342"/>
            <a:ext cx="2120530" cy="1319648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Connector: Elbow 77">
            <a:extLst>
              <a:ext uri="{FF2B5EF4-FFF2-40B4-BE49-F238E27FC236}">
                <a16:creationId xmlns:a16="http://schemas.microsoft.com/office/drawing/2014/main" id="{280913D7-A62D-EA9E-E944-5DD12005C708}"/>
              </a:ext>
            </a:extLst>
          </p:cNvPr>
          <p:cNvCxnSpPr>
            <a:cxnSpLocks/>
            <a:stCxn id="40" idx="2"/>
            <a:endCxn id="56" idx="2"/>
          </p:cNvCxnSpPr>
          <p:nvPr/>
        </p:nvCxnSpPr>
        <p:spPr>
          <a:xfrm>
            <a:off x="4582644" y="1069095"/>
            <a:ext cx="2233364" cy="1279893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Rectangle 92">
            <a:extLst>
              <a:ext uri="{FF2B5EF4-FFF2-40B4-BE49-F238E27FC236}">
                <a16:creationId xmlns:a16="http://schemas.microsoft.com/office/drawing/2014/main" id="{C4103A98-936B-6122-AAD1-2DD87B2797F0}"/>
              </a:ext>
            </a:extLst>
          </p:cNvPr>
          <p:cNvSpPr/>
          <p:nvPr/>
        </p:nvSpPr>
        <p:spPr>
          <a:xfrm rot="3824748">
            <a:off x="7268130" y="3219690"/>
            <a:ext cx="1170013" cy="1980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6" name="Cloud 95">
            <a:extLst>
              <a:ext uri="{FF2B5EF4-FFF2-40B4-BE49-F238E27FC236}">
                <a16:creationId xmlns:a16="http://schemas.microsoft.com/office/drawing/2014/main" id="{867B885B-121F-B065-2582-64AECC034628}"/>
              </a:ext>
            </a:extLst>
          </p:cNvPr>
          <p:cNvSpPr/>
          <p:nvPr/>
        </p:nvSpPr>
        <p:spPr>
          <a:xfrm>
            <a:off x="2045955" y="458967"/>
            <a:ext cx="3150035" cy="1980022"/>
          </a:xfrm>
          <a:prstGeom prst="cloud">
            <a:avLst/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815EA3-6B01-CB6E-AC84-B0348D1CC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6046" y="368966"/>
            <a:ext cx="1629002" cy="233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5886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A2A356-3998-7826-7889-86B73CDA9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657" y="0"/>
            <a:ext cx="7808686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ED65804-A7E3-0360-9E6C-08721A0FD661}"/>
              </a:ext>
            </a:extLst>
          </p:cNvPr>
          <p:cNvSpPr/>
          <p:nvPr/>
        </p:nvSpPr>
        <p:spPr>
          <a:xfrm>
            <a:off x="4835986" y="4059007"/>
            <a:ext cx="2340026" cy="360004"/>
          </a:xfrm>
          <a:prstGeom prst="rect">
            <a:avLst/>
          </a:prstGeom>
          <a:solidFill>
            <a:srgbClr val="FFFF00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5A5D6-299F-98A2-3EA1-A4C706635AF7}"/>
              </a:ext>
            </a:extLst>
          </p:cNvPr>
          <p:cNvSpPr/>
          <p:nvPr/>
        </p:nvSpPr>
        <p:spPr>
          <a:xfrm>
            <a:off x="4918552" y="63392"/>
            <a:ext cx="720008" cy="360004"/>
          </a:xfrm>
          <a:prstGeom prst="rect">
            <a:avLst/>
          </a:prstGeom>
          <a:solidFill>
            <a:srgbClr val="FFFF00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4A7B66-AF58-97DB-3C70-F803AED6DDF6}"/>
              </a:ext>
            </a:extLst>
          </p:cNvPr>
          <p:cNvSpPr/>
          <p:nvPr/>
        </p:nvSpPr>
        <p:spPr>
          <a:xfrm>
            <a:off x="2198444" y="2922060"/>
            <a:ext cx="2581711" cy="360004"/>
          </a:xfrm>
          <a:prstGeom prst="rect">
            <a:avLst/>
          </a:prstGeom>
          <a:solidFill>
            <a:srgbClr val="FFFF00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0507EC-326A-0644-F073-ECB602BEE87F}"/>
              </a:ext>
            </a:extLst>
          </p:cNvPr>
          <p:cNvSpPr/>
          <p:nvPr/>
        </p:nvSpPr>
        <p:spPr>
          <a:xfrm>
            <a:off x="5165459" y="1996748"/>
            <a:ext cx="744688" cy="360004"/>
          </a:xfrm>
          <a:prstGeom prst="rect">
            <a:avLst/>
          </a:prstGeom>
          <a:solidFill>
            <a:srgbClr val="FFFF00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55321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3299C1-48FF-C5FA-AE47-A81EE844E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650" y="456785"/>
            <a:ext cx="10202699" cy="59444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D9334D-C2A1-C046-DAB6-40931140DE44}"/>
              </a:ext>
            </a:extLst>
          </p:cNvPr>
          <p:cNvSpPr/>
          <p:nvPr/>
        </p:nvSpPr>
        <p:spPr>
          <a:xfrm>
            <a:off x="2855964" y="2888994"/>
            <a:ext cx="2790031" cy="270003"/>
          </a:xfrm>
          <a:prstGeom prst="rect">
            <a:avLst/>
          </a:prstGeom>
          <a:solidFill>
            <a:srgbClr val="FFFF00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881205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53339C63-D0AF-D8E1-9967-E98AC74EADE2}"/>
              </a:ext>
            </a:extLst>
          </p:cNvPr>
          <p:cNvSpPr/>
          <p:nvPr/>
        </p:nvSpPr>
        <p:spPr>
          <a:xfrm>
            <a:off x="5285991" y="4149008"/>
            <a:ext cx="4500050" cy="208404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8D7A24E-4D55-E597-245D-16FDF1D3ADD9}"/>
              </a:ext>
            </a:extLst>
          </p:cNvPr>
          <p:cNvSpPr/>
          <p:nvPr/>
        </p:nvSpPr>
        <p:spPr>
          <a:xfrm rot="16200000">
            <a:off x="5465993" y="4419010"/>
            <a:ext cx="720008" cy="7200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CF45C9E8-7DB6-51A3-02F3-800357E3EB22}"/>
              </a:ext>
            </a:extLst>
          </p:cNvPr>
          <p:cNvSpPr/>
          <p:nvPr/>
        </p:nvSpPr>
        <p:spPr>
          <a:xfrm rot="16200000">
            <a:off x="6186001" y="4419010"/>
            <a:ext cx="720008" cy="7200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09F33863-BE7D-7AD1-6C54-EED8AA2C261C}"/>
              </a:ext>
            </a:extLst>
          </p:cNvPr>
          <p:cNvSpPr/>
          <p:nvPr/>
        </p:nvSpPr>
        <p:spPr>
          <a:xfrm rot="16200000">
            <a:off x="6906009" y="4419010"/>
            <a:ext cx="720008" cy="7200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43154315-F311-0530-6A10-A223FF86AEE6}"/>
              </a:ext>
            </a:extLst>
          </p:cNvPr>
          <p:cNvSpPr/>
          <p:nvPr/>
        </p:nvSpPr>
        <p:spPr>
          <a:xfrm rot="16200000">
            <a:off x="7626017" y="4419010"/>
            <a:ext cx="720008" cy="7200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E331A3F-6BFC-AFF9-3CD5-8591776DE136}"/>
              </a:ext>
            </a:extLst>
          </p:cNvPr>
          <p:cNvSpPr/>
          <p:nvPr/>
        </p:nvSpPr>
        <p:spPr>
          <a:xfrm>
            <a:off x="5375994" y="815648"/>
            <a:ext cx="4500050" cy="135001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8" name="Arrow: Bent-Up 17">
            <a:extLst>
              <a:ext uri="{FF2B5EF4-FFF2-40B4-BE49-F238E27FC236}">
                <a16:creationId xmlns:a16="http://schemas.microsoft.com/office/drawing/2014/main" id="{CF2EAC2A-27B7-A4FE-E941-49F1779FCA3E}"/>
              </a:ext>
            </a:extLst>
          </p:cNvPr>
          <p:cNvSpPr/>
          <p:nvPr/>
        </p:nvSpPr>
        <p:spPr>
          <a:xfrm flipH="1">
            <a:off x="8363417" y="1715658"/>
            <a:ext cx="3042643" cy="990011"/>
          </a:xfrm>
          <a:prstGeom prst="bentUpArrow">
            <a:avLst>
              <a:gd name="adj1" fmla="val 21226"/>
              <a:gd name="adj2" fmla="val 25323"/>
              <a:gd name="adj3" fmla="val 31424"/>
            </a:avLst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57C534-1A10-1A32-22C0-B17EF06C457F}"/>
              </a:ext>
            </a:extLst>
          </p:cNvPr>
          <p:cNvGrpSpPr/>
          <p:nvPr/>
        </p:nvGrpSpPr>
        <p:grpSpPr>
          <a:xfrm rot="16200000">
            <a:off x="5825999" y="1175653"/>
            <a:ext cx="540006" cy="540006"/>
            <a:chOff x="5825997" y="2168986"/>
            <a:chExt cx="540006" cy="54000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7CEF2C9-918E-E9C1-D393-CB8028616ABB}"/>
                </a:ext>
              </a:extLst>
            </p:cNvPr>
            <p:cNvSpPr/>
            <p:nvPr/>
          </p:nvSpPr>
          <p:spPr>
            <a:xfrm>
              <a:off x="5825997" y="2168986"/>
              <a:ext cx="540006" cy="54000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4" name="Graphic 3" descr="Arrow circle with solid fill">
              <a:extLst>
                <a:ext uri="{FF2B5EF4-FFF2-40B4-BE49-F238E27FC236}">
                  <a16:creationId xmlns:a16="http://schemas.microsoft.com/office/drawing/2014/main" id="{8045BEA1-347B-E080-7E83-6A5214DCD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825997" y="2168986"/>
              <a:ext cx="540006" cy="540006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2E630CD-736E-193D-0208-2A21DAC0D92C}"/>
              </a:ext>
            </a:extLst>
          </p:cNvPr>
          <p:cNvGrpSpPr/>
          <p:nvPr/>
        </p:nvGrpSpPr>
        <p:grpSpPr>
          <a:xfrm rot="16200000">
            <a:off x="6456006" y="1175653"/>
            <a:ext cx="540006" cy="540006"/>
            <a:chOff x="5825997" y="2168986"/>
            <a:chExt cx="540006" cy="54000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1CF38C2-014D-421B-0289-A60A4E347702}"/>
                </a:ext>
              </a:extLst>
            </p:cNvPr>
            <p:cNvSpPr/>
            <p:nvPr/>
          </p:nvSpPr>
          <p:spPr>
            <a:xfrm>
              <a:off x="5825997" y="2168986"/>
              <a:ext cx="540006" cy="54000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10" name="Graphic 9" descr="Arrow circle with solid fill">
              <a:extLst>
                <a:ext uri="{FF2B5EF4-FFF2-40B4-BE49-F238E27FC236}">
                  <a16:creationId xmlns:a16="http://schemas.microsoft.com/office/drawing/2014/main" id="{E55C61B8-241E-E9D2-75D4-0EF057048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825997" y="2168986"/>
              <a:ext cx="540006" cy="540006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EC52B84-AAA4-5174-15FE-7D7E42A42673}"/>
              </a:ext>
            </a:extLst>
          </p:cNvPr>
          <p:cNvGrpSpPr/>
          <p:nvPr/>
        </p:nvGrpSpPr>
        <p:grpSpPr>
          <a:xfrm rot="16200000">
            <a:off x="7086013" y="1175653"/>
            <a:ext cx="540006" cy="540006"/>
            <a:chOff x="5825997" y="2168986"/>
            <a:chExt cx="540006" cy="54000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C9821C-D617-7990-96B3-C15AC27FD716}"/>
                </a:ext>
              </a:extLst>
            </p:cNvPr>
            <p:cNvSpPr/>
            <p:nvPr/>
          </p:nvSpPr>
          <p:spPr>
            <a:xfrm>
              <a:off x="5825997" y="2168986"/>
              <a:ext cx="540006" cy="54000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13" name="Graphic 12" descr="Arrow circle with solid fill">
              <a:extLst>
                <a:ext uri="{FF2B5EF4-FFF2-40B4-BE49-F238E27FC236}">
                  <a16:creationId xmlns:a16="http://schemas.microsoft.com/office/drawing/2014/main" id="{0DDA4792-494E-E918-86EC-09A4ACBFB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825997" y="2168986"/>
              <a:ext cx="540006" cy="54000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13678BD-5349-6B29-BA1B-75B9E6BB63EF}"/>
              </a:ext>
            </a:extLst>
          </p:cNvPr>
          <p:cNvGrpSpPr/>
          <p:nvPr/>
        </p:nvGrpSpPr>
        <p:grpSpPr>
          <a:xfrm rot="16200000">
            <a:off x="7716020" y="1175653"/>
            <a:ext cx="540006" cy="540006"/>
            <a:chOff x="5825997" y="2168986"/>
            <a:chExt cx="540006" cy="5400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2265A6E-8CBD-C3F9-8FF7-431F60DC7A16}"/>
                </a:ext>
              </a:extLst>
            </p:cNvPr>
            <p:cNvSpPr/>
            <p:nvPr/>
          </p:nvSpPr>
          <p:spPr>
            <a:xfrm>
              <a:off x="5825997" y="2168986"/>
              <a:ext cx="540006" cy="54000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16" name="Graphic 15" descr="Arrow circle with solid fill">
              <a:extLst>
                <a:ext uri="{FF2B5EF4-FFF2-40B4-BE49-F238E27FC236}">
                  <a16:creationId xmlns:a16="http://schemas.microsoft.com/office/drawing/2014/main" id="{F99B715A-91B1-657C-DE09-C0EFD339D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825997" y="2168986"/>
              <a:ext cx="540006" cy="540006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AB4E6D6-9938-F096-EE5B-46079FFFBF5D}"/>
              </a:ext>
            </a:extLst>
          </p:cNvPr>
          <p:cNvSpPr/>
          <p:nvPr/>
        </p:nvSpPr>
        <p:spPr>
          <a:xfrm rot="16200000">
            <a:off x="5739717" y="1122271"/>
            <a:ext cx="720008" cy="646768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B2717B-C3E4-B343-7386-C7D711C81928}"/>
              </a:ext>
            </a:extLst>
          </p:cNvPr>
          <p:cNvSpPr txBox="1"/>
          <p:nvPr/>
        </p:nvSpPr>
        <p:spPr>
          <a:xfrm>
            <a:off x="5555996" y="455644"/>
            <a:ext cx="4050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Process Per Request </a:t>
            </a:r>
            <a:r>
              <a:rPr lang="en-US" sz="2000" dirty="0">
                <a:solidFill>
                  <a:srgbClr val="0070C0"/>
                </a:solidFill>
              </a:rPr>
              <a:t>Web Server</a:t>
            </a:r>
            <a:endParaRPr lang="en-CA" sz="2000" dirty="0">
              <a:solidFill>
                <a:srgbClr val="0070C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65E41AE-65EB-CF2F-A9DA-1099B49F7C40}"/>
              </a:ext>
            </a:extLst>
          </p:cNvPr>
          <p:cNvSpPr txBox="1"/>
          <p:nvPr/>
        </p:nvSpPr>
        <p:spPr>
          <a:xfrm>
            <a:off x="9876044" y="2165663"/>
            <a:ext cx="1656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3B7D23"/>
                </a:solidFill>
              </a:rPr>
              <a:t>Client Request</a:t>
            </a:r>
            <a:endParaRPr lang="en-CA" dirty="0">
              <a:solidFill>
                <a:srgbClr val="3B7D23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0507FAE-3ADA-1323-71AC-5431F18506A2}"/>
              </a:ext>
            </a:extLst>
          </p:cNvPr>
          <p:cNvSpPr txBox="1"/>
          <p:nvPr/>
        </p:nvSpPr>
        <p:spPr>
          <a:xfrm>
            <a:off x="8302473" y="943493"/>
            <a:ext cx="6300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Spawn</a:t>
            </a:r>
            <a:endParaRPr lang="en-CA" sz="12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D05EAAD-B386-AA9A-A6C1-F41A4AA7D0E8}"/>
              </a:ext>
            </a:extLst>
          </p:cNvPr>
          <p:cNvSpPr txBox="1"/>
          <p:nvPr/>
        </p:nvSpPr>
        <p:spPr>
          <a:xfrm>
            <a:off x="5645997" y="815648"/>
            <a:ext cx="1800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Running Process</a:t>
            </a:r>
            <a:r>
              <a:rPr lang="en-CA" sz="1400" dirty="0"/>
              <a:t>es</a:t>
            </a:r>
            <a:endParaRPr lang="en-US" sz="14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E1560B8-79F0-7E67-EF32-95B387F43D51}"/>
              </a:ext>
            </a:extLst>
          </p:cNvPr>
          <p:cNvSpPr txBox="1"/>
          <p:nvPr/>
        </p:nvSpPr>
        <p:spPr>
          <a:xfrm>
            <a:off x="1775952" y="1988984"/>
            <a:ext cx="12675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File System, </a:t>
            </a:r>
          </a:p>
          <a:p>
            <a:r>
              <a:rPr lang="en-US" sz="1400" dirty="0"/>
              <a:t>Database,</a:t>
            </a:r>
          </a:p>
          <a:p>
            <a:r>
              <a:rPr lang="en-US" sz="1400" dirty="0"/>
              <a:t>Computation,</a:t>
            </a:r>
          </a:p>
          <a:p>
            <a:r>
              <a:rPr lang="en-US" sz="1400" dirty="0"/>
              <a:t>Network …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62517DB-D1D6-17EA-CBAA-B2B197573BEF}"/>
              </a:ext>
            </a:extLst>
          </p:cNvPr>
          <p:cNvSpPr txBox="1"/>
          <p:nvPr/>
        </p:nvSpPr>
        <p:spPr>
          <a:xfrm>
            <a:off x="2443921" y="376400"/>
            <a:ext cx="66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Slow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62F336D-8E60-0A26-001F-5EC6E5A178A9}"/>
              </a:ext>
            </a:extLst>
          </p:cNvPr>
          <p:cNvSpPr txBox="1"/>
          <p:nvPr/>
        </p:nvSpPr>
        <p:spPr>
          <a:xfrm>
            <a:off x="8886033" y="1085651"/>
            <a:ext cx="66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Slow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A9CF5D7A-D0F4-2DA6-3193-B764C533C364}"/>
              </a:ext>
            </a:extLst>
          </p:cNvPr>
          <p:cNvSpPr txBox="1"/>
          <p:nvPr/>
        </p:nvSpPr>
        <p:spPr>
          <a:xfrm>
            <a:off x="1505949" y="5229019"/>
            <a:ext cx="12675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File System, </a:t>
            </a:r>
          </a:p>
          <a:p>
            <a:r>
              <a:rPr lang="en-US" sz="1400" dirty="0"/>
              <a:t>Database,</a:t>
            </a:r>
          </a:p>
          <a:p>
            <a:r>
              <a:rPr lang="en-US" sz="1400" dirty="0"/>
              <a:t>Computation,</a:t>
            </a:r>
          </a:p>
          <a:p>
            <a:r>
              <a:rPr lang="en-US" sz="1400" dirty="0"/>
              <a:t>Network …</a:t>
            </a: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DB9739B1-6C2B-75F5-31AD-BE5010532117}"/>
              </a:ext>
            </a:extLst>
          </p:cNvPr>
          <p:cNvSpPr/>
          <p:nvPr/>
        </p:nvSpPr>
        <p:spPr>
          <a:xfrm>
            <a:off x="2891885" y="1085651"/>
            <a:ext cx="2951356" cy="244425"/>
          </a:xfrm>
          <a:custGeom>
            <a:avLst/>
            <a:gdLst>
              <a:gd name="connsiteX0" fmla="*/ 2951356 w 2951356"/>
              <a:gd name="connsiteY0" fmla="*/ 513803 h 513803"/>
              <a:gd name="connsiteX1" fmla="*/ 1397619 w 2951356"/>
              <a:gd name="connsiteY1" fmla="*/ 847 h 513803"/>
              <a:gd name="connsiteX2" fmla="*/ 0 w 2951356"/>
              <a:gd name="connsiteY2" fmla="*/ 417159 h 513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51356" h="513803">
                <a:moveTo>
                  <a:pt x="2951356" y="513803"/>
                </a:moveTo>
                <a:cubicBezTo>
                  <a:pt x="2420434" y="265378"/>
                  <a:pt x="1889512" y="16954"/>
                  <a:pt x="1397619" y="847"/>
                </a:cubicBezTo>
                <a:cubicBezTo>
                  <a:pt x="905726" y="-15260"/>
                  <a:pt x="452863" y="200949"/>
                  <a:pt x="0" y="417159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C91F1D7D-731D-CABE-366A-CC8C4205A20E}"/>
              </a:ext>
            </a:extLst>
          </p:cNvPr>
          <p:cNvSpPr/>
          <p:nvPr/>
        </p:nvSpPr>
        <p:spPr>
          <a:xfrm>
            <a:off x="2899319" y="1478760"/>
            <a:ext cx="2899317" cy="146898"/>
          </a:xfrm>
          <a:custGeom>
            <a:avLst/>
            <a:gdLst>
              <a:gd name="connsiteX0" fmla="*/ 0 w 2899317"/>
              <a:gd name="connsiteY0" fmla="*/ 22302 h 416363"/>
              <a:gd name="connsiteX1" fmla="*/ 1412488 w 2899317"/>
              <a:gd name="connsiteY1" fmla="*/ 416312 h 416363"/>
              <a:gd name="connsiteX2" fmla="*/ 2899317 w 2899317"/>
              <a:gd name="connsiteY2" fmla="*/ 0 h 416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99317" h="416363">
                <a:moveTo>
                  <a:pt x="0" y="22302"/>
                </a:moveTo>
                <a:cubicBezTo>
                  <a:pt x="464634" y="221165"/>
                  <a:pt x="929269" y="420029"/>
                  <a:pt x="1412488" y="416312"/>
                </a:cubicBezTo>
                <a:cubicBezTo>
                  <a:pt x="1895708" y="412595"/>
                  <a:pt x="2397512" y="206297"/>
                  <a:pt x="2899317" y="0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8BEDDC7-C251-EF3F-E59B-D69211D4E669}"/>
              </a:ext>
            </a:extLst>
          </p:cNvPr>
          <p:cNvSpPr txBox="1"/>
          <p:nvPr/>
        </p:nvSpPr>
        <p:spPr>
          <a:xfrm>
            <a:off x="3755974" y="728970"/>
            <a:ext cx="1010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 </a:t>
            </a:r>
            <a:r>
              <a:rPr lang="en-US" sz="1200" dirty="0">
                <a:solidFill>
                  <a:srgbClr val="C00000"/>
                </a:solidFill>
              </a:rPr>
              <a:t>(blocking)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3F9501A-87B4-87DB-7CF2-88AA161FEEE0}"/>
              </a:ext>
            </a:extLst>
          </p:cNvPr>
          <p:cNvSpPr txBox="1"/>
          <p:nvPr/>
        </p:nvSpPr>
        <p:spPr>
          <a:xfrm>
            <a:off x="4115980" y="126565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3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2742500-1E41-3147-A0B8-52D369113E44}"/>
              </a:ext>
            </a:extLst>
          </p:cNvPr>
          <p:cNvSpPr txBox="1"/>
          <p:nvPr/>
        </p:nvSpPr>
        <p:spPr>
          <a:xfrm>
            <a:off x="6186003" y="180565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4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69C8C80-5FB9-184E-ACB0-A21D16E1465A}"/>
              </a:ext>
            </a:extLst>
          </p:cNvPr>
          <p:cNvSpPr txBox="1"/>
          <p:nvPr/>
        </p:nvSpPr>
        <p:spPr>
          <a:xfrm>
            <a:off x="2108908" y="528402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</a:t>
            </a:r>
            <a:endParaRPr lang="en-CA" dirty="0">
              <a:solidFill>
                <a:srgbClr val="C00000"/>
              </a:solidFill>
            </a:endParaRPr>
          </a:p>
        </p:txBody>
      </p:sp>
      <p:pic>
        <p:nvPicPr>
          <p:cNvPr id="65" name="Graphic 64" descr="Arrow circle with solid fill">
            <a:extLst>
              <a:ext uri="{FF2B5EF4-FFF2-40B4-BE49-F238E27FC236}">
                <a16:creationId xmlns:a16="http://schemas.microsoft.com/office/drawing/2014/main" id="{4CCDACE6-705F-6808-F61D-A9864B4C3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3917" y="373077"/>
            <a:ext cx="720008" cy="720008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28608136-0753-CB0D-DF0A-A4EA52EF33EF}"/>
              </a:ext>
            </a:extLst>
          </p:cNvPr>
          <p:cNvSpPr txBox="1"/>
          <p:nvPr/>
        </p:nvSpPr>
        <p:spPr>
          <a:xfrm>
            <a:off x="9156036" y="3065673"/>
            <a:ext cx="1854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Server Response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68" name="Arrow: Bent-Up 67">
            <a:extLst>
              <a:ext uri="{FF2B5EF4-FFF2-40B4-BE49-F238E27FC236}">
                <a16:creationId xmlns:a16="http://schemas.microsoft.com/office/drawing/2014/main" id="{BCA36F53-0013-2B87-EEEE-1B29284E94CD}"/>
              </a:ext>
            </a:extLst>
          </p:cNvPr>
          <p:cNvSpPr/>
          <p:nvPr/>
        </p:nvSpPr>
        <p:spPr>
          <a:xfrm rot="16200000" flipH="1" flipV="1">
            <a:off x="7971944" y="-246964"/>
            <a:ext cx="1468171" cy="5400061"/>
          </a:xfrm>
          <a:prstGeom prst="bentUpArrow">
            <a:avLst>
              <a:gd name="adj1" fmla="val 12863"/>
              <a:gd name="adj2" fmla="val 14183"/>
              <a:gd name="adj3" fmla="val 28892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8D997C3-F9C2-1D9D-0A4B-C392616F397E}"/>
              </a:ext>
            </a:extLst>
          </p:cNvPr>
          <p:cNvGrpSpPr/>
          <p:nvPr/>
        </p:nvGrpSpPr>
        <p:grpSpPr>
          <a:xfrm rot="16200000">
            <a:off x="8346027" y="1175652"/>
            <a:ext cx="540006" cy="540006"/>
            <a:chOff x="5825997" y="2168986"/>
            <a:chExt cx="540006" cy="540006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DC85C343-2BA1-5193-FE48-601226D0BCD3}"/>
                </a:ext>
              </a:extLst>
            </p:cNvPr>
            <p:cNvSpPr/>
            <p:nvPr/>
          </p:nvSpPr>
          <p:spPr>
            <a:xfrm>
              <a:off x="5825997" y="2168986"/>
              <a:ext cx="540006" cy="54000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71" name="Graphic 70" descr="Arrow circle with solid fill">
              <a:extLst>
                <a:ext uri="{FF2B5EF4-FFF2-40B4-BE49-F238E27FC236}">
                  <a16:creationId xmlns:a16="http://schemas.microsoft.com/office/drawing/2014/main" id="{D4082561-EB40-C7AD-95E6-CA075A201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825997" y="2168986"/>
              <a:ext cx="540006" cy="540006"/>
            </a:xfrm>
            <a:prstGeom prst="rect">
              <a:avLst/>
            </a:prstGeom>
          </p:spPr>
        </p:pic>
      </p:grpSp>
      <p:sp>
        <p:nvSpPr>
          <p:cNvPr id="73" name="Lightning Bolt 72">
            <a:extLst>
              <a:ext uri="{FF2B5EF4-FFF2-40B4-BE49-F238E27FC236}">
                <a16:creationId xmlns:a16="http://schemas.microsoft.com/office/drawing/2014/main" id="{D7D4BE49-FEB3-D435-C3E1-F2D9FD402047}"/>
              </a:ext>
            </a:extLst>
          </p:cNvPr>
          <p:cNvSpPr/>
          <p:nvPr/>
        </p:nvSpPr>
        <p:spPr>
          <a:xfrm flipH="1">
            <a:off x="8886033" y="995650"/>
            <a:ext cx="117603" cy="242401"/>
          </a:xfrm>
          <a:prstGeom prst="lightningBol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962B6DA-B785-584E-F8F3-CF55F393D4F7}"/>
              </a:ext>
            </a:extLst>
          </p:cNvPr>
          <p:cNvSpPr/>
          <p:nvPr/>
        </p:nvSpPr>
        <p:spPr>
          <a:xfrm rot="16200000">
            <a:off x="8184062" y="1021815"/>
            <a:ext cx="866557" cy="634223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81" name="Graphic 80" descr="Turtle outline">
            <a:extLst>
              <a:ext uri="{FF2B5EF4-FFF2-40B4-BE49-F238E27FC236}">
                <a16:creationId xmlns:a16="http://schemas.microsoft.com/office/drawing/2014/main" id="{CA1E72F2-7545-4C78-EE6D-3BCF294353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10198" y="1252897"/>
            <a:ext cx="457200" cy="457200"/>
          </a:xfrm>
          <a:prstGeom prst="rect">
            <a:avLst/>
          </a:prstGeom>
        </p:spPr>
      </p:pic>
      <p:pic>
        <p:nvPicPr>
          <p:cNvPr id="82" name="Graphic 81" descr="Turtle outline">
            <a:extLst>
              <a:ext uri="{FF2B5EF4-FFF2-40B4-BE49-F238E27FC236}">
                <a16:creationId xmlns:a16="http://schemas.microsoft.com/office/drawing/2014/main" id="{16A22CD9-D1FC-8009-060C-2EBDE5B7B8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85961" y="548968"/>
            <a:ext cx="457200" cy="457200"/>
          </a:xfrm>
          <a:prstGeom prst="rect">
            <a:avLst/>
          </a:prstGeom>
        </p:spPr>
      </p:pic>
      <p:sp>
        <p:nvSpPr>
          <p:cNvPr id="72" name="Lightning Bolt 71">
            <a:extLst>
              <a:ext uri="{FF2B5EF4-FFF2-40B4-BE49-F238E27FC236}">
                <a16:creationId xmlns:a16="http://schemas.microsoft.com/office/drawing/2014/main" id="{9B47D9E2-063E-BBAC-97D8-EB018E36E45A}"/>
              </a:ext>
            </a:extLst>
          </p:cNvPr>
          <p:cNvSpPr/>
          <p:nvPr/>
        </p:nvSpPr>
        <p:spPr>
          <a:xfrm rot="16691872">
            <a:off x="8169200" y="1624556"/>
            <a:ext cx="180002" cy="270003"/>
          </a:xfrm>
          <a:prstGeom prst="lightningBol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3EB424-0578-A8A1-C43F-D45C96F131AA}"/>
              </a:ext>
            </a:extLst>
          </p:cNvPr>
          <p:cNvGrpSpPr/>
          <p:nvPr/>
        </p:nvGrpSpPr>
        <p:grpSpPr>
          <a:xfrm rot="16200000">
            <a:off x="5561009" y="4494993"/>
            <a:ext cx="540006" cy="540006"/>
            <a:chOff x="5825997" y="2168986"/>
            <a:chExt cx="540006" cy="540006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FB5173A4-8182-D7D7-C046-34AC7BEB100E}"/>
                </a:ext>
              </a:extLst>
            </p:cNvPr>
            <p:cNvSpPr/>
            <p:nvPr/>
          </p:nvSpPr>
          <p:spPr>
            <a:xfrm>
              <a:off x="5825997" y="2168986"/>
              <a:ext cx="540006" cy="54000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87" name="Graphic 86" descr="Arrow circle with solid fill">
              <a:extLst>
                <a:ext uri="{FF2B5EF4-FFF2-40B4-BE49-F238E27FC236}">
                  <a16:creationId xmlns:a16="http://schemas.microsoft.com/office/drawing/2014/main" id="{4F45A136-8BF4-5F77-7C6A-DB56DBE25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825997" y="2168986"/>
              <a:ext cx="540006" cy="54000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461FD3D4-54B6-E59C-3EA2-D1B378BEF08B}"/>
              </a:ext>
            </a:extLst>
          </p:cNvPr>
          <p:cNvGrpSpPr/>
          <p:nvPr/>
        </p:nvGrpSpPr>
        <p:grpSpPr>
          <a:xfrm rot="16200000">
            <a:off x="6276002" y="4509011"/>
            <a:ext cx="540006" cy="540006"/>
            <a:chOff x="5825997" y="2168986"/>
            <a:chExt cx="540006" cy="540006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006941A8-3E79-52A5-6A7B-79EF756D22E6}"/>
                </a:ext>
              </a:extLst>
            </p:cNvPr>
            <p:cNvSpPr/>
            <p:nvPr/>
          </p:nvSpPr>
          <p:spPr>
            <a:xfrm>
              <a:off x="5825997" y="2168986"/>
              <a:ext cx="540006" cy="54000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90" name="Graphic 89" descr="Arrow circle with solid fill">
              <a:extLst>
                <a:ext uri="{FF2B5EF4-FFF2-40B4-BE49-F238E27FC236}">
                  <a16:creationId xmlns:a16="http://schemas.microsoft.com/office/drawing/2014/main" id="{12DEDAE8-E843-9B68-9704-775AC81F7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825997" y="2168986"/>
              <a:ext cx="540006" cy="540006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C6B9573-A08F-F279-FF6C-2D5B607DF370}"/>
              </a:ext>
            </a:extLst>
          </p:cNvPr>
          <p:cNvGrpSpPr/>
          <p:nvPr/>
        </p:nvGrpSpPr>
        <p:grpSpPr>
          <a:xfrm rot="16200000">
            <a:off x="6996010" y="4509011"/>
            <a:ext cx="540006" cy="540006"/>
            <a:chOff x="5825997" y="2168986"/>
            <a:chExt cx="540006" cy="540006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43406518-911B-FEF5-D071-7A6A03428E7B}"/>
                </a:ext>
              </a:extLst>
            </p:cNvPr>
            <p:cNvSpPr/>
            <p:nvPr/>
          </p:nvSpPr>
          <p:spPr>
            <a:xfrm>
              <a:off x="5825997" y="2168986"/>
              <a:ext cx="540006" cy="54000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93" name="Graphic 92" descr="Arrow circle with solid fill">
              <a:extLst>
                <a:ext uri="{FF2B5EF4-FFF2-40B4-BE49-F238E27FC236}">
                  <a16:creationId xmlns:a16="http://schemas.microsoft.com/office/drawing/2014/main" id="{245EB60B-C4BF-379A-9843-7C6A29BBC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825997" y="2168986"/>
              <a:ext cx="540006" cy="540006"/>
            </a:xfrm>
            <a:prstGeom prst="rect">
              <a:avLst/>
            </a:prstGeom>
          </p:spPr>
        </p:pic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220E32F3-782C-E45D-2B6C-CA40157792C2}"/>
              </a:ext>
            </a:extLst>
          </p:cNvPr>
          <p:cNvGrpSpPr/>
          <p:nvPr/>
        </p:nvGrpSpPr>
        <p:grpSpPr>
          <a:xfrm rot="16200000">
            <a:off x="7716018" y="4509011"/>
            <a:ext cx="540006" cy="540006"/>
            <a:chOff x="5825997" y="2168986"/>
            <a:chExt cx="540006" cy="540006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990CFB2-7DD9-193B-ECEF-AACA9F9F9C50}"/>
                </a:ext>
              </a:extLst>
            </p:cNvPr>
            <p:cNvSpPr/>
            <p:nvPr/>
          </p:nvSpPr>
          <p:spPr>
            <a:xfrm>
              <a:off x="5825997" y="2168986"/>
              <a:ext cx="540006" cy="540006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96" name="Graphic 95" descr="Arrow circle with solid fill">
              <a:extLst>
                <a:ext uri="{FF2B5EF4-FFF2-40B4-BE49-F238E27FC236}">
                  <a16:creationId xmlns:a16="http://schemas.microsoft.com/office/drawing/2014/main" id="{0A2963F7-8E3D-6231-633A-6D34A3F43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825997" y="2168986"/>
              <a:ext cx="540006" cy="540006"/>
            </a:xfrm>
            <a:prstGeom prst="rect">
              <a:avLst/>
            </a:prstGeom>
          </p:spPr>
        </p:pic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1F60670B-85A9-49AD-08DD-DAD234BFCBDE}"/>
              </a:ext>
            </a:extLst>
          </p:cNvPr>
          <p:cNvSpPr txBox="1"/>
          <p:nvPr/>
        </p:nvSpPr>
        <p:spPr>
          <a:xfrm>
            <a:off x="5195990" y="3789003"/>
            <a:ext cx="45850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Thread Pool </a:t>
            </a:r>
            <a:r>
              <a:rPr lang="en-US" sz="2000" dirty="0">
                <a:solidFill>
                  <a:srgbClr val="0070C0"/>
                </a:solidFill>
              </a:rPr>
              <a:t>Web Server (e.g., Apache)</a:t>
            </a:r>
            <a:endParaRPr lang="en-CA" sz="2000" dirty="0">
              <a:solidFill>
                <a:srgbClr val="0070C0"/>
              </a:solidFill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795C2FD6-A399-6F5B-7B7B-4A2B51B3AE31}"/>
              </a:ext>
            </a:extLst>
          </p:cNvPr>
          <p:cNvSpPr txBox="1"/>
          <p:nvPr/>
        </p:nvSpPr>
        <p:spPr>
          <a:xfrm>
            <a:off x="9786041" y="5319020"/>
            <a:ext cx="1656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3B7D23"/>
                </a:solidFill>
              </a:rPr>
              <a:t>Client Request</a:t>
            </a:r>
            <a:endParaRPr lang="en-CA" dirty="0">
              <a:solidFill>
                <a:srgbClr val="3B7D23"/>
              </a:solidFill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6F795E8-AD22-A5DD-491D-137AB8A5843D}"/>
              </a:ext>
            </a:extLst>
          </p:cNvPr>
          <p:cNvSpPr txBox="1"/>
          <p:nvPr/>
        </p:nvSpPr>
        <p:spPr>
          <a:xfrm>
            <a:off x="5555994" y="4149007"/>
            <a:ext cx="2160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Fixed-Size Thread Pool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4F1C9DF3-2784-29BD-D3D9-85F1BBC45D82}"/>
              </a:ext>
            </a:extLst>
          </p:cNvPr>
          <p:cNvSpPr txBox="1"/>
          <p:nvPr/>
        </p:nvSpPr>
        <p:spPr>
          <a:xfrm>
            <a:off x="1714897" y="3429790"/>
            <a:ext cx="66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Slow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2BE2E00E-6C2E-196A-583F-D4074ECDF9C9}"/>
              </a:ext>
            </a:extLst>
          </p:cNvPr>
          <p:cNvSpPr/>
          <p:nvPr/>
        </p:nvSpPr>
        <p:spPr>
          <a:xfrm>
            <a:off x="2626895" y="4404991"/>
            <a:ext cx="2951356" cy="244425"/>
          </a:xfrm>
          <a:custGeom>
            <a:avLst/>
            <a:gdLst>
              <a:gd name="connsiteX0" fmla="*/ 2951356 w 2951356"/>
              <a:gd name="connsiteY0" fmla="*/ 513803 h 513803"/>
              <a:gd name="connsiteX1" fmla="*/ 1397619 w 2951356"/>
              <a:gd name="connsiteY1" fmla="*/ 847 h 513803"/>
              <a:gd name="connsiteX2" fmla="*/ 0 w 2951356"/>
              <a:gd name="connsiteY2" fmla="*/ 417159 h 513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51356" h="513803">
                <a:moveTo>
                  <a:pt x="2951356" y="513803"/>
                </a:moveTo>
                <a:cubicBezTo>
                  <a:pt x="2420434" y="265378"/>
                  <a:pt x="1889512" y="16954"/>
                  <a:pt x="1397619" y="847"/>
                </a:cubicBezTo>
                <a:cubicBezTo>
                  <a:pt x="905726" y="-15260"/>
                  <a:pt x="452863" y="200949"/>
                  <a:pt x="0" y="417159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376DE1D3-CE78-C1D2-D6C0-F9BACEAF75C4}"/>
              </a:ext>
            </a:extLst>
          </p:cNvPr>
          <p:cNvSpPr/>
          <p:nvPr/>
        </p:nvSpPr>
        <p:spPr>
          <a:xfrm>
            <a:off x="2634329" y="4798100"/>
            <a:ext cx="2899317" cy="146898"/>
          </a:xfrm>
          <a:custGeom>
            <a:avLst/>
            <a:gdLst>
              <a:gd name="connsiteX0" fmla="*/ 0 w 2899317"/>
              <a:gd name="connsiteY0" fmla="*/ 22302 h 416363"/>
              <a:gd name="connsiteX1" fmla="*/ 1412488 w 2899317"/>
              <a:gd name="connsiteY1" fmla="*/ 416312 h 416363"/>
              <a:gd name="connsiteX2" fmla="*/ 2899317 w 2899317"/>
              <a:gd name="connsiteY2" fmla="*/ 0 h 416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99317" h="416363">
                <a:moveTo>
                  <a:pt x="0" y="22302"/>
                </a:moveTo>
                <a:cubicBezTo>
                  <a:pt x="464634" y="221165"/>
                  <a:pt x="929269" y="420029"/>
                  <a:pt x="1412488" y="416312"/>
                </a:cubicBezTo>
                <a:cubicBezTo>
                  <a:pt x="1895708" y="412595"/>
                  <a:pt x="2397512" y="206297"/>
                  <a:pt x="2899317" y="0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15" name="Graphic 114" descr="Arrow circle with solid fill">
            <a:extLst>
              <a:ext uri="{FF2B5EF4-FFF2-40B4-BE49-F238E27FC236}">
                <a16:creationId xmlns:a16="http://schemas.microsoft.com/office/drawing/2014/main" id="{26B91457-59C6-A413-30C5-9F5705E709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85951" y="3609001"/>
            <a:ext cx="720008" cy="720008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9D6134E2-AE8D-D62C-22F5-C85B6CFB5C47}"/>
              </a:ext>
            </a:extLst>
          </p:cNvPr>
          <p:cNvSpPr txBox="1"/>
          <p:nvPr/>
        </p:nvSpPr>
        <p:spPr>
          <a:xfrm>
            <a:off x="9049583" y="6173634"/>
            <a:ext cx="1854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Server Response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117" name="Arrow: Bent-Up 116">
            <a:extLst>
              <a:ext uri="{FF2B5EF4-FFF2-40B4-BE49-F238E27FC236}">
                <a16:creationId xmlns:a16="http://schemas.microsoft.com/office/drawing/2014/main" id="{C1C50B74-BF74-5579-DCAE-9E9C436463D6}"/>
              </a:ext>
            </a:extLst>
          </p:cNvPr>
          <p:cNvSpPr/>
          <p:nvPr/>
        </p:nvSpPr>
        <p:spPr>
          <a:xfrm rot="16200000" flipH="1" flipV="1">
            <a:off x="7663693" y="3115635"/>
            <a:ext cx="1729677" cy="5575050"/>
          </a:xfrm>
          <a:prstGeom prst="bentUpArrow">
            <a:avLst>
              <a:gd name="adj1" fmla="val 9854"/>
              <a:gd name="adj2" fmla="val 12034"/>
              <a:gd name="adj3" fmla="val 25024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24" name="Graphic 123" descr="Turtle outline">
            <a:extLst>
              <a:ext uri="{FF2B5EF4-FFF2-40B4-BE49-F238E27FC236}">
                <a16:creationId xmlns:a16="http://schemas.microsoft.com/office/drawing/2014/main" id="{128B1248-6CCF-4CAE-A8AE-2AA67FC778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15958" y="3519000"/>
            <a:ext cx="457200" cy="457200"/>
          </a:xfrm>
          <a:prstGeom prst="rect">
            <a:avLst/>
          </a:prstGeom>
        </p:spPr>
      </p:pic>
      <p:sp>
        <p:nvSpPr>
          <p:cNvPr id="127" name="Rectangle 126">
            <a:extLst>
              <a:ext uri="{FF2B5EF4-FFF2-40B4-BE49-F238E27FC236}">
                <a16:creationId xmlns:a16="http://schemas.microsoft.com/office/drawing/2014/main" id="{7767359A-C96F-55D2-E2CE-A188A15745D7}"/>
              </a:ext>
            </a:extLst>
          </p:cNvPr>
          <p:cNvSpPr/>
          <p:nvPr/>
        </p:nvSpPr>
        <p:spPr>
          <a:xfrm rot="16200000">
            <a:off x="7603341" y="4261684"/>
            <a:ext cx="540004" cy="319468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28" name="Arrow: Right 127">
            <a:extLst>
              <a:ext uri="{FF2B5EF4-FFF2-40B4-BE49-F238E27FC236}">
                <a16:creationId xmlns:a16="http://schemas.microsoft.com/office/drawing/2014/main" id="{A6289907-F071-90BF-B459-70760F5B39DE}"/>
              </a:ext>
            </a:extLst>
          </p:cNvPr>
          <p:cNvSpPr/>
          <p:nvPr/>
        </p:nvSpPr>
        <p:spPr>
          <a:xfrm flipH="1">
            <a:off x="9516038" y="5679024"/>
            <a:ext cx="1800020" cy="36000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72D62EF3-CA3B-C38F-A5AF-6CD47F1922F3}"/>
              </a:ext>
            </a:extLst>
          </p:cNvPr>
          <p:cNvSpPr/>
          <p:nvPr/>
        </p:nvSpPr>
        <p:spPr>
          <a:xfrm rot="16200000">
            <a:off x="6906010" y="5679023"/>
            <a:ext cx="360004" cy="3600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CA961765-2BDB-9793-380E-0CD475A7C6D5}"/>
              </a:ext>
            </a:extLst>
          </p:cNvPr>
          <p:cNvSpPr/>
          <p:nvPr/>
        </p:nvSpPr>
        <p:spPr>
          <a:xfrm rot="16200000">
            <a:off x="6456006" y="5679023"/>
            <a:ext cx="360004" cy="3600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5913E0C3-E93A-28C4-999B-8B21DAFCCB9E}"/>
              </a:ext>
            </a:extLst>
          </p:cNvPr>
          <p:cNvSpPr/>
          <p:nvPr/>
        </p:nvSpPr>
        <p:spPr>
          <a:xfrm rot="16200000">
            <a:off x="7356015" y="5679023"/>
            <a:ext cx="360004" cy="3600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152" name="Connector: Elbow 151">
            <a:extLst>
              <a:ext uri="{FF2B5EF4-FFF2-40B4-BE49-F238E27FC236}">
                <a16:creationId xmlns:a16="http://schemas.microsoft.com/office/drawing/2014/main" id="{D622BDEC-77B2-D903-2BE7-B70494CEA938}"/>
              </a:ext>
            </a:extLst>
          </p:cNvPr>
          <p:cNvCxnSpPr>
            <a:stCxn id="138" idx="2"/>
            <a:endCxn id="127" idx="0"/>
          </p:cNvCxnSpPr>
          <p:nvPr/>
        </p:nvCxnSpPr>
        <p:spPr>
          <a:xfrm flipH="1">
            <a:off x="6276002" y="4779014"/>
            <a:ext cx="2070023" cy="1080011"/>
          </a:xfrm>
          <a:prstGeom prst="bentConnector5">
            <a:avLst>
              <a:gd name="adj1" fmla="val -19303"/>
              <a:gd name="adj2" fmla="val 48110"/>
              <a:gd name="adj3" fmla="val 108888"/>
            </a:avLst>
          </a:prstGeom>
          <a:ln w="5715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5D945B41-68F3-3071-1D88-0D85B002D6A6}"/>
              </a:ext>
            </a:extLst>
          </p:cNvPr>
          <p:cNvSpPr txBox="1"/>
          <p:nvPr/>
        </p:nvSpPr>
        <p:spPr>
          <a:xfrm>
            <a:off x="6276002" y="5319020"/>
            <a:ext cx="2160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Task Queue</a:t>
            </a: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BFCC0BD6-32DA-A273-5F2B-9D466B79334E}"/>
              </a:ext>
            </a:extLst>
          </p:cNvPr>
          <p:cNvSpPr/>
          <p:nvPr/>
        </p:nvSpPr>
        <p:spPr>
          <a:xfrm rot="16200000">
            <a:off x="7806020" y="5679023"/>
            <a:ext cx="360004" cy="3600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E20134A8-F920-8802-18F6-83FBCE86D9BB}"/>
              </a:ext>
            </a:extLst>
          </p:cNvPr>
          <p:cNvSpPr/>
          <p:nvPr/>
        </p:nvSpPr>
        <p:spPr>
          <a:xfrm rot="16200000">
            <a:off x="8256025" y="5679023"/>
            <a:ext cx="360004" cy="3600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D807FD57-19B9-C0DF-F2FB-834C89F2A768}"/>
              </a:ext>
            </a:extLst>
          </p:cNvPr>
          <p:cNvGrpSpPr/>
          <p:nvPr/>
        </p:nvGrpSpPr>
        <p:grpSpPr>
          <a:xfrm>
            <a:off x="1685951" y="908972"/>
            <a:ext cx="1170014" cy="1080013"/>
            <a:chOff x="695940" y="908972"/>
            <a:chExt cx="1170014" cy="1080013"/>
          </a:xfrm>
        </p:grpSpPr>
        <p:pic>
          <p:nvPicPr>
            <p:cNvPr id="165" name="Graphic 164" descr="Database with solid fill">
              <a:extLst>
                <a:ext uri="{FF2B5EF4-FFF2-40B4-BE49-F238E27FC236}">
                  <a16:creationId xmlns:a16="http://schemas.microsoft.com/office/drawing/2014/main" id="{4B1B5B4E-FD5A-F1B6-689A-F8F335E78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95940" y="908972"/>
              <a:ext cx="630007" cy="630007"/>
            </a:xfrm>
            <a:prstGeom prst="rect">
              <a:avLst/>
            </a:prstGeom>
          </p:spPr>
        </p:pic>
        <p:pic>
          <p:nvPicPr>
            <p:cNvPr id="166" name="Graphic 165" descr="Disk with solid fill">
              <a:extLst>
                <a:ext uri="{FF2B5EF4-FFF2-40B4-BE49-F238E27FC236}">
                  <a16:creationId xmlns:a16="http://schemas.microsoft.com/office/drawing/2014/main" id="{6EE92429-D5A7-1098-6543-65D46AF0F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325947" y="908972"/>
              <a:ext cx="540006" cy="540006"/>
            </a:xfrm>
            <a:prstGeom prst="rect">
              <a:avLst/>
            </a:prstGeom>
          </p:spPr>
        </p:pic>
        <p:pic>
          <p:nvPicPr>
            <p:cNvPr id="167" name="Graphic 166" descr="Syncing cloud with solid fill">
              <a:extLst>
                <a:ext uri="{FF2B5EF4-FFF2-40B4-BE49-F238E27FC236}">
                  <a16:creationId xmlns:a16="http://schemas.microsoft.com/office/drawing/2014/main" id="{FAC4FE68-49D7-A92A-B429-12E42190B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85941" y="1448978"/>
              <a:ext cx="540006" cy="540006"/>
            </a:xfrm>
            <a:prstGeom prst="rect">
              <a:avLst/>
            </a:prstGeom>
          </p:spPr>
        </p:pic>
        <p:pic>
          <p:nvPicPr>
            <p:cNvPr id="168" name="Graphic 167" descr="Mathematics with solid fill">
              <a:extLst>
                <a:ext uri="{FF2B5EF4-FFF2-40B4-BE49-F238E27FC236}">
                  <a16:creationId xmlns:a16="http://schemas.microsoft.com/office/drawing/2014/main" id="{5EBA77FD-1BF1-1528-09D0-FF823E7DC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325948" y="1448979"/>
              <a:ext cx="540006" cy="540006"/>
            </a:xfrm>
            <a:prstGeom prst="rect">
              <a:avLst/>
            </a:prstGeom>
          </p:spPr>
        </p:pic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DA83CA27-389B-93ED-105E-0E4299DB23E5}"/>
              </a:ext>
            </a:extLst>
          </p:cNvPr>
          <p:cNvGrpSpPr/>
          <p:nvPr/>
        </p:nvGrpSpPr>
        <p:grpSpPr>
          <a:xfrm>
            <a:off x="1415948" y="4239008"/>
            <a:ext cx="1170014" cy="1080013"/>
            <a:chOff x="695940" y="908972"/>
            <a:chExt cx="1170014" cy="1080013"/>
          </a:xfrm>
        </p:grpSpPr>
        <p:pic>
          <p:nvPicPr>
            <p:cNvPr id="170" name="Graphic 169" descr="Database with solid fill">
              <a:extLst>
                <a:ext uri="{FF2B5EF4-FFF2-40B4-BE49-F238E27FC236}">
                  <a16:creationId xmlns:a16="http://schemas.microsoft.com/office/drawing/2014/main" id="{FE9B75D1-C73F-CBFF-1745-DF6A8FEA6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95940" y="908972"/>
              <a:ext cx="630007" cy="630007"/>
            </a:xfrm>
            <a:prstGeom prst="rect">
              <a:avLst/>
            </a:prstGeom>
          </p:spPr>
        </p:pic>
        <p:pic>
          <p:nvPicPr>
            <p:cNvPr id="171" name="Graphic 170" descr="Disk with solid fill">
              <a:extLst>
                <a:ext uri="{FF2B5EF4-FFF2-40B4-BE49-F238E27FC236}">
                  <a16:creationId xmlns:a16="http://schemas.microsoft.com/office/drawing/2014/main" id="{28D481F9-05C3-26E2-72AC-8B25EB00A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325947" y="908972"/>
              <a:ext cx="540006" cy="540006"/>
            </a:xfrm>
            <a:prstGeom prst="rect">
              <a:avLst/>
            </a:prstGeom>
          </p:spPr>
        </p:pic>
        <p:pic>
          <p:nvPicPr>
            <p:cNvPr id="172" name="Graphic 171" descr="Syncing cloud with solid fill">
              <a:extLst>
                <a:ext uri="{FF2B5EF4-FFF2-40B4-BE49-F238E27FC236}">
                  <a16:creationId xmlns:a16="http://schemas.microsoft.com/office/drawing/2014/main" id="{FA6A55BF-E4F7-1C05-6C19-8AD07123E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85941" y="1448978"/>
              <a:ext cx="540006" cy="540006"/>
            </a:xfrm>
            <a:prstGeom prst="rect">
              <a:avLst/>
            </a:prstGeom>
          </p:spPr>
        </p:pic>
        <p:pic>
          <p:nvPicPr>
            <p:cNvPr id="173" name="Graphic 172" descr="Mathematics with solid fill">
              <a:extLst>
                <a:ext uri="{FF2B5EF4-FFF2-40B4-BE49-F238E27FC236}">
                  <a16:creationId xmlns:a16="http://schemas.microsoft.com/office/drawing/2014/main" id="{075CAB29-185D-F89A-2843-6BDD6455A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325948" y="1448979"/>
              <a:ext cx="540006" cy="5400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60899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00C19A-5FCF-84A3-9426-7DD8E7E28D0F}"/>
              </a:ext>
            </a:extLst>
          </p:cNvPr>
          <p:cNvSpPr/>
          <p:nvPr/>
        </p:nvSpPr>
        <p:spPr>
          <a:xfrm>
            <a:off x="4295980" y="2708992"/>
            <a:ext cx="4410049" cy="3510039"/>
          </a:xfrm>
          <a:prstGeom prst="roundRect">
            <a:avLst>
              <a:gd name="adj" fmla="val 8407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1DC9EAF8-3481-924F-FA68-BFB47EF5CB2C}"/>
              </a:ext>
            </a:extLst>
          </p:cNvPr>
          <p:cNvSpPr/>
          <p:nvPr/>
        </p:nvSpPr>
        <p:spPr>
          <a:xfrm rot="16200000">
            <a:off x="6876920" y="3986413"/>
            <a:ext cx="360004" cy="450002"/>
          </a:xfrm>
          <a:prstGeom prst="rect">
            <a:avLst/>
          </a:prstGeom>
          <a:solidFill>
            <a:srgbClr val="FF6600"/>
          </a:solidFill>
          <a:ln w="9525"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680ACFB-F6EC-2E9B-F76D-0009991A13BA}"/>
              </a:ext>
            </a:extLst>
          </p:cNvPr>
          <p:cNvGrpSpPr/>
          <p:nvPr/>
        </p:nvGrpSpPr>
        <p:grpSpPr>
          <a:xfrm rot="5400000">
            <a:off x="3395970" y="4149008"/>
            <a:ext cx="2880032" cy="720008"/>
            <a:chOff x="5285991" y="1088973"/>
            <a:chExt cx="2880032" cy="72000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7D4CBCC-10AC-33EA-55F5-991931DD2356}"/>
                </a:ext>
              </a:extLst>
            </p:cNvPr>
            <p:cNvSpPr/>
            <p:nvPr/>
          </p:nvSpPr>
          <p:spPr>
            <a:xfrm rot="16200000">
              <a:off x="5285991" y="1088973"/>
              <a:ext cx="720008" cy="72000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2A0505C-6287-74A2-1F05-F008D36D3E23}"/>
                </a:ext>
              </a:extLst>
            </p:cNvPr>
            <p:cNvSpPr/>
            <p:nvPr/>
          </p:nvSpPr>
          <p:spPr>
            <a:xfrm rot="16200000">
              <a:off x="6005999" y="1088973"/>
              <a:ext cx="720008" cy="72000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AC99653-08E6-D61B-20A4-141EA33253C1}"/>
                </a:ext>
              </a:extLst>
            </p:cNvPr>
            <p:cNvSpPr/>
            <p:nvPr/>
          </p:nvSpPr>
          <p:spPr>
            <a:xfrm rot="16200000">
              <a:off x="6726007" y="1088973"/>
              <a:ext cx="720008" cy="72000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D2CA31B-154D-E278-EBEC-FB7179158EA5}"/>
                </a:ext>
              </a:extLst>
            </p:cNvPr>
            <p:cNvSpPr/>
            <p:nvPr/>
          </p:nvSpPr>
          <p:spPr>
            <a:xfrm rot="16200000">
              <a:off x="7446015" y="1088973"/>
              <a:ext cx="720008" cy="72000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97C36E6-15D5-2BF5-FDB7-DC26610A0F17}"/>
                </a:ext>
              </a:extLst>
            </p:cNvPr>
            <p:cNvGrpSpPr/>
            <p:nvPr/>
          </p:nvGrpSpPr>
          <p:grpSpPr>
            <a:xfrm rot="16200000">
              <a:off x="5381007" y="1164956"/>
              <a:ext cx="540006" cy="540006"/>
              <a:chOff x="5825997" y="2168986"/>
              <a:chExt cx="540006" cy="540006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E5F4A5B9-6DFA-0DBE-B65C-42CBA62741C3}"/>
                  </a:ext>
                </a:extLst>
              </p:cNvPr>
              <p:cNvSpPr/>
              <p:nvPr/>
            </p:nvSpPr>
            <p:spPr>
              <a:xfrm>
                <a:off x="5825997" y="2168986"/>
                <a:ext cx="540006" cy="540006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pic>
            <p:nvPicPr>
              <p:cNvPr id="9" name="Graphic 8" descr="Arrow circle with solid fill">
                <a:extLst>
                  <a:ext uri="{FF2B5EF4-FFF2-40B4-BE49-F238E27FC236}">
                    <a16:creationId xmlns:a16="http://schemas.microsoft.com/office/drawing/2014/main" id="{3C4F5B27-C522-D485-CD98-9DA6E4775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825997" y="2168986"/>
                <a:ext cx="540006" cy="540006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AEA9D45-C077-4536-8EF2-095E19D72E70}"/>
                </a:ext>
              </a:extLst>
            </p:cNvPr>
            <p:cNvGrpSpPr/>
            <p:nvPr/>
          </p:nvGrpSpPr>
          <p:grpSpPr>
            <a:xfrm rot="16200000">
              <a:off x="6096000" y="1178974"/>
              <a:ext cx="540006" cy="540006"/>
              <a:chOff x="5825997" y="2168986"/>
              <a:chExt cx="540006" cy="540006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2294239B-84CD-F23E-38D9-FFEEF5507A73}"/>
                  </a:ext>
                </a:extLst>
              </p:cNvPr>
              <p:cNvSpPr/>
              <p:nvPr/>
            </p:nvSpPr>
            <p:spPr>
              <a:xfrm>
                <a:off x="5825997" y="2168986"/>
                <a:ext cx="540006" cy="540006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pic>
            <p:nvPicPr>
              <p:cNvPr id="12" name="Graphic 11" descr="Arrow circle with solid fill">
                <a:extLst>
                  <a:ext uri="{FF2B5EF4-FFF2-40B4-BE49-F238E27FC236}">
                    <a16:creationId xmlns:a16="http://schemas.microsoft.com/office/drawing/2014/main" id="{A2051201-3B0D-E970-9AE1-CB229BA4C9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825997" y="2168986"/>
                <a:ext cx="540006" cy="540006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004A468-163C-0414-F0FD-0A65FF7E2526}"/>
                </a:ext>
              </a:extLst>
            </p:cNvPr>
            <p:cNvGrpSpPr/>
            <p:nvPr/>
          </p:nvGrpSpPr>
          <p:grpSpPr>
            <a:xfrm rot="16200000">
              <a:off x="6816008" y="1178974"/>
              <a:ext cx="540006" cy="540006"/>
              <a:chOff x="5825997" y="2168986"/>
              <a:chExt cx="540006" cy="540006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B1D5AFBC-1556-AC3D-0591-47DE3CCE330B}"/>
                  </a:ext>
                </a:extLst>
              </p:cNvPr>
              <p:cNvSpPr/>
              <p:nvPr/>
            </p:nvSpPr>
            <p:spPr>
              <a:xfrm>
                <a:off x="5825997" y="2168986"/>
                <a:ext cx="540006" cy="540006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pic>
            <p:nvPicPr>
              <p:cNvPr id="15" name="Graphic 14" descr="Arrow circle with solid fill">
                <a:extLst>
                  <a:ext uri="{FF2B5EF4-FFF2-40B4-BE49-F238E27FC236}">
                    <a16:creationId xmlns:a16="http://schemas.microsoft.com/office/drawing/2014/main" id="{6F865AC8-A742-6EFD-2C44-B858D118BF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825997" y="2168986"/>
                <a:ext cx="540006" cy="540006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6FCC911-8474-490B-4A34-CAB7A402B90A}"/>
                </a:ext>
              </a:extLst>
            </p:cNvPr>
            <p:cNvGrpSpPr/>
            <p:nvPr/>
          </p:nvGrpSpPr>
          <p:grpSpPr>
            <a:xfrm rot="16200000">
              <a:off x="7536016" y="1178974"/>
              <a:ext cx="540006" cy="540006"/>
              <a:chOff x="5825997" y="2168986"/>
              <a:chExt cx="540006" cy="540006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B4850EEA-32E6-5572-F470-18FA455A2ACE}"/>
                  </a:ext>
                </a:extLst>
              </p:cNvPr>
              <p:cNvSpPr/>
              <p:nvPr/>
            </p:nvSpPr>
            <p:spPr>
              <a:xfrm>
                <a:off x="5825997" y="2168986"/>
                <a:ext cx="540006" cy="540006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dirty="0"/>
              </a:p>
            </p:txBody>
          </p:sp>
          <p:pic>
            <p:nvPicPr>
              <p:cNvPr id="18" name="Graphic 17" descr="Arrow circle with solid fill">
                <a:extLst>
                  <a:ext uri="{FF2B5EF4-FFF2-40B4-BE49-F238E27FC236}">
                    <a16:creationId xmlns:a16="http://schemas.microsoft.com/office/drawing/2014/main" id="{ED348E73-E745-E887-7051-F4D5733EDB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825997" y="2168986"/>
                <a:ext cx="540006" cy="540006"/>
              </a:xfrm>
              <a:prstGeom prst="rect">
                <a:avLst/>
              </a:prstGeom>
            </p:spPr>
          </p:pic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21B5162-6EA7-03F1-02BF-853946DA9794}"/>
              </a:ext>
            </a:extLst>
          </p:cNvPr>
          <p:cNvSpPr txBox="1"/>
          <p:nvPr/>
        </p:nvSpPr>
        <p:spPr>
          <a:xfrm>
            <a:off x="4565983" y="2348988"/>
            <a:ext cx="3870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Node.js </a:t>
            </a:r>
            <a:r>
              <a:rPr lang="en-US" sz="2000" dirty="0">
                <a:solidFill>
                  <a:srgbClr val="0070C0"/>
                </a:solidFill>
              </a:rPr>
              <a:t>Web Server</a:t>
            </a:r>
            <a:endParaRPr lang="en-CA" sz="2000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5653AA-90A7-2CC4-A215-EEC7E545C176}"/>
              </a:ext>
            </a:extLst>
          </p:cNvPr>
          <p:cNvSpPr txBox="1"/>
          <p:nvPr/>
        </p:nvSpPr>
        <p:spPr>
          <a:xfrm>
            <a:off x="8796030" y="3969006"/>
            <a:ext cx="1656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3B7D23"/>
                </a:solidFill>
              </a:rPr>
              <a:t>Client Request</a:t>
            </a:r>
            <a:endParaRPr lang="en-CA" dirty="0">
              <a:solidFill>
                <a:srgbClr val="3B7D23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0587180-5062-6027-59D5-D63D23E088C1}"/>
              </a:ext>
            </a:extLst>
          </p:cNvPr>
          <p:cNvSpPr txBox="1"/>
          <p:nvPr/>
        </p:nvSpPr>
        <p:spPr>
          <a:xfrm>
            <a:off x="4385981" y="2798993"/>
            <a:ext cx="1440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Worker threads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43C9045-6A9C-64CA-145E-8CAC470AAB24}"/>
              </a:ext>
            </a:extLst>
          </p:cNvPr>
          <p:cNvSpPr txBox="1"/>
          <p:nvPr/>
        </p:nvSpPr>
        <p:spPr>
          <a:xfrm>
            <a:off x="8706029" y="5049018"/>
            <a:ext cx="1854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Server Response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11736CA-D954-E635-B47F-9D231CAEB119}"/>
              </a:ext>
            </a:extLst>
          </p:cNvPr>
          <p:cNvSpPr txBox="1"/>
          <p:nvPr/>
        </p:nvSpPr>
        <p:spPr>
          <a:xfrm>
            <a:off x="7266013" y="4239009"/>
            <a:ext cx="900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Event</a:t>
            </a:r>
          </a:p>
          <a:p>
            <a:r>
              <a:rPr lang="en-US" sz="1400" dirty="0"/>
              <a:t>Queue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A818DFE-1A22-EEDB-9CC9-9701085C290C}"/>
              </a:ext>
            </a:extLst>
          </p:cNvPr>
          <p:cNvGrpSpPr/>
          <p:nvPr/>
        </p:nvGrpSpPr>
        <p:grpSpPr>
          <a:xfrm>
            <a:off x="2135956" y="3519001"/>
            <a:ext cx="1170014" cy="1080013"/>
            <a:chOff x="695940" y="908972"/>
            <a:chExt cx="1170014" cy="1080013"/>
          </a:xfrm>
        </p:grpSpPr>
        <p:pic>
          <p:nvPicPr>
            <p:cNvPr id="22" name="Graphic 21" descr="Database with solid fill">
              <a:extLst>
                <a:ext uri="{FF2B5EF4-FFF2-40B4-BE49-F238E27FC236}">
                  <a16:creationId xmlns:a16="http://schemas.microsoft.com/office/drawing/2014/main" id="{5E2D671D-95FF-BDD2-375A-11873779A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95940" y="908972"/>
              <a:ext cx="630007" cy="630007"/>
            </a:xfrm>
            <a:prstGeom prst="rect">
              <a:avLst/>
            </a:prstGeom>
          </p:spPr>
        </p:pic>
        <p:pic>
          <p:nvPicPr>
            <p:cNvPr id="49" name="Graphic 48" descr="Disk with solid fill">
              <a:extLst>
                <a:ext uri="{FF2B5EF4-FFF2-40B4-BE49-F238E27FC236}">
                  <a16:creationId xmlns:a16="http://schemas.microsoft.com/office/drawing/2014/main" id="{3AC3B319-7A05-47BA-42EB-1E6AD9EAC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25947" y="908972"/>
              <a:ext cx="540006" cy="540006"/>
            </a:xfrm>
            <a:prstGeom prst="rect">
              <a:avLst/>
            </a:prstGeom>
          </p:spPr>
        </p:pic>
        <p:pic>
          <p:nvPicPr>
            <p:cNvPr id="51" name="Graphic 50" descr="Syncing cloud with solid fill">
              <a:extLst>
                <a:ext uri="{FF2B5EF4-FFF2-40B4-BE49-F238E27FC236}">
                  <a16:creationId xmlns:a16="http://schemas.microsoft.com/office/drawing/2014/main" id="{F3A5D6C4-4D6E-CA78-BBED-B15A84D99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85941" y="1448978"/>
              <a:ext cx="540006" cy="540006"/>
            </a:xfrm>
            <a:prstGeom prst="rect">
              <a:avLst/>
            </a:prstGeom>
          </p:spPr>
        </p:pic>
        <p:pic>
          <p:nvPicPr>
            <p:cNvPr id="53" name="Graphic 52" descr="Mathematics with solid fill">
              <a:extLst>
                <a:ext uri="{FF2B5EF4-FFF2-40B4-BE49-F238E27FC236}">
                  <a16:creationId xmlns:a16="http://schemas.microsoft.com/office/drawing/2014/main" id="{EA6163C0-B33B-5D65-B07D-7DF6DC0F7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325948" y="1448979"/>
              <a:ext cx="540006" cy="540006"/>
            </a:xfrm>
            <a:prstGeom prst="rect">
              <a:avLst/>
            </a:prstGeom>
          </p:spPr>
        </p:pic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F0240E45-E943-C6A5-D60E-E3BD11AD9AB8}"/>
              </a:ext>
            </a:extLst>
          </p:cNvPr>
          <p:cNvSpPr/>
          <p:nvPr/>
        </p:nvSpPr>
        <p:spPr>
          <a:xfrm rot="16200000">
            <a:off x="6875875" y="3623475"/>
            <a:ext cx="360004" cy="450002"/>
          </a:xfrm>
          <a:prstGeom prst="rect">
            <a:avLst/>
          </a:prstGeom>
          <a:solidFill>
            <a:srgbClr val="FF6600"/>
          </a:solidFill>
          <a:ln w="9525"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7F34912-0861-C9E5-DE9B-069D25A40D52}"/>
              </a:ext>
            </a:extLst>
          </p:cNvPr>
          <p:cNvSpPr/>
          <p:nvPr/>
        </p:nvSpPr>
        <p:spPr>
          <a:xfrm rot="16200000">
            <a:off x="6878721" y="4346985"/>
            <a:ext cx="357215" cy="450002"/>
          </a:xfrm>
          <a:prstGeom prst="rect">
            <a:avLst/>
          </a:prstGeom>
          <a:solidFill>
            <a:srgbClr val="FF6600"/>
          </a:solidFill>
          <a:ln w="9525"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7667B838-6D7E-B882-DA67-478EB3BEDFF3}"/>
              </a:ext>
            </a:extLst>
          </p:cNvPr>
          <p:cNvSpPr/>
          <p:nvPr/>
        </p:nvSpPr>
        <p:spPr>
          <a:xfrm flipH="1">
            <a:off x="8331993" y="4239009"/>
            <a:ext cx="1994051" cy="36000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B53AFCC-0370-64DD-2168-A5284BA34219}"/>
              </a:ext>
            </a:extLst>
          </p:cNvPr>
          <p:cNvSpPr txBox="1"/>
          <p:nvPr/>
        </p:nvSpPr>
        <p:spPr>
          <a:xfrm>
            <a:off x="6546005" y="3068996"/>
            <a:ext cx="1107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Event Loop</a:t>
            </a:r>
          </a:p>
        </p:txBody>
      </p:sp>
      <p:sp>
        <p:nvSpPr>
          <p:cNvPr id="97" name="Arrow: Right 96">
            <a:extLst>
              <a:ext uri="{FF2B5EF4-FFF2-40B4-BE49-F238E27FC236}">
                <a16:creationId xmlns:a16="http://schemas.microsoft.com/office/drawing/2014/main" id="{90D434C1-D86E-DEC8-0C6D-429722BA42D0}"/>
              </a:ext>
            </a:extLst>
          </p:cNvPr>
          <p:cNvSpPr/>
          <p:nvPr/>
        </p:nvSpPr>
        <p:spPr>
          <a:xfrm>
            <a:off x="8227219" y="4689014"/>
            <a:ext cx="2098827" cy="36000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75C48BCC-F89A-B4DD-B559-EDBDDADB01FE}"/>
              </a:ext>
            </a:extLst>
          </p:cNvPr>
          <p:cNvCxnSpPr>
            <a:cxnSpLocks/>
          </p:cNvCxnSpPr>
          <p:nvPr/>
        </p:nvCxnSpPr>
        <p:spPr>
          <a:xfrm flipV="1">
            <a:off x="3289300" y="3338999"/>
            <a:ext cx="1276683" cy="369401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058C4D68-5519-7AF1-E351-31D30AF0A7FA}"/>
              </a:ext>
            </a:extLst>
          </p:cNvPr>
          <p:cNvCxnSpPr>
            <a:cxnSpLocks/>
          </p:cNvCxnSpPr>
          <p:nvPr/>
        </p:nvCxnSpPr>
        <p:spPr>
          <a:xfrm flipH="1">
            <a:off x="3365500" y="3519001"/>
            <a:ext cx="1200483" cy="35449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CB551A02-2D18-2A88-2CD9-7C1CDCCA90E5}"/>
              </a:ext>
            </a:extLst>
          </p:cNvPr>
          <p:cNvCxnSpPr/>
          <p:nvPr/>
        </p:nvCxnSpPr>
        <p:spPr>
          <a:xfrm>
            <a:off x="3395970" y="4059007"/>
            <a:ext cx="1170013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A4BB5DEE-6523-F759-794F-AD0BE9510C9B}"/>
              </a:ext>
            </a:extLst>
          </p:cNvPr>
          <p:cNvCxnSpPr>
            <a:cxnSpLocks/>
          </p:cNvCxnSpPr>
          <p:nvPr/>
        </p:nvCxnSpPr>
        <p:spPr>
          <a:xfrm flipH="1">
            <a:off x="3395970" y="4239009"/>
            <a:ext cx="1170013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00049E39-7EBC-F617-A8BF-1DD78DE71668}"/>
              </a:ext>
            </a:extLst>
          </p:cNvPr>
          <p:cNvCxnSpPr>
            <a:cxnSpLocks/>
          </p:cNvCxnSpPr>
          <p:nvPr/>
        </p:nvCxnSpPr>
        <p:spPr>
          <a:xfrm>
            <a:off x="3295650" y="4413250"/>
            <a:ext cx="1270333" cy="36576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57E02621-1D1C-583A-AAFB-F0B732F3E19C}"/>
              </a:ext>
            </a:extLst>
          </p:cNvPr>
          <p:cNvCxnSpPr>
            <a:cxnSpLocks/>
          </p:cNvCxnSpPr>
          <p:nvPr/>
        </p:nvCxnSpPr>
        <p:spPr>
          <a:xfrm flipH="1" flipV="1">
            <a:off x="3244850" y="4591050"/>
            <a:ext cx="1321133" cy="36796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8D9DC81D-591F-73D6-12AB-4B823AA6E139}"/>
              </a:ext>
            </a:extLst>
          </p:cNvPr>
          <p:cNvGrpSpPr/>
          <p:nvPr/>
        </p:nvGrpSpPr>
        <p:grpSpPr>
          <a:xfrm rot="705307">
            <a:off x="5102341" y="3460475"/>
            <a:ext cx="1883528" cy="436042"/>
            <a:chOff x="5640591" y="3361593"/>
            <a:chExt cx="1212155" cy="436042"/>
          </a:xfrm>
        </p:grpSpPr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9CA85FA8-2E08-2575-4CC9-CE73B85465B0}"/>
                </a:ext>
              </a:extLst>
            </p:cNvPr>
            <p:cNvCxnSpPr>
              <a:cxnSpLocks/>
            </p:cNvCxnSpPr>
            <p:nvPr/>
          </p:nvCxnSpPr>
          <p:spPr>
            <a:xfrm rot="20894693">
              <a:off x="5640591" y="3361593"/>
              <a:ext cx="1181718" cy="319668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C66ED89A-A24E-8679-1730-7A66C1F85529}"/>
                </a:ext>
              </a:extLst>
            </p:cNvPr>
            <p:cNvCxnSpPr>
              <a:cxnSpLocks/>
            </p:cNvCxnSpPr>
            <p:nvPr/>
          </p:nvCxnSpPr>
          <p:spPr>
            <a:xfrm rot="20894693" flipH="1" flipV="1">
              <a:off x="5642321" y="3485401"/>
              <a:ext cx="1210425" cy="312234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B340E56C-D38D-8D22-AF9A-7BAC5BF0805E}"/>
              </a:ext>
            </a:extLst>
          </p:cNvPr>
          <p:cNvGrpSpPr/>
          <p:nvPr/>
        </p:nvGrpSpPr>
        <p:grpSpPr>
          <a:xfrm>
            <a:off x="5062655" y="4149008"/>
            <a:ext cx="1868813" cy="140494"/>
            <a:chOff x="5618107" y="3609002"/>
            <a:chExt cx="1202685" cy="140494"/>
          </a:xfrm>
        </p:grpSpPr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F8141E4C-FE91-50DC-1542-0A56DFDDC66D}"/>
                </a:ext>
              </a:extLst>
            </p:cNvPr>
            <p:cNvCxnSpPr/>
            <p:nvPr/>
          </p:nvCxnSpPr>
          <p:spPr>
            <a:xfrm>
              <a:off x="5650779" y="3609002"/>
              <a:ext cx="1170013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3B064780-3532-65E3-5316-D937C9DBC8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18107" y="3736173"/>
              <a:ext cx="1197901" cy="13323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61585A11-3B20-AC8B-D39E-AE3E5CB92569}"/>
              </a:ext>
            </a:extLst>
          </p:cNvPr>
          <p:cNvGrpSpPr/>
          <p:nvPr/>
        </p:nvGrpSpPr>
        <p:grpSpPr>
          <a:xfrm rot="10236182">
            <a:off x="5096694" y="4495468"/>
            <a:ext cx="1858538" cy="441673"/>
            <a:chOff x="5618615" y="3451387"/>
            <a:chExt cx="1196073" cy="441673"/>
          </a:xfrm>
        </p:grpSpPr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EA621A52-5514-0039-D5AF-706FE488FFE2}"/>
                </a:ext>
              </a:extLst>
            </p:cNvPr>
            <p:cNvCxnSpPr>
              <a:cxnSpLocks/>
            </p:cNvCxnSpPr>
            <p:nvPr/>
          </p:nvCxnSpPr>
          <p:spPr>
            <a:xfrm rot="11363818" flipH="1">
              <a:off x="5618615" y="3451387"/>
              <a:ext cx="1196073" cy="312234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C9166B2F-8DCB-BEC3-ABDA-CA60C64D29C9}"/>
                </a:ext>
              </a:extLst>
            </p:cNvPr>
            <p:cNvCxnSpPr>
              <a:cxnSpLocks/>
            </p:cNvCxnSpPr>
            <p:nvPr/>
          </p:nvCxnSpPr>
          <p:spPr>
            <a:xfrm rot="11363818" flipV="1">
              <a:off x="5633004" y="3595695"/>
              <a:ext cx="1176937" cy="297365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DEB328D0-7DF5-ED5C-E12D-4477A5EBA896}"/>
              </a:ext>
            </a:extLst>
          </p:cNvPr>
          <p:cNvSpPr/>
          <p:nvPr/>
        </p:nvSpPr>
        <p:spPr>
          <a:xfrm rot="16200000">
            <a:off x="6902993" y="3702019"/>
            <a:ext cx="305162" cy="299130"/>
          </a:xfrm>
          <a:prstGeom prst="ellipse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A81B08FD-AC09-CC32-09F0-564713ED2DB6}"/>
              </a:ext>
            </a:extLst>
          </p:cNvPr>
          <p:cNvSpPr/>
          <p:nvPr/>
        </p:nvSpPr>
        <p:spPr>
          <a:xfrm rot="16200000">
            <a:off x="6902993" y="4062023"/>
            <a:ext cx="305162" cy="299130"/>
          </a:xfrm>
          <a:prstGeom prst="ellipse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33971D1E-703F-9707-632F-0E6B00C162B5}"/>
              </a:ext>
            </a:extLst>
          </p:cNvPr>
          <p:cNvSpPr/>
          <p:nvPr/>
        </p:nvSpPr>
        <p:spPr>
          <a:xfrm rot="16200000">
            <a:off x="6902993" y="4422027"/>
            <a:ext cx="305162" cy="299130"/>
          </a:xfrm>
          <a:prstGeom prst="ellipse">
            <a:avLst/>
          </a:prstGeom>
          <a:solidFill>
            <a:srgbClr val="FFFF00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61AD1464-5968-1F13-63BC-FF9C609E8378}"/>
              </a:ext>
            </a:extLst>
          </p:cNvPr>
          <p:cNvSpPr/>
          <p:nvPr/>
        </p:nvSpPr>
        <p:spPr>
          <a:xfrm rot="16200000">
            <a:off x="6878722" y="4706553"/>
            <a:ext cx="357215" cy="450002"/>
          </a:xfrm>
          <a:prstGeom prst="rect">
            <a:avLst/>
          </a:prstGeom>
          <a:solidFill>
            <a:srgbClr val="FF6600"/>
          </a:solidFill>
          <a:ln w="9525"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A54A189-932B-06D9-3405-1CDBD21E48A4}"/>
              </a:ext>
            </a:extLst>
          </p:cNvPr>
          <p:cNvSpPr/>
          <p:nvPr/>
        </p:nvSpPr>
        <p:spPr>
          <a:xfrm rot="16200000">
            <a:off x="6878723" y="5066122"/>
            <a:ext cx="357215" cy="450002"/>
          </a:xfrm>
          <a:prstGeom prst="rect">
            <a:avLst/>
          </a:prstGeom>
          <a:solidFill>
            <a:srgbClr val="FF6600"/>
          </a:solidFill>
          <a:ln w="9525"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3" name="Graphic 72" descr="Arrow circle with solid fill">
            <a:extLst>
              <a:ext uri="{FF2B5EF4-FFF2-40B4-BE49-F238E27FC236}">
                <a16:creationId xmlns:a16="http://schemas.microsoft.com/office/drawing/2014/main" id="{07AF5029-75A0-FE30-8DBD-275E0EFDF8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248378" y="2744711"/>
            <a:ext cx="3690041" cy="369004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2294C65-53F6-8700-41BA-03D97C9829E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26037" y="188964"/>
            <a:ext cx="2629267" cy="257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04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4">
            <a:extLst>
              <a:ext uri="{FF2B5EF4-FFF2-40B4-BE49-F238E27FC236}">
                <a16:creationId xmlns:a16="http://schemas.microsoft.com/office/drawing/2014/main" id="{3DF884CB-0ACA-AC6F-1CA3-2D1EFF9A3B7D}"/>
              </a:ext>
            </a:extLst>
          </p:cNvPr>
          <p:cNvSpPr/>
          <p:nvPr/>
        </p:nvSpPr>
        <p:spPr>
          <a:xfrm>
            <a:off x="2225959" y="998973"/>
            <a:ext cx="7830086" cy="5215984"/>
          </a:xfrm>
          <a:prstGeom prst="flowChartDocumen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24AEB8-6DE0-99F2-68A6-0443347A75FA}"/>
              </a:ext>
            </a:extLst>
          </p:cNvPr>
          <p:cNvSpPr txBox="1"/>
          <p:nvPr/>
        </p:nvSpPr>
        <p:spPr>
          <a:xfrm>
            <a:off x="2315959" y="1205721"/>
            <a:ext cx="7766870" cy="467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&lt;!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DOCTYPE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html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>
              <a:spcAft>
                <a:spcPts val="1200"/>
              </a:spcAft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html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lang=</a:t>
            </a:r>
            <a:r>
              <a:rPr lang="en-US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"en"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>
              <a:spcAft>
                <a:spcPts val="1200"/>
              </a:spcAft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head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meta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charset=</a:t>
            </a:r>
            <a:r>
              <a:rPr lang="en-US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"UTF-8"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title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My Simple Webpage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title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>
              <a:spcAft>
                <a:spcPts val="1200"/>
              </a:spcAft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head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>
              <a:spcAft>
                <a:spcPts val="1200"/>
              </a:spcAft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body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>
              <a:spcAft>
                <a:spcPts val="1200"/>
              </a:spcAft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&lt;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h1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Hello Everyone!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h1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This is our first-created COMP 2406 webpage.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>
              <a:spcAft>
                <a:spcPts val="1200"/>
              </a:spcAft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body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>
              <a:spcAft>
                <a:spcPts val="1200"/>
              </a:spcAft>
            </a:pP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html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endParaRPr lang="en-CA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175AAC4F-F7C1-EC35-D927-390B23669BB8}"/>
              </a:ext>
            </a:extLst>
          </p:cNvPr>
          <p:cNvSpPr/>
          <p:nvPr/>
        </p:nvSpPr>
        <p:spPr>
          <a:xfrm>
            <a:off x="3575972" y="368966"/>
            <a:ext cx="1800020" cy="720008"/>
          </a:xfrm>
          <a:prstGeom prst="wedgeRoundRectCallout">
            <a:avLst>
              <a:gd name="adj1" fmla="val -30913"/>
              <a:gd name="adj2" fmla="val 74233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Document type declaration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6AA6DC6F-7A7B-F84D-C4DA-96DBD69D269C}"/>
              </a:ext>
            </a:extLst>
          </p:cNvPr>
          <p:cNvSpPr/>
          <p:nvPr/>
        </p:nvSpPr>
        <p:spPr>
          <a:xfrm>
            <a:off x="3665973" y="1988984"/>
            <a:ext cx="1800020" cy="360004"/>
          </a:xfrm>
          <a:prstGeom prst="wedgeRoundRectCallout">
            <a:avLst>
              <a:gd name="adj1" fmla="val -70450"/>
              <a:gd name="adj2" fmla="val 23071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 </a:t>
            </a:r>
            <a:r>
              <a:rPr lang="en-US" b="1" i="1" dirty="0">
                <a:solidFill>
                  <a:schemeClr val="tx1"/>
                </a:solidFill>
              </a:rPr>
              <a:t>opening</a:t>
            </a:r>
            <a:r>
              <a:rPr lang="en-US" dirty="0">
                <a:solidFill>
                  <a:schemeClr val="tx1"/>
                </a:solidFill>
              </a:rPr>
              <a:t> tag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09FBCE3-89D6-EEEC-C530-FE8EF9611B7E}"/>
              </a:ext>
            </a:extLst>
          </p:cNvPr>
          <p:cNvSpPr/>
          <p:nvPr/>
        </p:nvSpPr>
        <p:spPr>
          <a:xfrm>
            <a:off x="6456004" y="1898983"/>
            <a:ext cx="3330037" cy="990011"/>
          </a:xfrm>
          <a:prstGeom prst="wedgeRoundRectCallout">
            <a:avLst>
              <a:gd name="adj1" fmla="val -62038"/>
              <a:gd name="adj2" fmla="val 26611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Declares character encoding to be </a:t>
            </a:r>
            <a:r>
              <a:rPr lang="en-US" b="1" dirty="0">
                <a:solidFill>
                  <a:schemeClr val="tx1"/>
                </a:solidFill>
              </a:rPr>
              <a:t>8-bit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Unicode Transformation Format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188AD8E8-D4A6-ED78-6DFE-680DA7A7E285}"/>
              </a:ext>
            </a:extLst>
          </p:cNvPr>
          <p:cNvSpPr/>
          <p:nvPr/>
        </p:nvSpPr>
        <p:spPr>
          <a:xfrm>
            <a:off x="1865953" y="2078985"/>
            <a:ext cx="450005" cy="1620018"/>
          </a:xfrm>
          <a:prstGeom prst="leftBrac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61FF6078-88BF-8F3A-5542-3E8750ABE808}"/>
              </a:ext>
            </a:extLst>
          </p:cNvPr>
          <p:cNvSpPr/>
          <p:nvPr/>
        </p:nvSpPr>
        <p:spPr>
          <a:xfrm>
            <a:off x="1865953" y="3789004"/>
            <a:ext cx="450005" cy="1620018"/>
          </a:xfrm>
          <a:prstGeom prst="leftBrace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79C7C8AF-FC58-C4CD-C49F-D1ABD268379B}"/>
              </a:ext>
            </a:extLst>
          </p:cNvPr>
          <p:cNvSpPr/>
          <p:nvPr/>
        </p:nvSpPr>
        <p:spPr>
          <a:xfrm>
            <a:off x="3845975" y="3429000"/>
            <a:ext cx="3240036" cy="360004"/>
          </a:xfrm>
          <a:prstGeom prst="wedgeRoundRectCallout">
            <a:avLst>
              <a:gd name="adj1" fmla="val -60102"/>
              <a:gd name="adj2" fmla="val -22649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its corresponding </a:t>
            </a:r>
            <a:r>
              <a:rPr lang="en-US" b="1" i="1" dirty="0">
                <a:solidFill>
                  <a:schemeClr val="tx1"/>
                </a:solidFill>
              </a:rPr>
              <a:t>closing</a:t>
            </a:r>
            <a:r>
              <a:rPr lang="en-US" dirty="0">
                <a:solidFill>
                  <a:schemeClr val="tx1"/>
                </a:solidFill>
              </a:rPr>
              <a:t> tag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1EE2070D-DC16-C88B-EB7B-1476CA5D0594}"/>
              </a:ext>
            </a:extLst>
          </p:cNvPr>
          <p:cNvSpPr/>
          <p:nvPr/>
        </p:nvSpPr>
        <p:spPr>
          <a:xfrm>
            <a:off x="3665973" y="5319021"/>
            <a:ext cx="2250025" cy="720008"/>
          </a:xfrm>
          <a:prstGeom prst="wedgeRoundRectCallout">
            <a:avLst>
              <a:gd name="adj1" fmla="val -15789"/>
              <a:gd name="adj2" fmla="val -102234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User-defined text that will be shown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1CD619A8-ABCC-88EB-B3EA-9C7D4277A1EE}"/>
              </a:ext>
            </a:extLst>
          </p:cNvPr>
          <p:cNvSpPr/>
          <p:nvPr/>
        </p:nvSpPr>
        <p:spPr>
          <a:xfrm>
            <a:off x="5465993" y="818971"/>
            <a:ext cx="2160024" cy="900010"/>
          </a:xfrm>
          <a:prstGeom prst="wedgeRoundRectCallout">
            <a:avLst>
              <a:gd name="adj1" fmla="val -85859"/>
              <a:gd name="adj2" fmla="val 51857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Declares language of the content to be English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82B86206-1EC8-415B-D828-A14F830E4075}"/>
              </a:ext>
            </a:extLst>
          </p:cNvPr>
          <p:cNvSpPr/>
          <p:nvPr/>
        </p:nvSpPr>
        <p:spPr>
          <a:xfrm>
            <a:off x="695940" y="2618991"/>
            <a:ext cx="990011" cy="540006"/>
          </a:xfrm>
          <a:prstGeom prst="wedgeRoundRectCallout">
            <a:avLst>
              <a:gd name="adj1" fmla="val 63297"/>
              <a:gd name="adj2" fmla="val 7629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Header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544FA390-C178-F348-3267-349FF2D8052A}"/>
              </a:ext>
            </a:extLst>
          </p:cNvPr>
          <p:cNvSpPr/>
          <p:nvPr/>
        </p:nvSpPr>
        <p:spPr>
          <a:xfrm>
            <a:off x="695940" y="4329010"/>
            <a:ext cx="990011" cy="540006"/>
          </a:xfrm>
          <a:prstGeom prst="wedgeRoundRectCallout">
            <a:avLst>
              <a:gd name="adj1" fmla="val 63297"/>
              <a:gd name="adj2" fmla="val -273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Body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EF453EC0-067F-3875-5FBD-B3E33C8B06F0}"/>
              </a:ext>
            </a:extLst>
          </p:cNvPr>
          <p:cNvSpPr/>
          <p:nvPr/>
        </p:nvSpPr>
        <p:spPr>
          <a:xfrm>
            <a:off x="605939" y="1088974"/>
            <a:ext cx="1440016" cy="900010"/>
          </a:xfrm>
          <a:prstGeom prst="wedgeRoundRectCallout">
            <a:avLst>
              <a:gd name="adj1" fmla="val 69972"/>
              <a:gd name="adj2" fmla="val 28175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Indicates </a:t>
            </a:r>
            <a:r>
              <a:rPr lang="en-US" i="1" dirty="0">
                <a:solidFill>
                  <a:schemeClr val="tx1"/>
                </a:solidFill>
              </a:rPr>
              <a:t>start</a:t>
            </a:r>
            <a:r>
              <a:rPr lang="en-US" dirty="0">
                <a:solidFill>
                  <a:schemeClr val="tx1"/>
                </a:solidFill>
              </a:rPr>
              <a:t> of webpage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BE67F150-B375-73FA-70D2-B02C208B8DE9}"/>
              </a:ext>
            </a:extLst>
          </p:cNvPr>
          <p:cNvSpPr/>
          <p:nvPr/>
        </p:nvSpPr>
        <p:spPr>
          <a:xfrm>
            <a:off x="605939" y="5589024"/>
            <a:ext cx="1440016" cy="900010"/>
          </a:xfrm>
          <a:prstGeom prst="wedgeRoundRectCallout">
            <a:avLst>
              <a:gd name="adj1" fmla="val 69549"/>
              <a:gd name="adj2" fmla="val -38203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Indicates </a:t>
            </a:r>
            <a:r>
              <a:rPr lang="en-US" i="1" dirty="0">
                <a:solidFill>
                  <a:schemeClr val="tx1"/>
                </a:solidFill>
              </a:rPr>
              <a:t>end</a:t>
            </a:r>
            <a:r>
              <a:rPr lang="en-US" dirty="0">
                <a:solidFill>
                  <a:schemeClr val="tx1"/>
                </a:solidFill>
              </a:rPr>
              <a:t> of webpage</a:t>
            </a:r>
            <a:endParaRPr lang="en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9993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 descr="A group of people standing in a line&#10;&#10;AI-generated content may be incorrect.">
            <a:extLst>
              <a:ext uri="{FF2B5EF4-FFF2-40B4-BE49-F238E27FC236}">
                <a16:creationId xmlns:a16="http://schemas.microsoft.com/office/drawing/2014/main" id="{8E219F0C-C51E-BC9C-0637-7FD3314260F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998" y="1088974"/>
            <a:ext cx="1980022" cy="19800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1E0830-1E4A-1101-E1E9-279DC83E1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6030" y="458967"/>
            <a:ext cx="2648320" cy="2781688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1FC33B27-2941-2E9A-68ED-BC231515B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985" y="2798993"/>
            <a:ext cx="2876951" cy="2886478"/>
          </a:xfrm>
          <a:prstGeom prst="rect">
            <a:avLst/>
          </a:prstGeom>
        </p:spPr>
      </p:pic>
      <p:pic>
        <p:nvPicPr>
          <p:cNvPr id="72" name="Picture 71" descr="A group of people sitting at tables in a room&#10;&#10;AI-generated content may be incorrect.">
            <a:extLst>
              <a:ext uri="{FF2B5EF4-FFF2-40B4-BE49-F238E27FC236}">
                <a16:creationId xmlns:a16="http://schemas.microsoft.com/office/drawing/2014/main" id="{58437648-01F9-F405-6280-2DB39D1CB00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952" y="548968"/>
            <a:ext cx="2520028" cy="2520028"/>
          </a:xfrm>
          <a:prstGeom prst="rect">
            <a:avLst/>
          </a:prstGeom>
        </p:spPr>
      </p:pic>
      <p:pic>
        <p:nvPicPr>
          <p:cNvPr id="78" name="Picture 77" descr="A group of people standing in a line&#10;&#10;AI-generated content may be incorrect.">
            <a:extLst>
              <a:ext uri="{FF2B5EF4-FFF2-40B4-BE49-F238E27FC236}">
                <a16:creationId xmlns:a16="http://schemas.microsoft.com/office/drawing/2014/main" id="{092D8209-D092-A988-2638-DB4A52CDAF3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41" y="2078985"/>
            <a:ext cx="2618991" cy="26189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7BB53A-AB41-67DE-ED67-55AFDE8C9A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6030" y="3338999"/>
            <a:ext cx="2657846" cy="3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578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E6848FF9-ED9E-1D13-262F-8EA28E889799}"/>
              </a:ext>
            </a:extLst>
          </p:cNvPr>
          <p:cNvSpPr/>
          <p:nvPr/>
        </p:nvSpPr>
        <p:spPr>
          <a:xfrm>
            <a:off x="2495960" y="458967"/>
            <a:ext cx="4320048" cy="1530017"/>
          </a:xfrm>
          <a:prstGeom prst="flowChartDocument">
            <a:avLst/>
          </a:prstGeom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Execute all synchronous (top-level) code</a:t>
            </a:r>
            <a:endParaRPr lang="en-CA" sz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  <a:endParaRPr lang="en-CA" sz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REPEAT</a:t>
            </a:r>
            <a:r>
              <a:rPr lang="en-US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  <a:endParaRPr lang="en-CA" sz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Handle any queued asynchronous callbacks</a:t>
            </a:r>
            <a:endParaRPr lang="en-CA" sz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 </a:t>
            </a:r>
            <a:r>
              <a:rPr lang="en-US" sz="120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UNTIL</a:t>
            </a:r>
            <a:r>
              <a:rPr lang="en-US" sz="1200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(there is no more work to do)</a:t>
            </a:r>
            <a:endParaRPr lang="en-CA" sz="1200" dirty="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6FBF8B-F6A6-1912-9F0E-81798A933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941" y="2528990"/>
            <a:ext cx="1600423" cy="1543265"/>
          </a:xfrm>
          <a:prstGeom prst="rect">
            <a:avLst/>
          </a:prstGeom>
        </p:spPr>
      </p:pic>
      <p:pic>
        <p:nvPicPr>
          <p:cNvPr id="8" name="Picture 7" descr="A cartoon character holding a pen and a book in front of a chalkboard&#10;&#10;AI-generated content may be incorrect.">
            <a:extLst>
              <a:ext uri="{FF2B5EF4-FFF2-40B4-BE49-F238E27FC236}">
                <a16:creationId xmlns:a16="http://schemas.microsoft.com/office/drawing/2014/main" id="{9BDA0C91-3897-CF4F-FA38-C126AD2C1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941" y="4329010"/>
            <a:ext cx="1980022" cy="19800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A person with his hands on his face&#10;&#10;AI-generated content may be incorrect.">
            <a:extLst>
              <a:ext uri="{FF2B5EF4-FFF2-40B4-BE49-F238E27FC236}">
                <a16:creationId xmlns:a16="http://schemas.microsoft.com/office/drawing/2014/main" id="{4B1C7527-5886-3AEE-02DF-85136C3676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6" y="458967"/>
            <a:ext cx="1628980" cy="16289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09AFC3D3-D337-8687-BB0E-4A287BE2E230}"/>
              </a:ext>
            </a:extLst>
          </p:cNvPr>
          <p:cNvGrpSpPr/>
          <p:nvPr/>
        </p:nvGrpSpPr>
        <p:grpSpPr>
          <a:xfrm>
            <a:off x="3035966" y="2438988"/>
            <a:ext cx="3150035" cy="2571439"/>
            <a:chOff x="3035966" y="2438989"/>
            <a:chExt cx="3150035" cy="252435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4F3461E-899C-6B49-FA77-E8F3690750A4}"/>
                </a:ext>
              </a:extLst>
            </p:cNvPr>
            <p:cNvSpPr txBox="1"/>
            <p:nvPr/>
          </p:nvSpPr>
          <p:spPr>
            <a:xfrm>
              <a:off x="3035966" y="2438989"/>
              <a:ext cx="3150035" cy="25153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b="1" dirty="0">
                  <a:solidFill>
                    <a:srgbClr val="7030A0"/>
                  </a:solidFill>
                  <a:effectLst/>
                  <a:latin typeface="Courier New" panose="02070309020205020404" pitchFamily="49" charset="0"/>
                  <a:cs typeface="Courier New" panose="02070309020205020404" pitchFamily="49" charset="0"/>
                </a:rPr>
                <a:t>   my_projects</a:t>
              </a:r>
              <a:br>
                <a:rPr lang="en-US" sz="12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</a:br>
              <a:r>
                <a:rPr lang="en-US" sz="12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       </a:t>
              </a:r>
              <a:r>
                <a:rPr lang="en-US" sz="1200" b="1" dirty="0">
                  <a:solidFill>
                    <a:srgbClr val="7030A0"/>
                  </a:solidFill>
                  <a:effectLst/>
                  <a:latin typeface="Courier New" panose="02070309020205020404" pitchFamily="49" charset="0"/>
                  <a:cs typeface="Courier New" panose="02070309020205020404" pitchFamily="49" charset="0"/>
                </a:rPr>
                <a:t>node_modules</a:t>
              </a:r>
              <a:br>
                <a:rPr lang="en-US" sz="12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</a:br>
              <a:r>
                <a:rPr lang="en-US" sz="12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             </a:t>
              </a:r>
              <a:r>
                <a:rPr lang="en-US" sz="1200" b="1" dirty="0">
                  <a:solidFill>
                    <a:srgbClr val="0070C0"/>
                  </a:solidFill>
                  <a:effectLst/>
                  <a:latin typeface="Courier New" panose="02070309020205020404" pitchFamily="49" charset="0"/>
                  <a:cs typeface="Courier New" panose="02070309020205020404" pitchFamily="49" charset="0"/>
                </a:rPr>
                <a:t>my_module.js</a:t>
              </a:r>
              <a:br>
                <a:rPr lang="en-US" sz="12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</a:br>
              <a:r>
                <a:rPr lang="en-US" sz="12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       fun_</a:t>
              </a:r>
              <a:r>
                <a:rPr lang="en-US" sz="1200" b="1" dirty="0">
                  <a:solidFill>
                    <a:srgbClr val="7030A0"/>
                  </a:solidFill>
                  <a:effectLst/>
                  <a:latin typeface="Courier New" panose="02070309020205020404" pitchFamily="49" charset="0"/>
                  <a:cs typeface="Courier New" panose="02070309020205020404" pitchFamily="49" charset="0"/>
                </a:rPr>
                <a:t>project</a:t>
              </a:r>
              <a:br>
                <a:rPr lang="en-US" sz="12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</a:br>
              <a:r>
                <a:rPr lang="en-US" sz="12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             </a:t>
              </a:r>
              <a:r>
                <a:rPr lang="en-US" sz="1200" b="1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fun_</a:t>
              </a:r>
              <a:r>
                <a:rPr lang="en-US" sz="1200" b="1" dirty="0">
                  <a:solidFill>
                    <a:srgbClr val="0070C0"/>
                  </a:solidFill>
                  <a:effectLst/>
                  <a:latin typeface="Courier New" panose="02070309020205020404" pitchFamily="49" charset="0"/>
                  <a:cs typeface="Courier New" panose="02070309020205020404" pitchFamily="49" charset="0"/>
                </a:rPr>
                <a:t>server.js</a:t>
              </a:r>
              <a:br>
                <a:rPr lang="en-US" sz="12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</a:br>
              <a:r>
                <a:rPr lang="en-US" sz="12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       funner_</a:t>
              </a:r>
              <a:r>
                <a:rPr lang="en-US" sz="1200" b="1" dirty="0">
                  <a:solidFill>
                    <a:srgbClr val="7030A0"/>
                  </a:solidFill>
                  <a:effectLst/>
                  <a:latin typeface="Courier New" panose="02070309020205020404" pitchFamily="49" charset="0"/>
                  <a:cs typeface="Courier New" panose="02070309020205020404" pitchFamily="49" charset="0"/>
                </a:rPr>
                <a:t>project</a:t>
              </a:r>
              <a:br>
                <a:rPr lang="en-US" sz="12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</a:br>
              <a:r>
                <a:rPr lang="en-US" sz="12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             </a:t>
              </a:r>
              <a:r>
                <a:rPr lang="en-US" sz="1200" b="1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funner_</a:t>
              </a:r>
              <a:r>
                <a:rPr lang="en-US" sz="1200" b="1" dirty="0">
                  <a:solidFill>
                    <a:srgbClr val="0070C0"/>
                  </a:solidFill>
                  <a:effectLst/>
                  <a:latin typeface="Courier New" panose="02070309020205020404" pitchFamily="49" charset="0"/>
                  <a:cs typeface="Courier New" panose="02070309020205020404" pitchFamily="49" charset="0"/>
                </a:rPr>
                <a:t>server.js</a:t>
              </a:r>
            </a:p>
            <a:p>
              <a:pPr>
                <a:lnSpc>
                  <a:spcPct val="150000"/>
                </a:lnSpc>
              </a:pPr>
              <a:r>
                <a:rPr lang="en-US" sz="12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       funnest_project</a:t>
              </a:r>
              <a:br>
                <a:rPr lang="en-US" sz="12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</a:br>
              <a:r>
                <a:rPr lang="en-US" sz="12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             </a:t>
              </a:r>
              <a:r>
                <a:rPr lang="en-US" sz="1200" b="1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funnest_server.js</a:t>
              </a:r>
            </a:p>
          </p:txBody>
        </p:sp>
        <p:pic>
          <p:nvPicPr>
            <p:cNvPr id="10" name="Graphic 9" descr="Open folder with solid fill">
              <a:extLst>
                <a:ext uri="{FF2B5EF4-FFF2-40B4-BE49-F238E27FC236}">
                  <a16:creationId xmlns:a16="http://schemas.microsoft.com/office/drawing/2014/main" id="{53ECB069-58F8-C9B9-2506-03195BAA3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575972" y="2717287"/>
              <a:ext cx="360004" cy="360004"/>
            </a:xfrm>
            <a:prstGeom prst="rect">
              <a:avLst/>
            </a:prstGeom>
          </p:spPr>
        </p:pic>
        <p:pic>
          <p:nvPicPr>
            <p:cNvPr id="11" name="Graphic 10" descr="Open folder with solid fill">
              <a:extLst>
                <a:ext uri="{FF2B5EF4-FFF2-40B4-BE49-F238E27FC236}">
                  <a16:creationId xmlns:a16="http://schemas.microsoft.com/office/drawing/2014/main" id="{2A028D6C-9C83-B438-3569-ADE4ADAFA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35966" y="2438989"/>
              <a:ext cx="360004" cy="360004"/>
            </a:xfrm>
            <a:prstGeom prst="rect">
              <a:avLst/>
            </a:prstGeom>
          </p:spPr>
        </p:pic>
        <p:pic>
          <p:nvPicPr>
            <p:cNvPr id="12" name="Graphic 11" descr="Open folder with solid fill">
              <a:extLst>
                <a:ext uri="{FF2B5EF4-FFF2-40B4-BE49-F238E27FC236}">
                  <a16:creationId xmlns:a16="http://schemas.microsoft.com/office/drawing/2014/main" id="{F1E467AA-1C7F-2546-5B5B-011D3DF57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575972" y="3248998"/>
              <a:ext cx="360004" cy="360004"/>
            </a:xfrm>
            <a:prstGeom prst="rect">
              <a:avLst/>
            </a:prstGeom>
          </p:spPr>
        </p:pic>
        <p:pic>
          <p:nvPicPr>
            <p:cNvPr id="13" name="Graphic 12" descr="Open folder with solid fill">
              <a:extLst>
                <a:ext uri="{FF2B5EF4-FFF2-40B4-BE49-F238E27FC236}">
                  <a16:creationId xmlns:a16="http://schemas.microsoft.com/office/drawing/2014/main" id="{21FF3C0F-2071-B21E-7F79-8DF154C77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575972" y="3789004"/>
              <a:ext cx="360004" cy="360004"/>
            </a:xfrm>
            <a:prstGeom prst="rect">
              <a:avLst/>
            </a:prstGeom>
          </p:spPr>
        </p:pic>
        <p:pic>
          <p:nvPicPr>
            <p:cNvPr id="14" name="Graphic 13" descr="Open folder with solid fill">
              <a:extLst>
                <a:ext uri="{FF2B5EF4-FFF2-40B4-BE49-F238E27FC236}">
                  <a16:creationId xmlns:a16="http://schemas.microsoft.com/office/drawing/2014/main" id="{DC81BF80-0224-53F2-FECF-EBADB2387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575972" y="4329010"/>
              <a:ext cx="360004" cy="360004"/>
            </a:xfrm>
            <a:prstGeom prst="rect">
              <a:avLst/>
            </a:prstGeom>
          </p:spPr>
        </p:pic>
        <p:pic>
          <p:nvPicPr>
            <p:cNvPr id="16" name="Graphic 15" descr="Document with solid fill">
              <a:extLst>
                <a:ext uri="{FF2B5EF4-FFF2-40B4-BE49-F238E27FC236}">
                  <a16:creationId xmlns:a16="http://schemas.microsoft.com/office/drawing/2014/main" id="{9155B809-FBFF-8A2C-0798-1DF9FC962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205979" y="3068996"/>
              <a:ext cx="270003" cy="270003"/>
            </a:xfrm>
            <a:prstGeom prst="rect">
              <a:avLst/>
            </a:prstGeom>
          </p:spPr>
        </p:pic>
        <p:pic>
          <p:nvPicPr>
            <p:cNvPr id="17" name="Graphic 16" descr="Document with solid fill">
              <a:extLst>
                <a:ext uri="{FF2B5EF4-FFF2-40B4-BE49-F238E27FC236}">
                  <a16:creationId xmlns:a16="http://schemas.microsoft.com/office/drawing/2014/main" id="{E99357B6-965E-0F2F-2343-1B747614E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205979" y="3609002"/>
              <a:ext cx="270003" cy="270003"/>
            </a:xfrm>
            <a:prstGeom prst="rect">
              <a:avLst/>
            </a:prstGeom>
          </p:spPr>
        </p:pic>
        <p:pic>
          <p:nvPicPr>
            <p:cNvPr id="18" name="Graphic 17" descr="Document with solid fill">
              <a:extLst>
                <a:ext uri="{FF2B5EF4-FFF2-40B4-BE49-F238E27FC236}">
                  <a16:creationId xmlns:a16="http://schemas.microsoft.com/office/drawing/2014/main" id="{DDC3CA1A-A89C-1A33-B3CD-7ED1E4FAC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205979" y="4149008"/>
              <a:ext cx="270003" cy="270003"/>
            </a:xfrm>
            <a:prstGeom prst="rect">
              <a:avLst/>
            </a:prstGeom>
          </p:spPr>
        </p:pic>
        <p:pic>
          <p:nvPicPr>
            <p:cNvPr id="19" name="Graphic 18" descr="Document with solid fill">
              <a:extLst>
                <a:ext uri="{FF2B5EF4-FFF2-40B4-BE49-F238E27FC236}">
                  <a16:creationId xmlns:a16="http://schemas.microsoft.com/office/drawing/2014/main" id="{04B9312C-2DB7-1007-2DB5-2D58FF538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205979" y="4693341"/>
              <a:ext cx="270003" cy="270003"/>
            </a:xfrm>
            <a:prstGeom prst="rect">
              <a:avLst/>
            </a:prstGeom>
          </p:spPr>
        </p:pic>
        <p:cxnSp>
          <p:nvCxnSpPr>
            <p:cNvPr id="21" name="Connector: Elbow 20">
              <a:extLst>
                <a:ext uri="{FF2B5EF4-FFF2-40B4-BE49-F238E27FC236}">
                  <a16:creationId xmlns:a16="http://schemas.microsoft.com/office/drawing/2014/main" id="{E86B2668-C4E5-F7D5-EB0D-0D7441F53CB8}"/>
                </a:ext>
              </a:extLst>
            </p:cNvPr>
            <p:cNvCxnSpPr>
              <a:cxnSpLocks/>
              <a:stCxn id="11" idx="2"/>
              <a:endCxn id="10" idx="1"/>
            </p:cNvCxnSpPr>
            <p:nvPr/>
          </p:nvCxnSpPr>
          <p:spPr>
            <a:xfrm rot="16200000" flipH="1">
              <a:off x="3346822" y="2668139"/>
              <a:ext cx="98296" cy="360004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or: Elbow 24">
              <a:extLst>
                <a:ext uri="{FF2B5EF4-FFF2-40B4-BE49-F238E27FC236}">
                  <a16:creationId xmlns:a16="http://schemas.microsoft.com/office/drawing/2014/main" id="{A385743C-216E-90AF-B8F5-2C19EA70799A}"/>
                </a:ext>
              </a:extLst>
            </p:cNvPr>
            <p:cNvCxnSpPr>
              <a:cxnSpLocks/>
              <a:stCxn id="11" idx="2"/>
              <a:endCxn id="12" idx="1"/>
            </p:cNvCxnSpPr>
            <p:nvPr/>
          </p:nvCxnSpPr>
          <p:spPr>
            <a:xfrm rot="16200000" flipH="1">
              <a:off x="3080967" y="2933994"/>
              <a:ext cx="630007" cy="360004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or: Elbow 28">
              <a:extLst>
                <a:ext uri="{FF2B5EF4-FFF2-40B4-BE49-F238E27FC236}">
                  <a16:creationId xmlns:a16="http://schemas.microsoft.com/office/drawing/2014/main" id="{B0971A72-6CA8-05C1-7DCD-0D0BDB68939E}"/>
                </a:ext>
              </a:extLst>
            </p:cNvPr>
            <p:cNvCxnSpPr>
              <a:cxnSpLocks/>
              <a:stCxn id="11" idx="2"/>
              <a:endCxn id="13" idx="1"/>
            </p:cNvCxnSpPr>
            <p:nvPr/>
          </p:nvCxnSpPr>
          <p:spPr>
            <a:xfrm rot="16200000" flipH="1">
              <a:off x="2810964" y="3203997"/>
              <a:ext cx="1170013" cy="360004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or: Elbow 31">
              <a:extLst>
                <a:ext uri="{FF2B5EF4-FFF2-40B4-BE49-F238E27FC236}">
                  <a16:creationId xmlns:a16="http://schemas.microsoft.com/office/drawing/2014/main" id="{94584BC7-5921-46C5-4272-EC7FCDA1DEBE}"/>
                </a:ext>
              </a:extLst>
            </p:cNvPr>
            <p:cNvCxnSpPr>
              <a:cxnSpLocks/>
              <a:stCxn id="11" idx="2"/>
              <a:endCxn id="14" idx="1"/>
            </p:cNvCxnSpPr>
            <p:nvPr/>
          </p:nvCxnSpPr>
          <p:spPr>
            <a:xfrm rot="16200000" flipH="1">
              <a:off x="2540961" y="3474000"/>
              <a:ext cx="1710019" cy="360004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or: Elbow 34">
              <a:extLst>
                <a:ext uri="{FF2B5EF4-FFF2-40B4-BE49-F238E27FC236}">
                  <a16:creationId xmlns:a16="http://schemas.microsoft.com/office/drawing/2014/main" id="{5EF41768-91BD-0C58-D6C8-5D0F2F717B83}"/>
                </a:ext>
              </a:extLst>
            </p:cNvPr>
            <p:cNvCxnSpPr>
              <a:cxnSpLocks/>
              <a:stCxn id="10" idx="2"/>
              <a:endCxn id="16" idx="1"/>
            </p:cNvCxnSpPr>
            <p:nvPr/>
          </p:nvCxnSpPr>
          <p:spPr>
            <a:xfrm rot="16200000" flipH="1">
              <a:off x="3917623" y="2915641"/>
              <a:ext cx="126707" cy="450005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or: Elbow 38">
              <a:extLst>
                <a:ext uri="{FF2B5EF4-FFF2-40B4-BE49-F238E27FC236}">
                  <a16:creationId xmlns:a16="http://schemas.microsoft.com/office/drawing/2014/main" id="{059FDD10-44FA-F859-8B5E-2A0A599E0C31}"/>
                </a:ext>
              </a:extLst>
            </p:cNvPr>
            <p:cNvCxnSpPr>
              <a:cxnSpLocks/>
              <a:stCxn id="17" idx="1"/>
              <a:endCxn id="12" idx="2"/>
            </p:cNvCxnSpPr>
            <p:nvPr/>
          </p:nvCxnSpPr>
          <p:spPr>
            <a:xfrm rot="10800000">
              <a:off x="3755975" y="3609002"/>
              <a:ext cx="450005" cy="135002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or: Elbow 40">
              <a:extLst>
                <a:ext uri="{FF2B5EF4-FFF2-40B4-BE49-F238E27FC236}">
                  <a16:creationId xmlns:a16="http://schemas.microsoft.com/office/drawing/2014/main" id="{EF58AB85-3BDC-2504-6A52-8FC43F308D5D}"/>
                </a:ext>
              </a:extLst>
            </p:cNvPr>
            <p:cNvCxnSpPr>
              <a:cxnSpLocks/>
              <a:stCxn id="18" idx="1"/>
              <a:endCxn id="13" idx="2"/>
            </p:cNvCxnSpPr>
            <p:nvPr/>
          </p:nvCxnSpPr>
          <p:spPr>
            <a:xfrm rot="10800000">
              <a:off x="3755975" y="4149008"/>
              <a:ext cx="450005" cy="135002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or: Elbow 43">
              <a:extLst>
                <a:ext uri="{FF2B5EF4-FFF2-40B4-BE49-F238E27FC236}">
                  <a16:creationId xmlns:a16="http://schemas.microsoft.com/office/drawing/2014/main" id="{CEA22DC9-0C9C-57D7-D744-807352B4FBC3}"/>
                </a:ext>
              </a:extLst>
            </p:cNvPr>
            <p:cNvCxnSpPr>
              <a:cxnSpLocks/>
              <a:stCxn id="19" idx="1"/>
              <a:endCxn id="14" idx="2"/>
            </p:cNvCxnSpPr>
            <p:nvPr/>
          </p:nvCxnSpPr>
          <p:spPr>
            <a:xfrm rot="10800000">
              <a:off x="3755975" y="4689015"/>
              <a:ext cx="450005" cy="139329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74AEF006-CE55-5D5D-5156-106D909B07E9}"/>
              </a:ext>
            </a:extLst>
          </p:cNvPr>
          <p:cNvGrpSpPr/>
          <p:nvPr/>
        </p:nvGrpSpPr>
        <p:grpSpPr>
          <a:xfrm>
            <a:off x="6276002" y="2438989"/>
            <a:ext cx="3240036" cy="3116238"/>
            <a:chOff x="6276002" y="2438989"/>
            <a:chExt cx="3240036" cy="3116238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4BEC2B9-D640-369E-2D58-420EEF16D113}"/>
                </a:ext>
              </a:extLst>
            </p:cNvPr>
            <p:cNvSpPr txBox="1"/>
            <p:nvPr/>
          </p:nvSpPr>
          <p:spPr>
            <a:xfrm>
              <a:off x="6276002" y="2438989"/>
              <a:ext cx="3240036" cy="31162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b="1" dirty="0">
                  <a:solidFill>
                    <a:srgbClr val="7030A0"/>
                  </a:solidFill>
                  <a:effectLst/>
                  <a:latin typeface="Courier New" panose="02070309020205020404" pitchFamily="49" charset="0"/>
                  <a:cs typeface="Courier New" panose="02070309020205020404" pitchFamily="49" charset="0"/>
                </a:rPr>
                <a:t>   my_projects</a:t>
              </a:r>
              <a:br>
                <a:rPr lang="en-US" sz="12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</a:br>
              <a:r>
                <a:rPr lang="en-US" sz="12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       </a:t>
              </a:r>
              <a:r>
                <a:rPr lang="en-US" sz="1200" b="1" dirty="0">
                  <a:solidFill>
                    <a:srgbClr val="7030A0"/>
                  </a:solidFill>
                  <a:effectLst/>
                  <a:latin typeface="Courier New" panose="02070309020205020404" pitchFamily="49" charset="0"/>
                  <a:cs typeface="Courier New" panose="02070309020205020404" pitchFamily="49" charset="0"/>
                </a:rPr>
                <a:t>node_modules</a:t>
              </a:r>
              <a:br>
                <a:rPr lang="en-US" sz="12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</a:br>
              <a:r>
                <a:rPr lang="en-US" sz="12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             </a:t>
              </a:r>
              <a:r>
                <a:rPr lang="en-US" sz="1200" b="1" dirty="0">
                  <a:solidFill>
                    <a:srgbClr val="0070C0"/>
                  </a:solidFill>
                  <a:effectLst/>
                  <a:latin typeface="Courier New" panose="02070309020205020404" pitchFamily="49" charset="0"/>
                  <a:cs typeface="Courier New" panose="02070309020205020404" pitchFamily="49" charset="0"/>
                </a:rPr>
                <a:t>my_module.js</a:t>
              </a:r>
              <a:br>
                <a:rPr lang="en-US" sz="12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</a:br>
              <a:r>
                <a:rPr lang="en-US" sz="12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       fun_</a:t>
              </a:r>
              <a:r>
                <a:rPr lang="en-US" sz="1200" b="1" dirty="0">
                  <a:solidFill>
                    <a:srgbClr val="7030A0"/>
                  </a:solidFill>
                  <a:effectLst/>
                  <a:latin typeface="Courier New" panose="02070309020205020404" pitchFamily="49" charset="0"/>
                  <a:cs typeface="Courier New" panose="02070309020205020404" pitchFamily="49" charset="0"/>
                </a:rPr>
                <a:t>project</a:t>
              </a:r>
              <a:br>
                <a:rPr lang="en-US" sz="12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</a:br>
              <a:r>
                <a:rPr lang="en-US" sz="12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             </a:t>
              </a:r>
              <a:r>
                <a:rPr lang="en-US" sz="1200" b="1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fun_</a:t>
              </a:r>
              <a:r>
                <a:rPr lang="en-US" sz="1200" b="1" dirty="0">
                  <a:solidFill>
                    <a:srgbClr val="0070C0"/>
                  </a:solidFill>
                  <a:effectLst/>
                  <a:latin typeface="Courier New" panose="02070309020205020404" pitchFamily="49" charset="0"/>
                  <a:cs typeface="Courier New" panose="02070309020205020404" pitchFamily="49" charset="0"/>
                </a:rPr>
                <a:t>server.js</a:t>
              </a:r>
              <a:br>
                <a:rPr lang="en-US" sz="12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</a:br>
              <a:r>
                <a:rPr lang="en-US" sz="12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       funner_</a:t>
              </a:r>
              <a:r>
                <a:rPr lang="en-US" sz="1200" b="1" dirty="0">
                  <a:solidFill>
                    <a:srgbClr val="7030A0"/>
                  </a:solidFill>
                  <a:effectLst/>
                  <a:latin typeface="Courier New" panose="02070309020205020404" pitchFamily="49" charset="0"/>
                  <a:cs typeface="Courier New" panose="02070309020205020404" pitchFamily="49" charset="0"/>
                </a:rPr>
                <a:t>project</a:t>
              </a:r>
              <a:br>
                <a:rPr lang="en-US" sz="12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</a:br>
              <a:r>
                <a:rPr lang="en-US" sz="12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             </a:t>
              </a:r>
              <a:r>
                <a:rPr lang="en-US" sz="1200" b="1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funner_</a:t>
              </a:r>
              <a:r>
                <a:rPr lang="en-US" sz="1200" b="1" dirty="0">
                  <a:solidFill>
                    <a:srgbClr val="0070C0"/>
                  </a:solidFill>
                  <a:effectLst/>
                  <a:latin typeface="Courier New" panose="02070309020205020404" pitchFamily="49" charset="0"/>
                  <a:cs typeface="Courier New" panose="02070309020205020404" pitchFamily="49" charset="0"/>
                </a:rPr>
                <a:t>server.js</a:t>
              </a:r>
            </a:p>
            <a:p>
              <a:pPr>
                <a:lnSpc>
                  <a:spcPct val="150000"/>
                </a:lnSpc>
              </a:pPr>
              <a:r>
                <a:rPr lang="en-US" sz="12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       funnest_project</a:t>
              </a:r>
            </a:p>
            <a:p>
              <a:pPr>
                <a:lnSpc>
                  <a:spcPct val="150000"/>
                </a:lnSpc>
              </a:pPr>
              <a:r>
                <a:rPr lang="en-US" sz="12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             node_modules</a:t>
              </a:r>
            </a:p>
            <a:p>
              <a:pPr>
                <a:lnSpc>
                  <a:spcPct val="150000"/>
                </a:lnSpc>
              </a:pPr>
              <a:r>
                <a:rPr lang="en-US" sz="12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                   </a:t>
              </a:r>
              <a:r>
                <a:rPr lang="en-US" sz="1200" b="1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my_module.js</a:t>
              </a:r>
              <a:br>
                <a:rPr lang="en-US" sz="12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</a:br>
              <a:r>
                <a:rPr lang="en-US" sz="12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             </a:t>
              </a:r>
              <a:r>
                <a:rPr lang="en-US" sz="1200" b="1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funnest_server.js</a:t>
              </a:r>
            </a:p>
          </p:txBody>
        </p:sp>
        <p:pic>
          <p:nvPicPr>
            <p:cNvPr id="91" name="Graphic 90" descr="Open folder with solid fill">
              <a:extLst>
                <a:ext uri="{FF2B5EF4-FFF2-40B4-BE49-F238E27FC236}">
                  <a16:creationId xmlns:a16="http://schemas.microsoft.com/office/drawing/2014/main" id="{BDD462B0-C303-E455-85B9-69121DC23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816008" y="2722478"/>
              <a:ext cx="360004" cy="366719"/>
            </a:xfrm>
            <a:prstGeom prst="rect">
              <a:avLst/>
            </a:prstGeom>
          </p:spPr>
        </p:pic>
        <p:pic>
          <p:nvPicPr>
            <p:cNvPr id="92" name="Graphic 91" descr="Open folder with solid fill">
              <a:extLst>
                <a:ext uri="{FF2B5EF4-FFF2-40B4-BE49-F238E27FC236}">
                  <a16:creationId xmlns:a16="http://schemas.microsoft.com/office/drawing/2014/main" id="{20E0DC9B-4B10-BA55-4CDD-C1AC2D9B4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76002" y="2438989"/>
              <a:ext cx="360004" cy="366719"/>
            </a:xfrm>
            <a:prstGeom prst="rect">
              <a:avLst/>
            </a:prstGeom>
          </p:spPr>
        </p:pic>
        <p:pic>
          <p:nvPicPr>
            <p:cNvPr id="93" name="Graphic 92" descr="Open folder with solid fill">
              <a:extLst>
                <a:ext uri="{FF2B5EF4-FFF2-40B4-BE49-F238E27FC236}">
                  <a16:creationId xmlns:a16="http://schemas.microsoft.com/office/drawing/2014/main" id="{DE6E6270-FBCE-1770-3FBC-CCD655002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816008" y="3264106"/>
              <a:ext cx="360004" cy="366719"/>
            </a:xfrm>
            <a:prstGeom prst="rect">
              <a:avLst/>
            </a:prstGeom>
          </p:spPr>
        </p:pic>
        <p:pic>
          <p:nvPicPr>
            <p:cNvPr id="94" name="Graphic 93" descr="Open folder with solid fill">
              <a:extLst>
                <a:ext uri="{FF2B5EF4-FFF2-40B4-BE49-F238E27FC236}">
                  <a16:creationId xmlns:a16="http://schemas.microsoft.com/office/drawing/2014/main" id="{A44104D4-FEDD-0433-EA1C-76B7358E2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816008" y="3814184"/>
              <a:ext cx="360004" cy="366719"/>
            </a:xfrm>
            <a:prstGeom prst="rect">
              <a:avLst/>
            </a:prstGeom>
          </p:spPr>
        </p:pic>
        <p:pic>
          <p:nvPicPr>
            <p:cNvPr id="95" name="Graphic 94" descr="Open folder with solid fill">
              <a:extLst>
                <a:ext uri="{FF2B5EF4-FFF2-40B4-BE49-F238E27FC236}">
                  <a16:creationId xmlns:a16="http://schemas.microsoft.com/office/drawing/2014/main" id="{1E051DB5-9FCA-D79F-EBD6-3C8F79FD6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816008" y="4364262"/>
              <a:ext cx="360004" cy="366719"/>
            </a:xfrm>
            <a:prstGeom prst="rect">
              <a:avLst/>
            </a:prstGeom>
          </p:spPr>
        </p:pic>
        <p:pic>
          <p:nvPicPr>
            <p:cNvPr id="96" name="Graphic 95" descr="Document with solid fill">
              <a:extLst>
                <a:ext uri="{FF2B5EF4-FFF2-40B4-BE49-F238E27FC236}">
                  <a16:creationId xmlns:a16="http://schemas.microsoft.com/office/drawing/2014/main" id="{09BD2744-8847-94EA-17AF-56DE04E0C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446015" y="3080747"/>
              <a:ext cx="270003" cy="275039"/>
            </a:xfrm>
            <a:prstGeom prst="rect">
              <a:avLst/>
            </a:prstGeom>
          </p:spPr>
        </p:pic>
        <p:pic>
          <p:nvPicPr>
            <p:cNvPr id="97" name="Graphic 96" descr="Document with solid fill">
              <a:extLst>
                <a:ext uri="{FF2B5EF4-FFF2-40B4-BE49-F238E27FC236}">
                  <a16:creationId xmlns:a16="http://schemas.microsoft.com/office/drawing/2014/main" id="{8A2AE539-1FE8-BEFC-4223-9277919AB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446015" y="3630825"/>
              <a:ext cx="270003" cy="275039"/>
            </a:xfrm>
            <a:prstGeom prst="rect">
              <a:avLst/>
            </a:prstGeom>
          </p:spPr>
        </p:pic>
        <p:pic>
          <p:nvPicPr>
            <p:cNvPr id="98" name="Graphic 97" descr="Document with solid fill">
              <a:extLst>
                <a:ext uri="{FF2B5EF4-FFF2-40B4-BE49-F238E27FC236}">
                  <a16:creationId xmlns:a16="http://schemas.microsoft.com/office/drawing/2014/main" id="{34FE2668-9989-E9FE-7418-F77D43F37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446015" y="4180903"/>
              <a:ext cx="270003" cy="275039"/>
            </a:xfrm>
            <a:prstGeom prst="rect">
              <a:avLst/>
            </a:prstGeom>
          </p:spPr>
        </p:pic>
        <p:pic>
          <p:nvPicPr>
            <p:cNvPr id="99" name="Graphic 98" descr="Document with solid fill">
              <a:extLst>
                <a:ext uri="{FF2B5EF4-FFF2-40B4-BE49-F238E27FC236}">
                  <a16:creationId xmlns:a16="http://schemas.microsoft.com/office/drawing/2014/main" id="{FBB1491F-C85F-2A4C-2DF9-F80A595F1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446015" y="5229020"/>
              <a:ext cx="270003" cy="275039"/>
            </a:xfrm>
            <a:prstGeom prst="rect">
              <a:avLst/>
            </a:prstGeom>
          </p:spPr>
        </p:pic>
        <p:cxnSp>
          <p:nvCxnSpPr>
            <p:cNvPr id="100" name="Connector: Elbow 99">
              <a:extLst>
                <a:ext uri="{FF2B5EF4-FFF2-40B4-BE49-F238E27FC236}">
                  <a16:creationId xmlns:a16="http://schemas.microsoft.com/office/drawing/2014/main" id="{A6467F65-C214-4614-209C-43E4DECA5887}"/>
                </a:ext>
              </a:extLst>
            </p:cNvPr>
            <p:cNvCxnSpPr>
              <a:cxnSpLocks/>
              <a:stCxn id="92" idx="2"/>
              <a:endCxn id="91" idx="1"/>
            </p:cNvCxnSpPr>
            <p:nvPr/>
          </p:nvCxnSpPr>
          <p:spPr>
            <a:xfrm rot="16200000" flipH="1">
              <a:off x="6585941" y="2675770"/>
              <a:ext cx="100129" cy="360004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or: Elbow 100">
              <a:extLst>
                <a:ext uri="{FF2B5EF4-FFF2-40B4-BE49-F238E27FC236}">
                  <a16:creationId xmlns:a16="http://schemas.microsoft.com/office/drawing/2014/main" id="{74B96E2A-0948-1B41-CE89-73FDDA388905}"/>
                </a:ext>
              </a:extLst>
            </p:cNvPr>
            <p:cNvCxnSpPr>
              <a:cxnSpLocks/>
              <a:stCxn id="92" idx="2"/>
              <a:endCxn id="93" idx="1"/>
            </p:cNvCxnSpPr>
            <p:nvPr/>
          </p:nvCxnSpPr>
          <p:spPr>
            <a:xfrm rot="16200000" flipH="1">
              <a:off x="6315128" y="2946584"/>
              <a:ext cx="641758" cy="360004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or: Elbow 101">
              <a:extLst>
                <a:ext uri="{FF2B5EF4-FFF2-40B4-BE49-F238E27FC236}">
                  <a16:creationId xmlns:a16="http://schemas.microsoft.com/office/drawing/2014/main" id="{22A6CE32-DA3C-A4E2-712D-2B4186784840}"/>
                </a:ext>
              </a:extLst>
            </p:cNvPr>
            <p:cNvCxnSpPr>
              <a:cxnSpLocks/>
              <a:stCxn id="92" idx="2"/>
              <a:endCxn id="94" idx="1"/>
            </p:cNvCxnSpPr>
            <p:nvPr/>
          </p:nvCxnSpPr>
          <p:spPr>
            <a:xfrm rot="16200000" flipH="1">
              <a:off x="6040089" y="3221623"/>
              <a:ext cx="1191836" cy="360004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or: Elbow 102">
              <a:extLst>
                <a:ext uri="{FF2B5EF4-FFF2-40B4-BE49-F238E27FC236}">
                  <a16:creationId xmlns:a16="http://schemas.microsoft.com/office/drawing/2014/main" id="{2F1BC350-19A9-28D2-1F8C-35559CF03988}"/>
                </a:ext>
              </a:extLst>
            </p:cNvPr>
            <p:cNvCxnSpPr>
              <a:cxnSpLocks/>
              <a:stCxn id="92" idx="2"/>
              <a:endCxn id="95" idx="1"/>
            </p:cNvCxnSpPr>
            <p:nvPr/>
          </p:nvCxnSpPr>
          <p:spPr>
            <a:xfrm rot="16200000" flipH="1">
              <a:off x="5765049" y="3496662"/>
              <a:ext cx="1741914" cy="360004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or: Elbow 103">
              <a:extLst>
                <a:ext uri="{FF2B5EF4-FFF2-40B4-BE49-F238E27FC236}">
                  <a16:creationId xmlns:a16="http://schemas.microsoft.com/office/drawing/2014/main" id="{0C7EB611-7A1C-EF42-128B-A291B7D68B86}"/>
                </a:ext>
              </a:extLst>
            </p:cNvPr>
            <p:cNvCxnSpPr>
              <a:cxnSpLocks/>
              <a:stCxn id="91" idx="2"/>
              <a:endCxn id="96" idx="1"/>
            </p:cNvCxnSpPr>
            <p:nvPr/>
          </p:nvCxnSpPr>
          <p:spPr>
            <a:xfrm rot="16200000" flipH="1">
              <a:off x="7156477" y="2928728"/>
              <a:ext cx="129070" cy="450005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or: Elbow 104">
              <a:extLst>
                <a:ext uri="{FF2B5EF4-FFF2-40B4-BE49-F238E27FC236}">
                  <a16:creationId xmlns:a16="http://schemas.microsoft.com/office/drawing/2014/main" id="{C79D1F82-3DCA-63FC-21BD-5B1A69414A70}"/>
                </a:ext>
              </a:extLst>
            </p:cNvPr>
            <p:cNvCxnSpPr>
              <a:cxnSpLocks/>
              <a:stCxn id="97" idx="1"/>
              <a:endCxn id="93" idx="2"/>
            </p:cNvCxnSpPr>
            <p:nvPr/>
          </p:nvCxnSpPr>
          <p:spPr>
            <a:xfrm rot="10800000">
              <a:off x="6996011" y="3630825"/>
              <a:ext cx="450005" cy="137520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or: Elbow 105">
              <a:extLst>
                <a:ext uri="{FF2B5EF4-FFF2-40B4-BE49-F238E27FC236}">
                  <a16:creationId xmlns:a16="http://schemas.microsoft.com/office/drawing/2014/main" id="{FE0648D4-5A21-5DBC-C76A-21C28BF11CB2}"/>
                </a:ext>
              </a:extLst>
            </p:cNvPr>
            <p:cNvCxnSpPr>
              <a:cxnSpLocks/>
              <a:stCxn id="98" idx="1"/>
              <a:endCxn id="94" idx="2"/>
            </p:cNvCxnSpPr>
            <p:nvPr/>
          </p:nvCxnSpPr>
          <p:spPr>
            <a:xfrm rot="10800000">
              <a:off x="6996011" y="4180903"/>
              <a:ext cx="450005" cy="137520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ctor: Elbow 106">
              <a:extLst>
                <a:ext uri="{FF2B5EF4-FFF2-40B4-BE49-F238E27FC236}">
                  <a16:creationId xmlns:a16="http://schemas.microsoft.com/office/drawing/2014/main" id="{DB4C2977-0DDF-EDD8-035D-0CB9494C76E4}"/>
                </a:ext>
              </a:extLst>
            </p:cNvPr>
            <p:cNvCxnSpPr>
              <a:cxnSpLocks/>
              <a:stCxn id="99" idx="1"/>
              <a:endCxn id="95" idx="2"/>
            </p:cNvCxnSpPr>
            <p:nvPr/>
          </p:nvCxnSpPr>
          <p:spPr>
            <a:xfrm rot="10800000">
              <a:off x="6996011" y="4730982"/>
              <a:ext cx="450005" cy="635559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8" name="Graphic 107" descr="Open folder with solid fill">
              <a:extLst>
                <a:ext uri="{FF2B5EF4-FFF2-40B4-BE49-F238E27FC236}">
                  <a16:creationId xmlns:a16="http://schemas.microsoft.com/office/drawing/2014/main" id="{5A8DBF98-BED8-401A-C905-B1258B830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356014" y="4599013"/>
              <a:ext cx="360004" cy="366719"/>
            </a:xfrm>
            <a:prstGeom prst="rect">
              <a:avLst/>
            </a:prstGeom>
          </p:spPr>
        </p:pic>
        <p:pic>
          <p:nvPicPr>
            <p:cNvPr id="110" name="Graphic 109" descr="Document with solid fill">
              <a:extLst>
                <a:ext uri="{FF2B5EF4-FFF2-40B4-BE49-F238E27FC236}">
                  <a16:creationId xmlns:a16="http://schemas.microsoft.com/office/drawing/2014/main" id="{2D246BE4-24F2-37D9-4705-93ECB5093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986021" y="4959017"/>
              <a:ext cx="270003" cy="275039"/>
            </a:xfrm>
            <a:prstGeom prst="rect">
              <a:avLst/>
            </a:prstGeom>
          </p:spPr>
        </p:pic>
        <p:cxnSp>
          <p:nvCxnSpPr>
            <p:cNvPr id="112" name="Connector: Elbow 111">
              <a:extLst>
                <a:ext uri="{FF2B5EF4-FFF2-40B4-BE49-F238E27FC236}">
                  <a16:creationId xmlns:a16="http://schemas.microsoft.com/office/drawing/2014/main" id="{D19A8B4D-730D-E394-3202-302F9C31B3D5}"/>
                </a:ext>
              </a:extLst>
            </p:cNvPr>
            <p:cNvCxnSpPr>
              <a:endCxn id="108" idx="2"/>
            </p:cNvCxnSpPr>
            <p:nvPr/>
          </p:nvCxnSpPr>
          <p:spPr>
            <a:xfrm rot="10800000">
              <a:off x="7536017" y="4965733"/>
              <a:ext cx="450005" cy="173287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or: Elbow 113">
              <a:extLst>
                <a:ext uri="{FF2B5EF4-FFF2-40B4-BE49-F238E27FC236}">
                  <a16:creationId xmlns:a16="http://schemas.microsoft.com/office/drawing/2014/main" id="{D85DA2B2-1231-8867-28F5-654E8D3CB8CC}"/>
                </a:ext>
              </a:extLst>
            </p:cNvPr>
            <p:cNvCxnSpPr>
              <a:stCxn id="108" idx="1"/>
              <a:endCxn id="95" idx="2"/>
            </p:cNvCxnSpPr>
            <p:nvPr/>
          </p:nvCxnSpPr>
          <p:spPr>
            <a:xfrm rot="10800000">
              <a:off x="6996010" y="4730981"/>
              <a:ext cx="360004" cy="51392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E23EDBAA-C67D-8786-05DF-FA5731EE926B}"/>
                </a:ext>
              </a:extLst>
            </p:cNvPr>
            <p:cNvSpPr/>
            <p:nvPr/>
          </p:nvSpPr>
          <p:spPr>
            <a:xfrm>
              <a:off x="7045325" y="4667250"/>
              <a:ext cx="2470713" cy="561770"/>
            </a:xfrm>
            <a:prstGeom prst="rect">
              <a:avLst/>
            </a:prstGeom>
            <a:solidFill>
              <a:srgbClr val="FFFF00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pic>
        <p:nvPicPr>
          <p:cNvPr id="120" name="Picture 119">
            <a:extLst>
              <a:ext uri="{FF2B5EF4-FFF2-40B4-BE49-F238E27FC236}">
                <a16:creationId xmlns:a16="http://schemas.microsoft.com/office/drawing/2014/main" id="{468B89B7-6A1C-593A-401C-B5101EE28F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6043" y="3879005"/>
            <a:ext cx="1991003" cy="199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629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A0A731-AFD9-E507-1876-EA33523BF129}"/>
              </a:ext>
            </a:extLst>
          </p:cNvPr>
          <p:cNvSpPr txBox="1"/>
          <p:nvPr/>
        </p:nvSpPr>
        <p:spPr>
          <a:xfrm>
            <a:off x="245935" y="278965"/>
            <a:ext cx="4668018" cy="31700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CA" sz="1000" b="1" dirty="0">
                <a:solidFill>
                  <a:srgbClr val="FF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CA" sz="1000" b="1" dirty="0">
                <a:solidFill>
                  <a:srgbClr val="FF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  </a:t>
            </a:r>
            <a:r>
              <a:rPr lang="en-CA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"name"</a:t>
            </a:r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CA" sz="1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"05_01"</a:t>
            </a:r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</a:t>
            </a:r>
            <a:r>
              <a:rPr lang="en-CA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"version"</a:t>
            </a:r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CA" sz="1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"1.0.0"</a:t>
            </a:r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</a:t>
            </a:r>
            <a:r>
              <a:rPr lang="en-CA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"main"</a:t>
            </a:r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CA" sz="1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"server.js"</a:t>
            </a:r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</a:t>
            </a:r>
            <a:r>
              <a:rPr lang="en-CA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"scripts"</a:t>
            </a:r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CA" sz="1000" b="1" dirty="0">
                <a:solidFill>
                  <a:srgbClr val="FF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  <a:r>
              <a:rPr lang="en-CA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"test"</a:t>
            </a:r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CA" sz="1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"echo \"Error: no test specified\" &amp;&amp; exit 1"</a:t>
            </a:r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  <a:r>
              <a:rPr lang="en-CA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"start"</a:t>
            </a:r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CA" sz="1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"node server.js"</a:t>
            </a:r>
          </a:p>
          <a:p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</a:t>
            </a:r>
            <a:r>
              <a:rPr lang="en-CA" sz="1000" b="1" dirty="0">
                <a:solidFill>
                  <a:srgbClr val="FF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</a:t>
            </a:r>
            <a:r>
              <a:rPr lang="en-CA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"keywords"</a:t>
            </a:r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CA" sz="1000" b="1" dirty="0">
                <a:solidFill>
                  <a:srgbClr val="FF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[]</a:t>
            </a:r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</a:t>
            </a:r>
            <a:r>
              <a:rPr lang="en-CA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"author"</a:t>
            </a:r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CA" sz="1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"Alina"</a:t>
            </a:r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</a:t>
            </a:r>
            <a:r>
              <a:rPr lang="en-CA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"license"</a:t>
            </a:r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CA" sz="1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"ISC"</a:t>
            </a:r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</a:t>
            </a:r>
            <a:r>
              <a:rPr lang="en-CA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"dependencies"</a:t>
            </a:r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CA" sz="1000" b="1" dirty="0">
                <a:solidFill>
                  <a:srgbClr val="FF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  <a:r>
              <a:rPr lang="en-CA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"express"</a:t>
            </a:r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CA" sz="1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"^4.18.2"</a:t>
            </a:r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  <a:r>
              <a:rPr lang="en-CA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"pug"</a:t>
            </a:r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CA" sz="1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"^3.0.2"</a:t>
            </a:r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  <a:r>
              <a:rPr lang="en-CA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"socket.io"</a:t>
            </a:r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CA" sz="1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"^4.7.2"</a:t>
            </a:r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  <a:r>
              <a:rPr lang="en-CA" sz="1000" b="1" dirty="0">
                <a:solidFill>
                  <a:srgbClr val="0070C0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"underscore"</a:t>
            </a:r>
            <a:r>
              <a:rPr lang="en-CA" sz="1000" b="1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CA" sz="1000" b="1" dirty="0">
                <a:solidFill>
                  <a:srgbClr val="C00000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"^1.13.6"</a:t>
            </a:r>
          </a:p>
          <a:p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</a:t>
            </a:r>
            <a:r>
              <a:rPr lang="en-CA" sz="1000" b="1" dirty="0">
                <a:solidFill>
                  <a:srgbClr val="FF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</a:t>
            </a:r>
            <a:r>
              <a:rPr lang="en-CA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"devDependencies"</a:t>
            </a:r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CA" sz="1000" b="1" dirty="0">
                <a:solidFill>
                  <a:srgbClr val="FF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{}</a:t>
            </a:r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  </a:t>
            </a:r>
            <a:r>
              <a:rPr lang="en-CA" sz="1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"description"</a:t>
            </a:r>
            <a:r>
              <a:rPr lang="en-CA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CA" sz="1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""</a:t>
            </a:r>
          </a:p>
          <a:p>
            <a:r>
              <a:rPr lang="en-CA" sz="1000" b="1" dirty="0">
                <a:solidFill>
                  <a:srgbClr val="FF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CA" b="1" dirty="0">
              <a:solidFill>
                <a:srgbClr val="FF33CC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B9678D-1209-18B9-C215-D4687F0871BC}"/>
              </a:ext>
            </a:extLst>
          </p:cNvPr>
          <p:cNvSpPr txBox="1"/>
          <p:nvPr/>
        </p:nvSpPr>
        <p:spPr>
          <a:xfrm>
            <a:off x="6996010" y="2438989"/>
            <a:ext cx="2125903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^</a:t>
            </a:r>
            <a:r>
              <a:rPr lang="en-US" sz="3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1.</a:t>
            </a:r>
            <a:r>
              <a:rPr lang="en-US" sz="36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13</a:t>
            </a:r>
            <a:r>
              <a:rPr lang="en-US" sz="36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36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6</a:t>
            </a:r>
            <a:endParaRPr lang="en-CA" sz="3600" b="1" dirty="0">
              <a:solidFill>
                <a:srgbClr val="0070C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C2F677A-4E35-702E-94FB-8CC772D8A9B5}"/>
              </a:ext>
            </a:extLst>
          </p:cNvPr>
          <p:cNvSpPr/>
          <p:nvPr/>
        </p:nvSpPr>
        <p:spPr>
          <a:xfrm>
            <a:off x="5105989" y="3519001"/>
            <a:ext cx="1980022" cy="900010"/>
          </a:xfrm>
          <a:prstGeom prst="wedgeRoundRectCallout">
            <a:avLst>
              <a:gd name="adj1" fmla="val 66185"/>
              <a:gd name="adj2" fmla="val -102598"/>
              <a:gd name="adj3" fmla="val 16667"/>
            </a:avLst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C00000"/>
                </a:solidFill>
              </a:rPr>
              <a:t>Major</a:t>
            </a:r>
          </a:p>
          <a:p>
            <a:r>
              <a:rPr lang="en-US" sz="1200" dirty="0">
                <a:solidFill>
                  <a:schemeClr val="tx1"/>
                </a:solidFill>
              </a:rPr>
              <a:t>Changes that are not backwards compatible with older versions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A4A20E6D-DF77-BE12-9F57-7BEF8206884C}"/>
              </a:ext>
            </a:extLst>
          </p:cNvPr>
          <p:cNvSpPr/>
          <p:nvPr/>
        </p:nvSpPr>
        <p:spPr>
          <a:xfrm>
            <a:off x="7176012" y="3519001"/>
            <a:ext cx="2070022" cy="720008"/>
          </a:xfrm>
          <a:prstGeom prst="wedgeRoundRectCallout">
            <a:avLst>
              <a:gd name="adj1" fmla="val -2059"/>
              <a:gd name="adj2" fmla="val -110219"/>
              <a:gd name="adj3" fmla="val 16667"/>
            </a:avLst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00B050"/>
                </a:solidFill>
              </a:rPr>
              <a:t>Minor</a:t>
            </a:r>
          </a:p>
          <a:p>
            <a:r>
              <a:rPr lang="en-US" sz="1200" dirty="0">
                <a:solidFill>
                  <a:schemeClr val="tx1"/>
                </a:solidFill>
              </a:rPr>
              <a:t>New features added that are backwards-compatible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18A0F21-E1BF-03B8-2918-319083FA2D78}"/>
              </a:ext>
            </a:extLst>
          </p:cNvPr>
          <p:cNvSpPr/>
          <p:nvPr/>
        </p:nvSpPr>
        <p:spPr>
          <a:xfrm>
            <a:off x="9336036" y="3519001"/>
            <a:ext cx="2160024" cy="720008"/>
          </a:xfrm>
          <a:prstGeom prst="wedgeRoundRectCallout">
            <a:avLst>
              <a:gd name="adj1" fmla="val -65635"/>
              <a:gd name="adj2" fmla="val -104433"/>
              <a:gd name="adj3" fmla="val 16667"/>
            </a:avLst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0070C0"/>
                </a:solidFill>
              </a:rPr>
              <a:t>Patch</a:t>
            </a:r>
          </a:p>
          <a:p>
            <a:r>
              <a:rPr lang="en-US" sz="1200" dirty="0">
                <a:solidFill>
                  <a:schemeClr val="tx1"/>
                </a:solidFill>
              </a:rPr>
              <a:t>Small fixes like bug fixes or performance improvements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8DF1201A-5235-5D0A-A834-3483696EA812}"/>
              </a:ext>
            </a:extLst>
          </p:cNvPr>
          <p:cNvSpPr/>
          <p:nvPr/>
        </p:nvSpPr>
        <p:spPr>
          <a:xfrm>
            <a:off x="5195990" y="908971"/>
            <a:ext cx="6300070" cy="1350015"/>
          </a:xfrm>
          <a:prstGeom prst="wedgeRoundRectCallout">
            <a:avLst>
              <a:gd name="adj1" fmla="val -18122"/>
              <a:gd name="adj2" fmla="val 70411"/>
              <a:gd name="adj3" fmla="val 16667"/>
            </a:avLst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030A0"/>
                </a:solidFill>
              </a:rPr>
              <a:t>Caret ^ or Tilde ~</a:t>
            </a:r>
          </a:p>
          <a:p>
            <a:pPr>
              <a:spcAft>
                <a:spcPts val="600"/>
              </a:spcAft>
            </a:pPr>
            <a:r>
              <a:rPr lang="en-US" sz="1600" b="1" dirty="0">
                <a:solidFill>
                  <a:srgbClr val="7030A0"/>
                </a:solidFill>
              </a:rPr>
              <a:t>^</a:t>
            </a:r>
            <a:r>
              <a:rPr lang="en-US" sz="1200" dirty="0">
                <a:solidFill>
                  <a:schemeClr val="tx1"/>
                </a:solidFill>
              </a:rPr>
              <a:t> tells NPM: “Install the most recent version that is still part of the same major version.” </a:t>
            </a:r>
          </a:p>
          <a:p>
            <a:pPr>
              <a:spcAft>
                <a:spcPts val="600"/>
              </a:spcAft>
            </a:pPr>
            <a:r>
              <a:rPr lang="en-US" sz="1600" b="1" dirty="0">
                <a:solidFill>
                  <a:srgbClr val="7030A0"/>
                </a:solidFill>
              </a:rPr>
              <a:t>~</a:t>
            </a:r>
            <a:r>
              <a:rPr lang="en-US" sz="1200" dirty="0">
                <a:solidFill>
                  <a:schemeClr val="tx1"/>
                </a:solidFill>
              </a:rPr>
              <a:t> tells NPM: “Install the latest patch version, but stay within the same minor version.”</a:t>
            </a:r>
          </a:p>
          <a:p>
            <a:r>
              <a:rPr lang="en-US" sz="1200" dirty="0">
                <a:solidFill>
                  <a:schemeClr val="tx1"/>
                </a:solidFill>
              </a:rPr>
              <a:t>If nothing here … tells NPM: “Install this exact version only”.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F605788-66B1-EEDF-0665-04709E8D8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973" y="4779015"/>
            <a:ext cx="1818089" cy="17460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8E46337-3169-EF0A-54F5-8E9E02878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719" y="2251367"/>
            <a:ext cx="755112" cy="12023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6237F1D-188E-A4C9-D0DD-D8AC0F460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6007" y="4689014"/>
            <a:ext cx="1260014" cy="1318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68041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lowchart: Card 23">
            <a:extLst>
              <a:ext uri="{FF2B5EF4-FFF2-40B4-BE49-F238E27FC236}">
                <a16:creationId xmlns:a16="http://schemas.microsoft.com/office/drawing/2014/main" id="{BD3C683C-50EF-9D0B-B988-9756B16B2594}"/>
              </a:ext>
            </a:extLst>
          </p:cNvPr>
          <p:cNvSpPr/>
          <p:nvPr/>
        </p:nvSpPr>
        <p:spPr>
          <a:xfrm>
            <a:off x="6726007" y="2438989"/>
            <a:ext cx="1080012" cy="1440016"/>
          </a:xfrm>
          <a:prstGeom prst="flowChartPunchedCard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F62EF949-110B-9B29-14E1-9A6B78B43975}"/>
              </a:ext>
            </a:extLst>
          </p:cNvPr>
          <p:cNvSpPr/>
          <p:nvPr/>
        </p:nvSpPr>
        <p:spPr>
          <a:xfrm>
            <a:off x="5645995" y="548968"/>
            <a:ext cx="1800020" cy="1440016"/>
          </a:xfrm>
          <a:prstGeom prst="flowChartDocumen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1000" dirty="0">
                <a:solidFill>
                  <a:schemeClr val="tx1"/>
                </a:solidFill>
              </a:rPr>
              <a:t>&lt;h1&gt;&lt;%- name %&gt;  EJS!&lt;/h1&gt;</a:t>
            </a:r>
          </a:p>
          <a:p>
            <a:r>
              <a:rPr lang="en-CA" sz="1000" dirty="0">
                <a:solidFill>
                  <a:schemeClr val="tx1"/>
                </a:solidFill>
              </a:rPr>
              <a:t>&lt;% if(someVal){ %&gt;</a:t>
            </a:r>
            <a:br>
              <a:rPr lang="en-CA" sz="1000" dirty="0">
                <a:solidFill>
                  <a:schemeClr val="tx1"/>
                </a:solidFill>
              </a:rPr>
            </a:br>
            <a:r>
              <a:rPr lang="en-CA" sz="1000" dirty="0">
                <a:solidFill>
                  <a:schemeClr val="tx1"/>
                </a:solidFill>
              </a:rPr>
              <a:t>&lt;h1&gt;…&lt;/h1&gt;</a:t>
            </a:r>
            <a:br>
              <a:rPr lang="en-CA" sz="1000" dirty="0">
                <a:solidFill>
                  <a:schemeClr val="tx1"/>
                </a:solidFill>
              </a:rPr>
            </a:br>
            <a:r>
              <a:rPr lang="en-CA" sz="1000" dirty="0">
                <a:solidFill>
                  <a:schemeClr val="tx1"/>
                </a:solidFill>
              </a:rPr>
              <a:t>&lt;% } else{ %&gt;</a:t>
            </a:r>
            <a:br>
              <a:rPr lang="en-CA" sz="1000" dirty="0">
                <a:solidFill>
                  <a:schemeClr val="tx1"/>
                </a:solidFill>
              </a:rPr>
            </a:br>
            <a:r>
              <a:rPr lang="en-CA" sz="1000" dirty="0">
                <a:solidFill>
                  <a:schemeClr val="tx1"/>
                </a:solidFill>
              </a:rPr>
              <a:t>&lt;h1&gt;... else&lt;/h1&gt;</a:t>
            </a:r>
            <a:br>
              <a:rPr lang="en-CA" sz="1000" dirty="0">
                <a:solidFill>
                  <a:schemeClr val="tx1"/>
                </a:solidFill>
              </a:rPr>
            </a:br>
            <a:r>
              <a:rPr lang="en-CA" sz="1000" dirty="0">
                <a:solidFill>
                  <a:schemeClr val="tx1"/>
                </a:solidFill>
              </a:rPr>
              <a:t>&lt;% } %&gt;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10FBD9-D24A-D22C-A3A4-CBF1B9D1FD4F}"/>
              </a:ext>
            </a:extLst>
          </p:cNvPr>
          <p:cNvGrpSpPr/>
          <p:nvPr/>
        </p:nvGrpSpPr>
        <p:grpSpPr>
          <a:xfrm>
            <a:off x="7632113" y="616024"/>
            <a:ext cx="1080012" cy="1260014"/>
            <a:chOff x="5645995" y="1088974"/>
            <a:chExt cx="1080012" cy="1260014"/>
          </a:xfrm>
        </p:grpSpPr>
        <p:pic>
          <p:nvPicPr>
            <p:cNvPr id="8" name="Graphic 7" descr="Database with solid fill">
              <a:extLst>
                <a:ext uri="{FF2B5EF4-FFF2-40B4-BE49-F238E27FC236}">
                  <a16:creationId xmlns:a16="http://schemas.microsoft.com/office/drawing/2014/main" id="{4899C193-7931-77EB-1335-3540FF2F1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096000" y="1718981"/>
              <a:ext cx="630007" cy="630007"/>
            </a:xfrm>
            <a:prstGeom prst="rect">
              <a:avLst/>
            </a:prstGeom>
          </p:spPr>
        </p:pic>
        <p:pic>
          <p:nvPicPr>
            <p:cNvPr id="10" name="Graphic 9" descr="Business Growth with solid fill">
              <a:extLst>
                <a:ext uri="{FF2B5EF4-FFF2-40B4-BE49-F238E27FC236}">
                  <a16:creationId xmlns:a16="http://schemas.microsoft.com/office/drawing/2014/main" id="{60AEAF85-EA68-47A3-5AAB-D5FA6D2B0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45995" y="1448978"/>
              <a:ext cx="540006" cy="540006"/>
            </a:xfrm>
            <a:prstGeom prst="rect">
              <a:avLst/>
            </a:prstGeom>
          </p:spPr>
        </p:pic>
        <p:pic>
          <p:nvPicPr>
            <p:cNvPr id="12" name="Graphic 11" descr="Bar chart with solid fill">
              <a:extLst>
                <a:ext uri="{FF2B5EF4-FFF2-40B4-BE49-F238E27FC236}">
                  <a16:creationId xmlns:a16="http://schemas.microsoft.com/office/drawing/2014/main" id="{D791CD73-DC23-96B6-DB40-6ECBDA08F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186001" y="1088974"/>
              <a:ext cx="540006" cy="540006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D6E352D-865D-3C5A-A00B-6279D51F21E3}"/>
              </a:ext>
            </a:extLst>
          </p:cNvPr>
          <p:cNvSpPr txBox="1"/>
          <p:nvPr/>
        </p:nvSpPr>
        <p:spPr>
          <a:xfrm>
            <a:off x="8076022" y="188964"/>
            <a:ext cx="680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Data</a:t>
            </a:r>
            <a:endParaRPr lang="en-CA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F41FB7-F2A7-A284-330B-6DF7845E657E}"/>
              </a:ext>
            </a:extLst>
          </p:cNvPr>
          <p:cNvSpPr txBox="1"/>
          <p:nvPr/>
        </p:nvSpPr>
        <p:spPr>
          <a:xfrm>
            <a:off x="5825997" y="188964"/>
            <a:ext cx="1154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Template</a:t>
            </a:r>
            <a:endParaRPr lang="en-CA" b="1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BB0471-81E5-967E-0142-62A0EDFB079C}"/>
              </a:ext>
            </a:extLst>
          </p:cNvPr>
          <p:cNvGrpSpPr/>
          <p:nvPr/>
        </p:nvGrpSpPr>
        <p:grpSpPr>
          <a:xfrm>
            <a:off x="6726007" y="2618991"/>
            <a:ext cx="1053509" cy="1025907"/>
            <a:chOff x="5645995" y="2978995"/>
            <a:chExt cx="1053509" cy="1025907"/>
          </a:xfrm>
        </p:grpSpPr>
        <p:pic>
          <p:nvPicPr>
            <p:cNvPr id="16" name="Graphic 15" descr="Gears with solid fill">
              <a:extLst>
                <a:ext uri="{FF2B5EF4-FFF2-40B4-BE49-F238E27FC236}">
                  <a16:creationId xmlns:a16="http://schemas.microsoft.com/office/drawing/2014/main" id="{B0D128F7-9776-DC51-22EE-4AEF009AC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645995" y="2978995"/>
              <a:ext cx="914400" cy="914400"/>
            </a:xfrm>
            <a:prstGeom prst="rect">
              <a:avLst/>
            </a:prstGeom>
          </p:spPr>
        </p:pic>
        <p:pic>
          <p:nvPicPr>
            <p:cNvPr id="18" name="Graphic 17" descr="Single gear with solid fill">
              <a:extLst>
                <a:ext uri="{FF2B5EF4-FFF2-40B4-BE49-F238E27FC236}">
                  <a16:creationId xmlns:a16="http://schemas.microsoft.com/office/drawing/2014/main" id="{E6EECA02-D982-7B15-555B-9349CB1A3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083808" y="3389206"/>
              <a:ext cx="615696" cy="615696"/>
            </a:xfrm>
            <a:prstGeom prst="rect">
              <a:avLst/>
            </a:prstGeom>
          </p:spPr>
        </p:pic>
      </p:grpSp>
      <p:sp>
        <p:nvSpPr>
          <p:cNvPr id="25" name="Flowchart: Multidocument 24">
            <a:extLst>
              <a:ext uri="{FF2B5EF4-FFF2-40B4-BE49-F238E27FC236}">
                <a16:creationId xmlns:a16="http://schemas.microsoft.com/office/drawing/2014/main" id="{058901CA-B278-365E-7097-7EC185BEF580}"/>
              </a:ext>
            </a:extLst>
          </p:cNvPr>
          <p:cNvSpPr/>
          <p:nvPr/>
        </p:nvSpPr>
        <p:spPr>
          <a:xfrm>
            <a:off x="6599430" y="4399624"/>
            <a:ext cx="1170013" cy="1620018"/>
          </a:xfrm>
          <a:prstGeom prst="flowChartMultidocumen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sz="1400" dirty="0">
                <a:solidFill>
                  <a:schemeClr val="tx1"/>
                </a:solidFill>
              </a:rPr>
              <a:t>   “&lt;</a:t>
            </a:r>
            <a:r>
              <a:rPr lang="en-CA" sz="1400" dirty="0">
                <a:solidFill>
                  <a:srgbClr val="0070C0"/>
                </a:solidFill>
              </a:rPr>
              <a:t>html</a:t>
            </a:r>
            <a:r>
              <a:rPr lang="en-CA" sz="1400" dirty="0">
                <a:solidFill>
                  <a:schemeClr val="tx1"/>
                </a:solidFill>
              </a:rPr>
              <a:t>&gt;  </a:t>
            </a:r>
          </a:p>
          <a:p>
            <a:pPr algn="ctr"/>
            <a:r>
              <a:rPr lang="en-CA" sz="1400" dirty="0">
                <a:solidFill>
                  <a:schemeClr val="tx1"/>
                </a:solidFill>
              </a:rPr>
              <a:t>…</a:t>
            </a:r>
          </a:p>
          <a:p>
            <a:pPr algn="ctr"/>
            <a:r>
              <a:rPr lang="en-CA" sz="1400" dirty="0">
                <a:solidFill>
                  <a:schemeClr val="tx1"/>
                </a:solidFill>
              </a:rPr>
              <a:t>   &lt;/</a:t>
            </a:r>
            <a:r>
              <a:rPr lang="en-CA" sz="1400" dirty="0">
                <a:solidFill>
                  <a:srgbClr val="0070C0"/>
                </a:solidFill>
              </a:rPr>
              <a:t>html</a:t>
            </a:r>
            <a:r>
              <a:rPr lang="en-CA" sz="1400" dirty="0">
                <a:solidFill>
                  <a:schemeClr val="tx1"/>
                </a:solidFill>
              </a:rPr>
              <a:t>&gt;”</a:t>
            </a:r>
          </a:p>
          <a:p>
            <a:pPr algn="ctr"/>
            <a:endParaRPr lang="en-CA" dirty="0"/>
          </a:p>
        </p:txBody>
      </p:sp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DE6D1C4F-8CAA-0608-5ECF-2696F0CEC724}"/>
              </a:ext>
            </a:extLst>
          </p:cNvPr>
          <p:cNvCxnSpPr>
            <a:cxnSpLocks/>
            <a:stCxn id="4" idx="2"/>
          </p:cNvCxnSpPr>
          <p:nvPr/>
        </p:nvCxnSpPr>
        <p:spPr>
          <a:xfrm rot="16200000" flipH="1">
            <a:off x="6543404" y="1896384"/>
            <a:ext cx="545206" cy="54000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9E1B21DE-B53D-966B-64BB-21BCABED4123}"/>
              </a:ext>
            </a:extLst>
          </p:cNvPr>
          <p:cNvCxnSpPr>
            <a:cxnSpLocks/>
            <a:stCxn id="8" idx="2"/>
          </p:cNvCxnSpPr>
          <p:nvPr/>
        </p:nvCxnSpPr>
        <p:spPr>
          <a:xfrm rot="5400000">
            <a:off x="7640094" y="1681960"/>
            <a:ext cx="562951" cy="95110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5693F28-6448-83C3-7F5A-15F399EC92DA}"/>
              </a:ext>
            </a:extLst>
          </p:cNvPr>
          <p:cNvCxnSpPr>
            <a:stCxn id="24" idx="2"/>
            <a:endCxn id="25" idx="0"/>
          </p:cNvCxnSpPr>
          <p:nvPr/>
        </p:nvCxnSpPr>
        <p:spPr>
          <a:xfrm flipH="1">
            <a:off x="7264929" y="3879005"/>
            <a:ext cx="1084" cy="5206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AB69638-D089-2CA8-0EF7-0C5725656A8B}"/>
              </a:ext>
            </a:extLst>
          </p:cNvPr>
          <p:cNvSpPr txBox="1"/>
          <p:nvPr/>
        </p:nvSpPr>
        <p:spPr>
          <a:xfrm>
            <a:off x="7806019" y="2798993"/>
            <a:ext cx="1154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Template</a:t>
            </a:r>
          </a:p>
          <a:p>
            <a:r>
              <a:rPr lang="en-US" b="1" dirty="0"/>
              <a:t>Engine</a:t>
            </a:r>
            <a:endParaRPr lang="en-CA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7A7320E-6DB0-59D3-772A-35841D8CF14C}"/>
              </a:ext>
            </a:extLst>
          </p:cNvPr>
          <p:cNvSpPr txBox="1"/>
          <p:nvPr/>
        </p:nvSpPr>
        <p:spPr>
          <a:xfrm>
            <a:off x="7806019" y="4509012"/>
            <a:ext cx="1396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HTML</a:t>
            </a:r>
          </a:p>
          <a:p>
            <a:r>
              <a:rPr lang="en-US" b="1" dirty="0"/>
              <a:t>String/Page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F45AD9-FC18-28BA-637C-BBDD952E6754}"/>
              </a:ext>
            </a:extLst>
          </p:cNvPr>
          <p:cNvSpPr txBox="1"/>
          <p:nvPr/>
        </p:nvSpPr>
        <p:spPr>
          <a:xfrm>
            <a:off x="4655984" y="728970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()</a:t>
            </a:r>
            <a:endParaRPr lang="en-CA" sz="1200" b="1" dirty="0"/>
          </a:p>
        </p:txBody>
      </p:sp>
      <p:pic>
        <p:nvPicPr>
          <p:cNvPr id="211" name="Picture 210">
            <a:extLst>
              <a:ext uri="{FF2B5EF4-FFF2-40B4-BE49-F238E27FC236}">
                <a16:creationId xmlns:a16="http://schemas.microsoft.com/office/drawing/2014/main" id="{23216A98-A567-1B67-0AF8-04CA427E89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5945" y="1988984"/>
            <a:ext cx="3150035" cy="31500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" name="Picture 214">
            <a:extLst>
              <a:ext uri="{FF2B5EF4-FFF2-40B4-BE49-F238E27FC236}">
                <a16:creationId xmlns:a16="http://schemas.microsoft.com/office/drawing/2014/main" id="{0AF33C6D-EB8F-F63F-9A25-EDB2C6EC83C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75963" y="188964"/>
            <a:ext cx="900009" cy="900010"/>
          </a:xfrm>
          <a:prstGeom prst="rect">
            <a:avLst/>
          </a:prstGeom>
        </p:spPr>
      </p:pic>
      <p:pic>
        <p:nvPicPr>
          <p:cNvPr id="213" name="Picture 212">
            <a:extLst>
              <a:ext uri="{FF2B5EF4-FFF2-40B4-BE49-F238E27FC236}">
                <a16:creationId xmlns:a16="http://schemas.microsoft.com/office/drawing/2014/main" id="{16E9C1CF-768A-EA60-AFCA-959F1E02EEE0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65963" y="278965"/>
            <a:ext cx="750826" cy="720008"/>
          </a:xfrm>
          <a:prstGeom prst="rect">
            <a:avLst/>
          </a:prstGeom>
        </p:spPr>
      </p:pic>
      <p:pic>
        <p:nvPicPr>
          <p:cNvPr id="217" name="Picture 216">
            <a:extLst>
              <a:ext uri="{FF2B5EF4-FFF2-40B4-BE49-F238E27FC236}">
                <a16:creationId xmlns:a16="http://schemas.microsoft.com/office/drawing/2014/main" id="{5215D2C9-B3F1-A32B-C01F-2320D161B8A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5170" y="4599013"/>
            <a:ext cx="1381318" cy="137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585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4DAAF0B-C4B7-930F-C36F-4B6B34983841}"/>
              </a:ext>
            </a:extLst>
          </p:cNvPr>
          <p:cNvSpPr txBox="1"/>
          <p:nvPr/>
        </p:nvSpPr>
        <p:spPr>
          <a:xfrm>
            <a:off x="695940" y="458967"/>
            <a:ext cx="3240036" cy="39472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7030A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date-a-science</a:t>
            </a:r>
            <a:br>
              <a:rPr lang="en-US" sz="12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lang="en-US" sz="12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server.js 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style.css</a:t>
            </a:r>
            <a:br>
              <a:rPr lang="en-US" sz="12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lang="en-US" sz="1200" b="1" dirty="0">
                <a:solidFill>
                  <a:srgbClr val="0070C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clientscript.js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about.html</a:t>
            </a:r>
            <a:br>
              <a:rPr lang="en-US" sz="12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images</a:t>
            </a:r>
            <a:br>
              <a:rPr lang="en-US" sz="12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lang="en-US" sz="12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homer</a:t>
            </a:r>
            <a:r>
              <a:rPr lang="en-US" sz="1200" b="1" dirty="0">
                <a:solidFill>
                  <a:srgbClr val="0070C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.jpg</a:t>
            </a:r>
            <a:br>
              <a:rPr lang="en-US" sz="12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lang="en-US" sz="12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marge.jpg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lang="en-US" sz="12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ling.jpg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lang="en-US" sz="12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ahmed.jpg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lang="en-US" sz="12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favicon.jpg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lang="en-US" sz="12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logo.jpg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lang="en-US" sz="12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unknown_person.jpg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lang="en-US" sz="12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loveBanner.jpg</a:t>
            </a:r>
          </a:p>
        </p:txBody>
      </p:sp>
      <p:pic>
        <p:nvPicPr>
          <p:cNvPr id="5" name="Graphic 4" descr="Open folder with solid fill">
            <a:extLst>
              <a:ext uri="{FF2B5EF4-FFF2-40B4-BE49-F238E27FC236}">
                <a16:creationId xmlns:a16="http://schemas.microsoft.com/office/drawing/2014/main" id="{EC246696-00D8-F159-FC41-0477D5F9D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940" y="458967"/>
            <a:ext cx="360004" cy="366719"/>
          </a:xfrm>
          <a:prstGeom prst="rect">
            <a:avLst/>
          </a:prstGeom>
        </p:spPr>
      </p:pic>
      <p:pic>
        <p:nvPicPr>
          <p:cNvPr id="6" name="Graphic 5" descr="Open folder with solid fill">
            <a:extLst>
              <a:ext uri="{FF2B5EF4-FFF2-40B4-BE49-F238E27FC236}">
                <a16:creationId xmlns:a16="http://schemas.microsoft.com/office/drawing/2014/main" id="{D60048B0-FBB1-D18E-1F26-DF03A18E0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5946" y="1853143"/>
            <a:ext cx="360004" cy="366719"/>
          </a:xfrm>
          <a:prstGeom prst="rect">
            <a:avLst/>
          </a:prstGeom>
        </p:spPr>
      </p:pic>
      <p:pic>
        <p:nvPicPr>
          <p:cNvPr id="9" name="Graphic 8" descr="Document with solid fill">
            <a:extLst>
              <a:ext uri="{FF2B5EF4-FFF2-40B4-BE49-F238E27FC236}">
                <a16:creationId xmlns:a16="http://schemas.microsoft.com/office/drawing/2014/main" id="{07A9A995-6C9C-0183-9451-70C929758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65953" y="1088974"/>
            <a:ext cx="270003" cy="275039"/>
          </a:xfrm>
          <a:prstGeom prst="rect">
            <a:avLst/>
          </a:prstGeom>
        </p:spPr>
      </p:pic>
      <p:pic>
        <p:nvPicPr>
          <p:cNvPr id="11" name="Graphic 10" descr="Document with solid fill">
            <a:extLst>
              <a:ext uri="{FF2B5EF4-FFF2-40B4-BE49-F238E27FC236}">
                <a16:creationId xmlns:a16="http://schemas.microsoft.com/office/drawing/2014/main" id="{8FD5C02D-B87E-2EB3-A6D0-32267B360F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65953" y="2168986"/>
            <a:ext cx="270003" cy="275039"/>
          </a:xfrm>
          <a:prstGeom prst="rect">
            <a:avLst/>
          </a:prstGeom>
        </p:spPr>
      </p:pic>
      <p:pic>
        <p:nvPicPr>
          <p:cNvPr id="12" name="Graphic 11" descr="Document with solid fill">
            <a:extLst>
              <a:ext uri="{FF2B5EF4-FFF2-40B4-BE49-F238E27FC236}">
                <a16:creationId xmlns:a16="http://schemas.microsoft.com/office/drawing/2014/main" id="{7FF0A52E-450F-0E1C-462D-B342113BB6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65953" y="2708992"/>
            <a:ext cx="270003" cy="275039"/>
          </a:xfrm>
          <a:prstGeom prst="rect">
            <a:avLst/>
          </a:prstGeom>
        </p:spPr>
      </p:pic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EC37C605-794E-0EC1-F17A-68C309BAEBE9}"/>
              </a:ext>
            </a:extLst>
          </p:cNvPr>
          <p:cNvCxnSpPr>
            <a:cxnSpLocks/>
            <a:stCxn id="5" idx="2"/>
            <a:endCxn id="23" idx="1"/>
          </p:cNvCxnSpPr>
          <p:nvPr/>
        </p:nvCxnSpPr>
        <p:spPr>
          <a:xfrm rot="16200000" flipH="1">
            <a:off x="1305545" y="396082"/>
            <a:ext cx="130805" cy="990011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4469CD5B-49A5-DC15-34D2-81A0B95D125D}"/>
              </a:ext>
            </a:extLst>
          </p:cNvPr>
          <p:cNvCxnSpPr>
            <a:cxnSpLocks/>
            <a:stCxn id="5" idx="2"/>
            <a:endCxn id="6" idx="1"/>
          </p:cNvCxnSpPr>
          <p:nvPr/>
        </p:nvCxnSpPr>
        <p:spPr>
          <a:xfrm rot="16200000" flipH="1">
            <a:off x="450536" y="1251092"/>
            <a:ext cx="1210817" cy="360004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B433EE9B-F29C-5025-0F13-2889BAE32733}"/>
              </a:ext>
            </a:extLst>
          </p:cNvPr>
          <p:cNvCxnSpPr>
            <a:cxnSpLocks/>
            <a:stCxn id="24" idx="1"/>
            <a:endCxn id="5" idx="2"/>
          </p:cNvCxnSpPr>
          <p:nvPr/>
        </p:nvCxnSpPr>
        <p:spPr>
          <a:xfrm rot="10800000">
            <a:off x="875943" y="825687"/>
            <a:ext cx="990011" cy="670811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192A3F37-3DC0-5AB7-8698-2A51E20E7F72}"/>
              </a:ext>
            </a:extLst>
          </p:cNvPr>
          <p:cNvCxnSpPr>
            <a:cxnSpLocks/>
            <a:stCxn id="6" idx="2"/>
            <a:endCxn id="31" idx="1"/>
          </p:cNvCxnSpPr>
          <p:nvPr/>
        </p:nvCxnSpPr>
        <p:spPr>
          <a:xfrm rot="16200000" flipH="1">
            <a:off x="652618" y="2983191"/>
            <a:ext cx="1976665" cy="450005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8FAAF415-8EE1-B4F3-1FD9-505111E120B5}"/>
              </a:ext>
            </a:extLst>
          </p:cNvPr>
          <p:cNvCxnSpPr>
            <a:cxnSpLocks/>
            <a:stCxn id="5" idx="2"/>
            <a:endCxn id="9" idx="1"/>
          </p:cNvCxnSpPr>
          <p:nvPr/>
        </p:nvCxnSpPr>
        <p:spPr>
          <a:xfrm rot="16200000" flipH="1">
            <a:off x="1170543" y="531084"/>
            <a:ext cx="400808" cy="990011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2345D88B-16CF-CC3C-188B-47A6F4C0F893}"/>
              </a:ext>
            </a:extLst>
          </p:cNvPr>
          <p:cNvCxnSpPr>
            <a:cxnSpLocks/>
            <a:stCxn id="11" idx="1"/>
            <a:endCxn id="6" idx="2"/>
          </p:cNvCxnSpPr>
          <p:nvPr/>
        </p:nvCxnSpPr>
        <p:spPr>
          <a:xfrm rot="10800000">
            <a:off x="1415949" y="2219862"/>
            <a:ext cx="450005" cy="86644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D5E588B4-CDDB-0B7D-DEDE-6B7F4699BD55}"/>
              </a:ext>
            </a:extLst>
          </p:cNvPr>
          <p:cNvCxnSpPr>
            <a:cxnSpLocks/>
            <a:stCxn id="32" idx="1"/>
            <a:endCxn id="6" idx="2"/>
          </p:cNvCxnSpPr>
          <p:nvPr/>
        </p:nvCxnSpPr>
        <p:spPr>
          <a:xfrm rot="10800000">
            <a:off x="1415949" y="2219863"/>
            <a:ext cx="450005" cy="356647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FB2C54B8-BAB0-5731-641C-AE57E8E7B457}"/>
              </a:ext>
            </a:extLst>
          </p:cNvPr>
          <p:cNvCxnSpPr>
            <a:cxnSpLocks/>
            <a:stCxn id="12" idx="1"/>
            <a:endCxn id="6" idx="2"/>
          </p:cNvCxnSpPr>
          <p:nvPr/>
        </p:nvCxnSpPr>
        <p:spPr>
          <a:xfrm rot="10800000">
            <a:off x="1415949" y="2219862"/>
            <a:ext cx="450005" cy="626650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Graphic 22" descr="Document with solid fill">
            <a:extLst>
              <a:ext uri="{FF2B5EF4-FFF2-40B4-BE49-F238E27FC236}">
                <a16:creationId xmlns:a16="http://schemas.microsoft.com/office/drawing/2014/main" id="{54D30C2E-E05F-F173-7526-09DCC2D993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65953" y="818971"/>
            <a:ext cx="270003" cy="275039"/>
          </a:xfrm>
          <a:prstGeom prst="rect">
            <a:avLst/>
          </a:prstGeom>
        </p:spPr>
      </p:pic>
      <p:pic>
        <p:nvPicPr>
          <p:cNvPr id="24" name="Graphic 23" descr="Document with solid fill">
            <a:extLst>
              <a:ext uri="{FF2B5EF4-FFF2-40B4-BE49-F238E27FC236}">
                <a16:creationId xmlns:a16="http://schemas.microsoft.com/office/drawing/2014/main" id="{1698650E-968A-8A9B-C7B0-B98E64051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65953" y="1358977"/>
            <a:ext cx="270003" cy="275039"/>
          </a:xfrm>
          <a:prstGeom prst="rect">
            <a:avLst/>
          </a:prstGeom>
        </p:spPr>
      </p:pic>
      <p:pic>
        <p:nvPicPr>
          <p:cNvPr id="31" name="Graphic 30" descr="Document with solid fill">
            <a:extLst>
              <a:ext uri="{FF2B5EF4-FFF2-40B4-BE49-F238E27FC236}">
                <a16:creationId xmlns:a16="http://schemas.microsoft.com/office/drawing/2014/main" id="{E0F8C64C-3F05-DB3A-84F6-AA28C8EC88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65953" y="4059007"/>
            <a:ext cx="270003" cy="275039"/>
          </a:xfrm>
          <a:prstGeom prst="rect">
            <a:avLst/>
          </a:prstGeom>
        </p:spPr>
      </p:pic>
      <p:pic>
        <p:nvPicPr>
          <p:cNvPr id="32" name="Graphic 31" descr="Document with solid fill">
            <a:extLst>
              <a:ext uri="{FF2B5EF4-FFF2-40B4-BE49-F238E27FC236}">
                <a16:creationId xmlns:a16="http://schemas.microsoft.com/office/drawing/2014/main" id="{CA580B0C-DEC9-E28E-8FED-BF062B00DD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65953" y="2438989"/>
            <a:ext cx="270003" cy="275039"/>
          </a:xfrm>
          <a:prstGeom prst="rect">
            <a:avLst/>
          </a:prstGeom>
        </p:spPr>
      </p:pic>
      <p:pic>
        <p:nvPicPr>
          <p:cNvPr id="33" name="Graphic 32" descr="Document with solid fill">
            <a:extLst>
              <a:ext uri="{FF2B5EF4-FFF2-40B4-BE49-F238E27FC236}">
                <a16:creationId xmlns:a16="http://schemas.microsoft.com/office/drawing/2014/main" id="{3EC713A6-9643-5F59-7F61-2123D6F71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65953" y="2978995"/>
            <a:ext cx="270003" cy="275039"/>
          </a:xfrm>
          <a:prstGeom prst="rect">
            <a:avLst/>
          </a:prstGeom>
        </p:spPr>
      </p:pic>
      <p:pic>
        <p:nvPicPr>
          <p:cNvPr id="34" name="Graphic 33" descr="Document with solid fill">
            <a:extLst>
              <a:ext uri="{FF2B5EF4-FFF2-40B4-BE49-F238E27FC236}">
                <a16:creationId xmlns:a16="http://schemas.microsoft.com/office/drawing/2014/main" id="{B3750E35-5188-8F56-5CD5-89C0630CF8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65953" y="3248998"/>
            <a:ext cx="270003" cy="275039"/>
          </a:xfrm>
          <a:prstGeom prst="rect">
            <a:avLst/>
          </a:prstGeom>
        </p:spPr>
      </p:pic>
      <p:pic>
        <p:nvPicPr>
          <p:cNvPr id="35" name="Graphic 34" descr="Document with solid fill">
            <a:extLst>
              <a:ext uri="{FF2B5EF4-FFF2-40B4-BE49-F238E27FC236}">
                <a16:creationId xmlns:a16="http://schemas.microsoft.com/office/drawing/2014/main" id="{50BEE914-0011-B6A7-3206-2C94CB402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65953" y="3519001"/>
            <a:ext cx="270003" cy="275039"/>
          </a:xfrm>
          <a:prstGeom prst="rect">
            <a:avLst/>
          </a:prstGeom>
        </p:spPr>
      </p:pic>
      <p:pic>
        <p:nvPicPr>
          <p:cNvPr id="36" name="Graphic 35" descr="Document with solid fill">
            <a:extLst>
              <a:ext uri="{FF2B5EF4-FFF2-40B4-BE49-F238E27FC236}">
                <a16:creationId xmlns:a16="http://schemas.microsoft.com/office/drawing/2014/main" id="{F36CCB87-DA4A-359F-595B-4A75887EA0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65953" y="3789004"/>
            <a:ext cx="270003" cy="275039"/>
          </a:xfrm>
          <a:prstGeom prst="rect">
            <a:avLst/>
          </a:prstGeom>
        </p:spPr>
      </p:pic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9FDF627C-9095-1EB7-77D7-E7D7CA313705}"/>
              </a:ext>
            </a:extLst>
          </p:cNvPr>
          <p:cNvCxnSpPr>
            <a:cxnSpLocks/>
            <a:stCxn id="33" idx="1"/>
            <a:endCxn id="6" idx="2"/>
          </p:cNvCxnSpPr>
          <p:nvPr/>
        </p:nvCxnSpPr>
        <p:spPr>
          <a:xfrm rot="10800000">
            <a:off x="1415949" y="2219863"/>
            <a:ext cx="450005" cy="896653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ctor: Elbow 53">
            <a:extLst>
              <a:ext uri="{FF2B5EF4-FFF2-40B4-BE49-F238E27FC236}">
                <a16:creationId xmlns:a16="http://schemas.microsoft.com/office/drawing/2014/main" id="{D45B0D42-C2C3-0BED-D657-EA6F9A108982}"/>
              </a:ext>
            </a:extLst>
          </p:cNvPr>
          <p:cNvCxnSpPr>
            <a:cxnSpLocks/>
            <a:stCxn id="34" idx="1"/>
            <a:endCxn id="6" idx="2"/>
          </p:cNvCxnSpPr>
          <p:nvPr/>
        </p:nvCxnSpPr>
        <p:spPr>
          <a:xfrm rot="10800000">
            <a:off x="1415949" y="2219862"/>
            <a:ext cx="450005" cy="1166656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DD550AF3-8CA1-CB44-BA77-D195FF51D84A}"/>
              </a:ext>
            </a:extLst>
          </p:cNvPr>
          <p:cNvCxnSpPr>
            <a:cxnSpLocks/>
            <a:stCxn id="35" idx="1"/>
            <a:endCxn id="6" idx="2"/>
          </p:cNvCxnSpPr>
          <p:nvPr/>
        </p:nvCxnSpPr>
        <p:spPr>
          <a:xfrm rot="10800000">
            <a:off x="1415949" y="2219863"/>
            <a:ext cx="450005" cy="1436659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5DEB0068-A290-FD4F-2456-3615AD22AB4B}"/>
              </a:ext>
            </a:extLst>
          </p:cNvPr>
          <p:cNvCxnSpPr>
            <a:cxnSpLocks/>
            <a:stCxn id="36" idx="1"/>
            <a:endCxn id="6" idx="2"/>
          </p:cNvCxnSpPr>
          <p:nvPr/>
        </p:nvCxnSpPr>
        <p:spPr>
          <a:xfrm rot="10800000">
            <a:off x="1415949" y="2219862"/>
            <a:ext cx="450005" cy="1706662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B1A1312D-1C15-0CEB-4489-C09AC684FD93}"/>
              </a:ext>
            </a:extLst>
          </p:cNvPr>
          <p:cNvSpPr txBox="1"/>
          <p:nvPr/>
        </p:nvSpPr>
        <p:spPr>
          <a:xfrm>
            <a:off x="5195990" y="98963"/>
            <a:ext cx="3240036" cy="61632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7030A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date-a-science-ejs</a:t>
            </a:r>
            <a:br>
              <a:rPr lang="en-US" sz="12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lang="en-US" sz="12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server.js 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style.css</a:t>
            </a:r>
            <a:br>
              <a:rPr lang="en-US" sz="12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lang="en-US" sz="1200" b="1" dirty="0">
                <a:solidFill>
                  <a:srgbClr val="0070C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clientscript.js</a:t>
            </a:r>
            <a:br>
              <a:rPr lang="en-US" sz="12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images</a:t>
            </a:r>
            <a:br>
              <a:rPr lang="en-US" sz="12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lang="en-US" sz="12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homer</a:t>
            </a:r>
            <a:r>
              <a:rPr lang="en-US" sz="1200" b="1" dirty="0">
                <a:solidFill>
                  <a:srgbClr val="0070C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.jpg</a:t>
            </a:r>
            <a:br>
              <a:rPr lang="en-US" sz="12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lang="en-US" sz="12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marge.jpg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lang="en-US" sz="12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ling.jpg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lang="en-US" sz="12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ahmed.jpg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lang="en-US" sz="12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favicon.jpg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lang="en-US" sz="12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logo.jpg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lang="en-US" sz="12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unknown_person.jpg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lang="en-US" sz="12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loveBanner.jpg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</a:t>
            </a:r>
            <a:r>
              <a:rPr lang="en-US" sz="12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members.js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</a:t>
            </a:r>
            <a:r>
              <a:rPr lang="en-US" sz="12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views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index.ejs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about.ejs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profile.ejs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lang="en-US" sz="12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partials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header.ejs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footer.ejs</a:t>
            </a:r>
          </a:p>
        </p:txBody>
      </p:sp>
      <p:pic>
        <p:nvPicPr>
          <p:cNvPr id="66" name="Graphic 65" descr="Open folder with solid fill">
            <a:extLst>
              <a:ext uri="{FF2B5EF4-FFF2-40B4-BE49-F238E27FC236}">
                <a16:creationId xmlns:a16="http://schemas.microsoft.com/office/drawing/2014/main" id="{A7399BC7-91F3-9A4B-02D0-748FAA59C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95991" y="98964"/>
            <a:ext cx="360004" cy="366719"/>
          </a:xfrm>
          <a:prstGeom prst="rect">
            <a:avLst/>
          </a:prstGeom>
        </p:spPr>
      </p:pic>
      <p:pic>
        <p:nvPicPr>
          <p:cNvPr id="67" name="Graphic 66" descr="Open folder with solid fill">
            <a:extLst>
              <a:ext uri="{FF2B5EF4-FFF2-40B4-BE49-F238E27FC236}">
                <a16:creationId xmlns:a16="http://schemas.microsoft.com/office/drawing/2014/main" id="{22F6732A-E0D2-3C0D-E233-4A6DC00A0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5997" y="1178975"/>
            <a:ext cx="360004" cy="366719"/>
          </a:xfrm>
          <a:prstGeom prst="rect">
            <a:avLst/>
          </a:prstGeom>
        </p:spPr>
      </p:pic>
      <p:pic>
        <p:nvPicPr>
          <p:cNvPr id="68" name="Graphic 67" descr="Document with solid fill">
            <a:extLst>
              <a:ext uri="{FF2B5EF4-FFF2-40B4-BE49-F238E27FC236}">
                <a16:creationId xmlns:a16="http://schemas.microsoft.com/office/drawing/2014/main" id="{8B88D967-03D5-C1D0-1F1E-FC20CC7A90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66003" y="728970"/>
            <a:ext cx="270003" cy="275039"/>
          </a:xfrm>
          <a:prstGeom prst="rect">
            <a:avLst/>
          </a:prstGeom>
        </p:spPr>
      </p:pic>
      <p:pic>
        <p:nvPicPr>
          <p:cNvPr id="69" name="Graphic 68" descr="Document with solid fill">
            <a:extLst>
              <a:ext uri="{FF2B5EF4-FFF2-40B4-BE49-F238E27FC236}">
                <a16:creationId xmlns:a16="http://schemas.microsoft.com/office/drawing/2014/main" id="{A8F85EB8-03F5-E4D5-95D1-A077967D0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66003" y="1808982"/>
            <a:ext cx="270003" cy="275039"/>
          </a:xfrm>
          <a:prstGeom prst="rect">
            <a:avLst/>
          </a:prstGeom>
        </p:spPr>
      </p:pic>
      <p:pic>
        <p:nvPicPr>
          <p:cNvPr id="70" name="Graphic 69" descr="Document with solid fill">
            <a:extLst>
              <a:ext uri="{FF2B5EF4-FFF2-40B4-BE49-F238E27FC236}">
                <a16:creationId xmlns:a16="http://schemas.microsoft.com/office/drawing/2014/main" id="{B0600B77-90C6-E494-F2B6-BAADCB59C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66003" y="2348988"/>
            <a:ext cx="270003" cy="275039"/>
          </a:xfrm>
          <a:prstGeom prst="rect">
            <a:avLst/>
          </a:prstGeom>
        </p:spPr>
      </p:pic>
      <p:cxnSp>
        <p:nvCxnSpPr>
          <p:cNvPr id="71" name="Connector: Elbow 70">
            <a:extLst>
              <a:ext uri="{FF2B5EF4-FFF2-40B4-BE49-F238E27FC236}">
                <a16:creationId xmlns:a16="http://schemas.microsoft.com/office/drawing/2014/main" id="{BC754689-899E-C643-A6F8-3ADC13D3FA10}"/>
              </a:ext>
            </a:extLst>
          </p:cNvPr>
          <p:cNvCxnSpPr>
            <a:cxnSpLocks/>
            <a:stCxn id="66" idx="2"/>
            <a:endCxn id="79" idx="1"/>
          </p:cNvCxnSpPr>
          <p:nvPr/>
        </p:nvCxnSpPr>
        <p:spPr>
          <a:xfrm rot="16200000" flipH="1">
            <a:off x="5805596" y="36080"/>
            <a:ext cx="130804" cy="990010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Connector: Elbow 71">
            <a:extLst>
              <a:ext uri="{FF2B5EF4-FFF2-40B4-BE49-F238E27FC236}">
                <a16:creationId xmlns:a16="http://schemas.microsoft.com/office/drawing/2014/main" id="{2A360382-AA42-276A-9257-7EA90B5F7815}"/>
              </a:ext>
            </a:extLst>
          </p:cNvPr>
          <p:cNvCxnSpPr>
            <a:cxnSpLocks/>
            <a:stCxn id="66" idx="2"/>
            <a:endCxn id="67" idx="1"/>
          </p:cNvCxnSpPr>
          <p:nvPr/>
        </p:nvCxnSpPr>
        <p:spPr>
          <a:xfrm rot="16200000" flipH="1">
            <a:off x="5107669" y="734007"/>
            <a:ext cx="896652" cy="360004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nector: Elbow 72">
            <a:extLst>
              <a:ext uri="{FF2B5EF4-FFF2-40B4-BE49-F238E27FC236}">
                <a16:creationId xmlns:a16="http://schemas.microsoft.com/office/drawing/2014/main" id="{CC7F88B6-9F01-3E8D-DD10-7F350EBDF64A}"/>
              </a:ext>
            </a:extLst>
          </p:cNvPr>
          <p:cNvCxnSpPr>
            <a:cxnSpLocks/>
            <a:stCxn id="80" idx="1"/>
            <a:endCxn id="66" idx="2"/>
          </p:cNvCxnSpPr>
          <p:nvPr/>
        </p:nvCxnSpPr>
        <p:spPr>
          <a:xfrm rot="10800000">
            <a:off x="5375993" y="465683"/>
            <a:ext cx="990010" cy="670810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onnector: Elbow 73">
            <a:extLst>
              <a:ext uri="{FF2B5EF4-FFF2-40B4-BE49-F238E27FC236}">
                <a16:creationId xmlns:a16="http://schemas.microsoft.com/office/drawing/2014/main" id="{AD5CE1F2-4A86-A4CD-307F-EE1C520B123F}"/>
              </a:ext>
            </a:extLst>
          </p:cNvPr>
          <p:cNvCxnSpPr>
            <a:cxnSpLocks/>
            <a:stCxn id="67" idx="2"/>
            <a:endCxn id="81" idx="1"/>
          </p:cNvCxnSpPr>
          <p:nvPr/>
        </p:nvCxnSpPr>
        <p:spPr>
          <a:xfrm rot="16200000" flipH="1">
            <a:off x="6075599" y="1386094"/>
            <a:ext cx="130805" cy="450004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nector: Elbow 74">
            <a:extLst>
              <a:ext uri="{FF2B5EF4-FFF2-40B4-BE49-F238E27FC236}">
                <a16:creationId xmlns:a16="http://schemas.microsoft.com/office/drawing/2014/main" id="{1456995F-0769-4E63-D398-69A8FBE9FE37}"/>
              </a:ext>
            </a:extLst>
          </p:cNvPr>
          <p:cNvCxnSpPr>
            <a:cxnSpLocks/>
            <a:stCxn id="66" idx="2"/>
            <a:endCxn id="68" idx="1"/>
          </p:cNvCxnSpPr>
          <p:nvPr/>
        </p:nvCxnSpPr>
        <p:spPr>
          <a:xfrm rot="16200000" flipH="1">
            <a:off x="5670595" y="171081"/>
            <a:ext cx="400807" cy="990010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nector: Elbow 75">
            <a:extLst>
              <a:ext uri="{FF2B5EF4-FFF2-40B4-BE49-F238E27FC236}">
                <a16:creationId xmlns:a16="http://schemas.microsoft.com/office/drawing/2014/main" id="{8B658293-73F6-F142-5FE4-55794EFB6F31}"/>
              </a:ext>
            </a:extLst>
          </p:cNvPr>
          <p:cNvCxnSpPr>
            <a:cxnSpLocks/>
            <a:stCxn id="69" idx="1"/>
            <a:endCxn id="67" idx="2"/>
          </p:cNvCxnSpPr>
          <p:nvPr/>
        </p:nvCxnSpPr>
        <p:spPr>
          <a:xfrm rot="10800000">
            <a:off x="5915999" y="1545694"/>
            <a:ext cx="450004" cy="400808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Connector: Elbow 76">
            <a:extLst>
              <a:ext uri="{FF2B5EF4-FFF2-40B4-BE49-F238E27FC236}">
                <a16:creationId xmlns:a16="http://schemas.microsoft.com/office/drawing/2014/main" id="{2E7E1B27-3763-B76F-955E-7B02CC3EA5DA}"/>
              </a:ext>
            </a:extLst>
          </p:cNvPr>
          <p:cNvCxnSpPr>
            <a:cxnSpLocks/>
            <a:stCxn id="82" idx="1"/>
            <a:endCxn id="67" idx="2"/>
          </p:cNvCxnSpPr>
          <p:nvPr/>
        </p:nvCxnSpPr>
        <p:spPr>
          <a:xfrm rot="10800000">
            <a:off x="5915999" y="1545695"/>
            <a:ext cx="450004" cy="670811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Connector: Elbow 77">
            <a:extLst>
              <a:ext uri="{FF2B5EF4-FFF2-40B4-BE49-F238E27FC236}">
                <a16:creationId xmlns:a16="http://schemas.microsoft.com/office/drawing/2014/main" id="{AC1949CA-7875-5BD1-0A06-D5F7423CB5C7}"/>
              </a:ext>
            </a:extLst>
          </p:cNvPr>
          <p:cNvCxnSpPr>
            <a:cxnSpLocks/>
            <a:stCxn id="70" idx="1"/>
            <a:endCxn id="67" idx="2"/>
          </p:cNvCxnSpPr>
          <p:nvPr/>
        </p:nvCxnSpPr>
        <p:spPr>
          <a:xfrm rot="10800000">
            <a:off x="5915999" y="1545694"/>
            <a:ext cx="450004" cy="940814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9" name="Graphic 78" descr="Document with solid fill">
            <a:extLst>
              <a:ext uri="{FF2B5EF4-FFF2-40B4-BE49-F238E27FC236}">
                <a16:creationId xmlns:a16="http://schemas.microsoft.com/office/drawing/2014/main" id="{64CDE6BE-698A-2A91-0A19-B085DDE473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66003" y="458967"/>
            <a:ext cx="270003" cy="275039"/>
          </a:xfrm>
          <a:prstGeom prst="rect">
            <a:avLst/>
          </a:prstGeom>
        </p:spPr>
      </p:pic>
      <p:pic>
        <p:nvPicPr>
          <p:cNvPr id="80" name="Graphic 79" descr="Document with solid fill">
            <a:extLst>
              <a:ext uri="{FF2B5EF4-FFF2-40B4-BE49-F238E27FC236}">
                <a16:creationId xmlns:a16="http://schemas.microsoft.com/office/drawing/2014/main" id="{6BCC2E31-4856-DA65-99C9-B8E8BB2D5C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66003" y="998973"/>
            <a:ext cx="270003" cy="275039"/>
          </a:xfrm>
          <a:prstGeom prst="rect">
            <a:avLst/>
          </a:prstGeom>
        </p:spPr>
      </p:pic>
      <p:pic>
        <p:nvPicPr>
          <p:cNvPr id="81" name="Graphic 80" descr="Document with solid fill">
            <a:extLst>
              <a:ext uri="{FF2B5EF4-FFF2-40B4-BE49-F238E27FC236}">
                <a16:creationId xmlns:a16="http://schemas.microsoft.com/office/drawing/2014/main" id="{B11A715D-E294-BA3B-6EE4-1715C5CB4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66003" y="1538979"/>
            <a:ext cx="270003" cy="275039"/>
          </a:xfrm>
          <a:prstGeom prst="rect">
            <a:avLst/>
          </a:prstGeom>
        </p:spPr>
      </p:pic>
      <p:pic>
        <p:nvPicPr>
          <p:cNvPr id="82" name="Graphic 81" descr="Document with solid fill">
            <a:extLst>
              <a:ext uri="{FF2B5EF4-FFF2-40B4-BE49-F238E27FC236}">
                <a16:creationId xmlns:a16="http://schemas.microsoft.com/office/drawing/2014/main" id="{E2E8733B-2682-11BD-8903-47EF34D71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66003" y="2078985"/>
            <a:ext cx="270003" cy="275039"/>
          </a:xfrm>
          <a:prstGeom prst="rect">
            <a:avLst/>
          </a:prstGeom>
        </p:spPr>
      </p:pic>
      <p:pic>
        <p:nvPicPr>
          <p:cNvPr id="83" name="Graphic 82" descr="Document with solid fill">
            <a:extLst>
              <a:ext uri="{FF2B5EF4-FFF2-40B4-BE49-F238E27FC236}">
                <a16:creationId xmlns:a16="http://schemas.microsoft.com/office/drawing/2014/main" id="{BEAF18EE-674D-CD85-DFC6-BB6132D2B8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66003" y="2618991"/>
            <a:ext cx="270003" cy="275039"/>
          </a:xfrm>
          <a:prstGeom prst="rect">
            <a:avLst/>
          </a:prstGeom>
        </p:spPr>
      </p:pic>
      <p:pic>
        <p:nvPicPr>
          <p:cNvPr id="84" name="Graphic 83" descr="Document with solid fill">
            <a:extLst>
              <a:ext uri="{FF2B5EF4-FFF2-40B4-BE49-F238E27FC236}">
                <a16:creationId xmlns:a16="http://schemas.microsoft.com/office/drawing/2014/main" id="{DDE6C859-8A55-DD40-3BB3-891361B63E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66003" y="2888994"/>
            <a:ext cx="270003" cy="275039"/>
          </a:xfrm>
          <a:prstGeom prst="rect">
            <a:avLst/>
          </a:prstGeom>
        </p:spPr>
      </p:pic>
      <p:pic>
        <p:nvPicPr>
          <p:cNvPr id="85" name="Graphic 84" descr="Document with solid fill">
            <a:extLst>
              <a:ext uri="{FF2B5EF4-FFF2-40B4-BE49-F238E27FC236}">
                <a16:creationId xmlns:a16="http://schemas.microsoft.com/office/drawing/2014/main" id="{BF5E8B38-FE05-5356-6FF6-0559FCFE5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66003" y="3158997"/>
            <a:ext cx="270003" cy="275039"/>
          </a:xfrm>
          <a:prstGeom prst="rect">
            <a:avLst/>
          </a:prstGeom>
        </p:spPr>
      </p:pic>
      <p:pic>
        <p:nvPicPr>
          <p:cNvPr id="86" name="Graphic 85" descr="Document with solid fill">
            <a:extLst>
              <a:ext uri="{FF2B5EF4-FFF2-40B4-BE49-F238E27FC236}">
                <a16:creationId xmlns:a16="http://schemas.microsoft.com/office/drawing/2014/main" id="{500CE64F-B39F-B16D-A191-283969821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66003" y="3429000"/>
            <a:ext cx="270003" cy="275039"/>
          </a:xfrm>
          <a:prstGeom prst="rect">
            <a:avLst/>
          </a:prstGeom>
        </p:spPr>
      </p:pic>
      <p:cxnSp>
        <p:nvCxnSpPr>
          <p:cNvPr id="87" name="Connector: Elbow 86">
            <a:extLst>
              <a:ext uri="{FF2B5EF4-FFF2-40B4-BE49-F238E27FC236}">
                <a16:creationId xmlns:a16="http://schemas.microsoft.com/office/drawing/2014/main" id="{0B5C74DC-B296-70AE-B7B1-3176C4A8161A}"/>
              </a:ext>
            </a:extLst>
          </p:cNvPr>
          <p:cNvCxnSpPr>
            <a:cxnSpLocks/>
            <a:stCxn id="83" idx="1"/>
            <a:endCxn id="67" idx="2"/>
          </p:cNvCxnSpPr>
          <p:nvPr/>
        </p:nvCxnSpPr>
        <p:spPr>
          <a:xfrm rot="10800000">
            <a:off x="5915999" y="1545695"/>
            <a:ext cx="450004" cy="1210817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Connector: Elbow 87">
            <a:extLst>
              <a:ext uri="{FF2B5EF4-FFF2-40B4-BE49-F238E27FC236}">
                <a16:creationId xmlns:a16="http://schemas.microsoft.com/office/drawing/2014/main" id="{10BD1D71-C4A2-374B-02C3-8F5DEE3A63A3}"/>
              </a:ext>
            </a:extLst>
          </p:cNvPr>
          <p:cNvCxnSpPr>
            <a:cxnSpLocks/>
            <a:stCxn id="84" idx="1"/>
            <a:endCxn id="67" idx="2"/>
          </p:cNvCxnSpPr>
          <p:nvPr/>
        </p:nvCxnSpPr>
        <p:spPr>
          <a:xfrm rot="10800000">
            <a:off x="5915999" y="1545694"/>
            <a:ext cx="450004" cy="1480820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Connector: Elbow 88">
            <a:extLst>
              <a:ext uri="{FF2B5EF4-FFF2-40B4-BE49-F238E27FC236}">
                <a16:creationId xmlns:a16="http://schemas.microsoft.com/office/drawing/2014/main" id="{A132D5E8-BEA2-859D-46A4-9E92205A7D7F}"/>
              </a:ext>
            </a:extLst>
          </p:cNvPr>
          <p:cNvCxnSpPr>
            <a:cxnSpLocks/>
            <a:stCxn id="85" idx="1"/>
            <a:endCxn id="67" idx="2"/>
          </p:cNvCxnSpPr>
          <p:nvPr/>
        </p:nvCxnSpPr>
        <p:spPr>
          <a:xfrm rot="10800000">
            <a:off x="5915999" y="1545695"/>
            <a:ext cx="450004" cy="1750823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Connector: Elbow 89">
            <a:extLst>
              <a:ext uri="{FF2B5EF4-FFF2-40B4-BE49-F238E27FC236}">
                <a16:creationId xmlns:a16="http://schemas.microsoft.com/office/drawing/2014/main" id="{C51C9848-93D1-2073-05D4-C3798B968C70}"/>
              </a:ext>
            </a:extLst>
          </p:cNvPr>
          <p:cNvCxnSpPr>
            <a:cxnSpLocks/>
            <a:stCxn id="86" idx="1"/>
            <a:endCxn id="67" idx="2"/>
          </p:cNvCxnSpPr>
          <p:nvPr/>
        </p:nvCxnSpPr>
        <p:spPr>
          <a:xfrm rot="10800000">
            <a:off x="5915999" y="1545694"/>
            <a:ext cx="450004" cy="2020826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1" name="Graphic 90" descr="Document with solid fill">
            <a:extLst>
              <a:ext uri="{FF2B5EF4-FFF2-40B4-BE49-F238E27FC236}">
                <a16:creationId xmlns:a16="http://schemas.microsoft.com/office/drawing/2014/main" id="{ADB46E8F-8148-AE19-49C3-796B8D277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65953" y="1628980"/>
            <a:ext cx="270003" cy="275039"/>
          </a:xfrm>
          <a:prstGeom prst="rect">
            <a:avLst/>
          </a:prstGeom>
        </p:spPr>
      </p:pic>
      <p:cxnSp>
        <p:nvCxnSpPr>
          <p:cNvPr id="105" name="Connector: Elbow 104">
            <a:extLst>
              <a:ext uri="{FF2B5EF4-FFF2-40B4-BE49-F238E27FC236}">
                <a16:creationId xmlns:a16="http://schemas.microsoft.com/office/drawing/2014/main" id="{CDC22BB9-BE6B-E797-5724-DE0B1EA6BFC0}"/>
              </a:ext>
            </a:extLst>
          </p:cNvPr>
          <p:cNvCxnSpPr>
            <a:cxnSpLocks/>
            <a:stCxn id="91" idx="1"/>
          </p:cNvCxnSpPr>
          <p:nvPr/>
        </p:nvCxnSpPr>
        <p:spPr>
          <a:xfrm rot="10800000">
            <a:off x="875943" y="728970"/>
            <a:ext cx="990011" cy="1037530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8" name="Graphic 107" descr="Open folder with solid fill">
            <a:extLst>
              <a:ext uri="{FF2B5EF4-FFF2-40B4-BE49-F238E27FC236}">
                <a16:creationId xmlns:a16="http://schemas.microsoft.com/office/drawing/2014/main" id="{EA90C462-C59D-B0C2-7D68-345A1BBE6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29900" y="3651674"/>
            <a:ext cx="360004" cy="366719"/>
          </a:xfrm>
          <a:prstGeom prst="rect">
            <a:avLst/>
          </a:prstGeom>
        </p:spPr>
      </p:pic>
      <p:pic>
        <p:nvPicPr>
          <p:cNvPr id="109" name="Graphic 108" descr="Open folder with solid fill">
            <a:extLst>
              <a:ext uri="{FF2B5EF4-FFF2-40B4-BE49-F238E27FC236}">
                <a16:creationId xmlns:a16="http://schemas.microsoft.com/office/drawing/2014/main" id="{BAD22539-47E2-3B54-4F11-D3B9D78A3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35996" y="4202433"/>
            <a:ext cx="360004" cy="366719"/>
          </a:xfrm>
          <a:prstGeom prst="rect">
            <a:avLst/>
          </a:prstGeom>
        </p:spPr>
      </p:pic>
      <p:pic>
        <p:nvPicPr>
          <p:cNvPr id="123" name="Graphic 122" descr="Open folder with solid fill">
            <a:extLst>
              <a:ext uri="{FF2B5EF4-FFF2-40B4-BE49-F238E27FC236}">
                <a16:creationId xmlns:a16="http://schemas.microsoft.com/office/drawing/2014/main" id="{FA9B0A7D-B3CB-E553-CFC8-0608891AD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6002" y="5319021"/>
            <a:ext cx="360004" cy="366719"/>
          </a:xfrm>
          <a:prstGeom prst="rect">
            <a:avLst/>
          </a:prstGeom>
        </p:spPr>
      </p:pic>
      <p:pic>
        <p:nvPicPr>
          <p:cNvPr id="124" name="Graphic 123" descr="Document with solid fill">
            <a:extLst>
              <a:ext uri="{FF2B5EF4-FFF2-40B4-BE49-F238E27FC236}">
                <a16:creationId xmlns:a16="http://schemas.microsoft.com/office/drawing/2014/main" id="{DA497C47-0DCB-6E54-3556-585F087F98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66003" y="3969006"/>
            <a:ext cx="270003" cy="275039"/>
          </a:xfrm>
          <a:prstGeom prst="rect">
            <a:avLst/>
          </a:prstGeom>
        </p:spPr>
      </p:pic>
      <p:pic>
        <p:nvPicPr>
          <p:cNvPr id="125" name="Graphic 124" descr="Document with solid fill">
            <a:extLst>
              <a:ext uri="{FF2B5EF4-FFF2-40B4-BE49-F238E27FC236}">
                <a16:creationId xmlns:a16="http://schemas.microsoft.com/office/drawing/2014/main" id="{F04746B4-159C-6031-DFCB-13EE62144F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66003" y="4551684"/>
            <a:ext cx="270003" cy="275039"/>
          </a:xfrm>
          <a:prstGeom prst="rect">
            <a:avLst/>
          </a:prstGeom>
        </p:spPr>
      </p:pic>
      <p:pic>
        <p:nvPicPr>
          <p:cNvPr id="126" name="Graphic 125" descr="Document with solid fill">
            <a:extLst>
              <a:ext uri="{FF2B5EF4-FFF2-40B4-BE49-F238E27FC236}">
                <a16:creationId xmlns:a16="http://schemas.microsoft.com/office/drawing/2014/main" id="{6E99B5E8-5B92-7DC5-C69E-316AA6759D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66003" y="4821687"/>
            <a:ext cx="270003" cy="275039"/>
          </a:xfrm>
          <a:prstGeom prst="rect">
            <a:avLst/>
          </a:prstGeom>
        </p:spPr>
      </p:pic>
      <p:pic>
        <p:nvPicPr>
          <p:cNvPr id="127" name="Graphic 126" descr="Document with solid fill">
            <a:extLst>
              <a:ext uri="{FF2B5EF4-FFF2-40B4-BE49-F238E27FC236}">
                <a16:creationId xmlns:a16="http://schemas.microsoft.com/office/drawing/2014/main" id="{0A3037B9-A588-EFD0-8B72-69EF59B0A8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66003" y="5091690"/>
            <a:ext cx="270003" cy="275039"/>
          </a:xfrm>
          <a:prstGeom prst="rect">
            <a:avLst/>
          </a:prstGeom>
        </p:spPr>
      </p:pic>
      <p:pic>
        <p:nvPicPr>
          <p:cNvPr id="129" name="Graphic 128" descr="Document with solid fill">
            <a:extLst>
              <a:ext uri="{FF2B5EF4-FFF2-40B4-BE49-F238E27FC236}">
                <a16:creationId xmlns:a16="http://schemas.microsoft.com/office/drawing/2014/main" id="{03C6412B-5E93-20CD-96BA-9E42C22CA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20739" y="5644647"/>
            <a:ext cx="270003" cy="275039"/>
          </a:xfrm>
          <a:prstGeom prst="rect">
            <a:avLst/>
          </a:prstGeom>
        </p:spPr>
      </p:pic>
      <p:pic>
        <p:nvPicPr>
          <p:cNvPr id="130" name="Graphic 129" descr="Document with solid fill">
            <a:extLst>
              <a:ext uri="{FF2B5EF4-FFF2-40B4-BE49-F238E27FC236}">
                <a16:creationId xmlns:a16="http://schemas.microsoft.com/office/drawing/2014/main" id="{502A5C25-DC16-43F4-6D11-676DFB1684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20739" y="5914650"/>
            <a:ext cx="270003" cy="275039"/>
          </a:xfrm>
          <a:prstGeom prst="rect">
            <a:avLst/>
          </a:prstGeom>
        </p:spPr>
      </p:pic>
      <p:cxnSp>
        <p:nvCxnSpPr>
          <p:cNvPr id="131" name="Connector: Elbow 130">
            <a:extLst>
              <a:ext uri="{FF2B5EF4-FFF2-40B4-BE49-F238E27FC236}">
                <a16:creationId xmlns:a16="http://schemas.microsoft.com/office/drawing/2014/main" id="{D3EDE7AF-7D25-2F47-64BF-169413155B1F}"/>
              </a:ext>
            </a:extLst>
          </p:cNvPr>
          <p:cNvCxnSpPr>
            <a:cxnSpLocks/>
            <a:stCxn id="66" idx="2"/>
            <a:endCxn id="108" idx="1"/>
          </p:cNvCxnSpPr>
          <p:nvPr/>
        </p:nvCxnSpPr>
        <p:spPr>
          <a:xfrm rot="16200000" flipH="1">
            <a:off x="3868271" y="1973404"/>
            <a:ext cx="3369351" cy="353907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Connector: Elbow 135">
            <a:extLst>
              <a:ext uri="{FF2B5EF4-FFF2-40B4-BE49-F238E27FC236}">
                <a16:creationId xmlns:a16="http://schemas.microsoft.com/office/drawing/2014/main" id="{93AB3462-2FBD-87F0-59B4-C81319B42C37}"/>
              </a:ext>
            </a:extLst>
          </p:cNvPr>
          <p:cNvCxnSpPr>
            <a:cxnSpLocks/>
            <a:stCxn id="66" idx="2"/>
            <a:endCxn id="109" idx="1"/>
          </p:cNvCxnSpPr>
          <p:nvPr/>
        </p:nvCxnSpPr>
        <p:spPr>
          <a:xfrm rot="16200000" flipH="1">
            <a:off x="3595939" y="2245736"/>
            <a:ext cx="3920110" cy="360003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Connector: Elbow 138">
            <a:extLst>
              <a:ext uri="{FF2B5EF4-FFF2-40B4-BE49-F238E27FC236}">
                <a16:creationId xmlns:a16="http://schemas.microsoft.com/office/drawing/2014/main" id="{E5195A55-96F8-9C46-410E-678C4C56CA32}"/>
              </a:ext>
            </a:extLst>
          </p:cNvPr>
          <p:cNvCxnSpPr>
            <a:cxnSpLocks/>
            <a:stCxn id="109" idx="2"/>
            <a:endCxn id="123" idx="1"/>
          </p:cNvCxnSpPr>
          <p:nvPr/>
        </p:nvCxnSpPr>
        <p:spPr>
          <a:xfrm rot="16200000" flipH="1">
            <a:off x="5629386" y="4855764"/>
            <a:ext cx="933229" cy="360004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Connector: Elbow 141">
            <a:extLst>
              <a:ext uri="{FF2B5EF4-FFF2-40B4-BE49-F238E27FC236}">
                <a16:creationId xmlns:a16="http://schemas.microsoft.com/office/drawing/2014/main" id="{FC5E52F0-D3A3-A983-A5F3-D03662676E35}"/>
              </a:ext>
            </a:extLst>
          </p:cNvPr>
          <p:cNvCxnSpPr>
            <a:cxnSpLocks/>
            <a:stCxn id="123" idx="2"/>
            <a:endCxn id="129" idx="1"/>
          </p:cNvCxnSpPr>
          <p:nvPr/>
        </p:nvCxnSpPr>
        <p:spPr>
          <a:xfrm rot="16200000" flipH="1">
            <a:off x="6640158" y="5501585"/>
            <a:ext cx="96427" cy="464735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Connector: Elbow 144">
            <a:extLst>
              <a:ext uri="{FF2B5EF4-FFF2-40B4-BE49-F238E27FC236}">
                <a16:creationId xmlns:a16="http://schemas.microsoft.com/office/drawing/2014/main" id="{746CDCE0-EDC8-F023-7CBC-0E791134579A}"/>
              </a:ext>
            </a:extLst>
          </p:cNvPr>
          <p:cNvCxnSpPr>
            <a:cxnSpLocks/>
            <a:stCxn id="123" idx="2"/>
            <a:endCxn id="130" idx="1"/>
          </p:cNvCxnSpPr>
          <p:nvPr/>
        </p:nvCxnSpPr>
        <p:spPr>
          <a:xfrm rot="16200000" flipH="1">
            <a:off x="6505156" y="5636587"/>
            <a:ext cx="366430" cy="464735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Connector: Elbow 147">
            <a:extLst>
              <a:ext uri="{FF2B5EF4-FFF2-40B4-BE49-F238E27FC236}">
                <a16:creationId xmlns:a16="http://schemas.microsoft.com/office/drawing/2014/main" id="{FF47ABEF-8A0F-5FF4-1EA1-330F083623BD}"/>
              </a:ext>
            </a:extLst>
          </p:cNvPr>
          <p:cNvCxnSpPr>
            <a:cxnSpLocks/>
            <a:stCxn id="109" idx="2"/>
            <a:endCxn id="127" idx="1"/>
          </p:cNvCxnSpPr>
          <p:nvPr/>
        </p:nvCxnSpPr>
        <p:spPr>
          <a:xfrm rot="16200000" flipH="1">
            <a:off x="5810971" y="4674178"/>
            <a:ext cx="660058" cy="450005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Connector: Elbow 150">
            <a:extLst>
              <a:ext uri="{FF2B5EF4-FFF2-40B4-BE49-F238E27FC236}">
                <a16:creationId xmlns:a16="http://schemas.microsoft.com/office/drawing/2014/main" id="{01CCF9B5-3953-8C2D-F302-56845F8142D3}"/>
              </a:ext>
            </a:extLst>
          </p:cNvPr>
          <p:cNvCxnSpPr>
            <a:cxnSpLocks/>
            <a:stCxn id="109" idx="2"/>
            <a:endCxn id="126" idx="1"/>
          </p:cNvCxnSpPr>
          <p:nvPr/>
        </p:nvCxnSpPr>
        <p:spPr>
          <a:xfrm rot="16200000" flipH="1">
            <a:off x="5945973" y="4539176"/>
            <a:ext cx="390055" cy="450005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Connector: Elbow 153">
            <a:extLst>
              <a:ext uri="{FF2B5EF4-FFF2-40B4-BE49-F238E27FC236}">
                <a16:creationId xmlns:a16="http://schemas.microsoft.com/office/drawing/2014/main" id="{B2A043CB-3E3D-BEDD-9E53-85316373F97A}"/>
              </a:ext>
            </a:extLst>
          </p:cNvPr>
          <p:cNvCxnSpPr>
            <a:cxnSpLocks/>
            <a:stCxn id="109" idx="2"/>
            <a:endCxn id="125" idx="1"/>
          </p:cNvCxnSpPr>
          <p:nvPr/>
        </p:nvCxnSpPr>
        <p:spPr>
          <a:xfrm rot="16200000" flipH="1">
            <a:off x="6080974" y="4404175"/>
            <a:ext cx="120052" cy="450005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Connector: Elbow 156">
            <a:extLst>
              <a:ext uri="{FF2B5EF4-FFF2-40B4-BE49-F238E27FC236}">
                <a16:creationId xmlns:a16="http://schemas.microsoft.com/office/drawing/2014/main" id="{8CFCD438-DE0A-895B-B8B5-523BD315B800}"/>
              </a:ext>
            </a:extLst>
          </p:cNvPr>
          <p:cNvCxnSpPr>
            <a:cxnSpLocks/>
            <a:stCxn id="108" idx="2"/>
            <a:endCxn id="124" idx="1"/>
          </p:cNvCxnSpPr>
          <p:nvPr/>
        </p:nvCxnSpPr>
        <p:spPr>
          <a:xfrm rot="16200000" flipH="1">
            <a:off x="6093886" y="3834408"/>
            <a:ext cx="88133" cy="456101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12D4BE08-62E2-65CD-E41D-31A4FE32B931}"/>
              </a:ext>
            </a:extLst>
          </p:cNvPr>
          <p:cNvGrpSpPr/>
          <p:nvPr/>
        </p:nvGrpSpPr>
        <p:grpSpPr>
          <a:xfrm>
            <a:off x="10056044" y="98963"/>
            <a:ext cx="1980022" cy="1249289"/>
            <a:chOff x="4745985" y="278965"/>
            <a:chExt cx="1980022" cy="1249289"/>
          </a:xfrm>
        </p:grpSpPr>
        <p:pic>
          <p:nvPicPr>
            <p:cNvPr id="4" name="Picture 3" descr="A green and black logo&#10;&#10;AI-generated content may be incorrect.">
              <a:extLst>
                <a:ext uri="{FF2B5EF4-FFF2-40B4-BE49-F238E27FC236}">
                  <a16:creationId xmlns:a16="http://schemas.microsoft.com/office/drawing/2014/main" id="{6801ACFC-9BFB-981B-18F2-DAF3B1488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5985" y="278965"/>
              <a:ext cx="1873250" cy="124904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1DFE2E-EFD3-0683-E9BE-5159EDC0BEE2}"/>
                </a:ext>
              </a:extLst>
            </p:cNvPr>
            <p:cNvSpPr txBox="1"/>
            <p:nvPr/>
          </p:nvSpPr>
          <p:spPr>
            <a:xfrm>
              <a:off x="5375992" y="1358977"/>
              <a:ext cx="1350015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500" dirty="0"/>
                <a:t>from </a:t>
              </a:r>
              <a:r>
                <a:rPr lang="en-CA" sz="500" b="1" dirty="0"/>
                <a:t>https://www.petergirnus.com/blog</a:t>
              </a:r>
            </a:p>
          </p:txBody>
        </p:sp>
      </p:grpSp>
      <p:pic>
        <p:nvPicPr>
          <p:cNvPr id="10" name="Picture 9" descr="A child looking at a sign&#10;&#10;AI-generated content may be incorrect.">
            <a:extLst>
              <a:ext uri="{FF2B5EF4-FFF2-40B4-BE49-F238E27FC236}">
                <a16:creationId xmlns:a16="http://schemas.microsoft.com/office/drawing/2014/main" id="{5BCEB679-5E94-376D-490A-93682633F3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032" y="2438989"/>
            <a:ext cx="2888994" cy="28889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34369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2770A8-C145-6341-A11D-11587C1FB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943" y="908972"/>
            <a:ext cx="4374073" cy="36794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A screenshot of a cartoon character&#10;&#10;AI-generated content may be incorrect.">
            <a:extLst>
              <a:ext uri="{FF2B5EF4-FFF2-40B4-BE49-F238E27FC236}">
                <a16:creationId xmlns:a16="http://schemas.microsoft.com/office/drawing/2014/main" id="{585A36CB-5292-8BB8-8453-782B4CE775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993" y="548968"/>
            <a:ext cx="3978413" cy="44744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8DF8956-C320-0731-449A-461687A31119}"/>
              </a:ext>
            </a:extLst>
          </p:cNvPr>
          <p:cNvSpPr/>
          <p:nvPr/>
        </p:nvSpPr>
        <p:spPr>
          <a:xfrm>
            <a:off x="6546005" y="1628980"/>
            <a:ext cx="1890021" cy="1530017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95B830-5F68-9762-80A6-9E73CBA89BA4}"/>
              </a:ext>
            </a:extLst>
          </p:cNvPr>
          <p:cNvSpPr/>
          <p:nvPr/>
        </p:nvSpPr>
        <p:spPr>
          <a:xfrm>
            <a:off x="6816009" y="1268976"/>
            <a:ext cx="1260014" cy="450005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9280742-BD52-A2C1-9882-50CC4AFBE093}"/>
              </a:ext>
            </a:extLst>
          </p:cNvPr>
          <p:cNvSpPr/>
          <p:nvPr/>
        </p:nvSpPr>
        <p:spPr>
          <a:xfrm>
            <a:off x="6996010" y="3068996"/>
            <a:ext cx="900010" cy="450005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7250703-D43B-E05E-79B1-1315ACCF4CF9}"/>
              </a:ext>
            </a:extLst>
          </p:cNvPr>
          <p:cNvSpPr/>
          <p:nvPr/>
        </p:nvSpPr>
        <p:spPr>
          <a:xfrm>
            <a:off x="5776188" y="3919198"/>
            <a:ext cx="2970033" cy="270003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F493CB7-0960-3977-15B8-0D466929DBCB}"/>
              </a:ext>
            </a:extLst>
          </p:cNvPr>
          <p:cNvSpPr/>
          <p:nvPr/>
        </p:nvSpPr>
        <p:spPr>
          <a:xfrm>
            <a:off x="1145945" y="2168986"/>
            <a:ext cx="1170013" cy="1530017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8D95E1-2DC1-704C-8EE0-8E849D74CB72}"/>
              </a:ext>
            </a:extLst>
          </p:cNvPr>
          <p:cNvSpPr txBox="1"/>
          <p:nvPr/>
        </p:nvSpPr>
        <p:spPr>
          <a:xfrm>
            <a:off x="3755974" y="2078985"/>
            <a:ext cx="16353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Dynamic</a:t>
            </a:r>
          </a:p>
          <a:p>
            <a:r>
              <a:rPr lang="en-US" sz="2800" b="1" dirty="0">
                <a:solidFill>
                  <a:srgbClr val="00B050"/>
                </a:solidFill>
              </a:rPr>
              <a:t>Content</a:t>
            </a:r>
            <a:endParaRPr lang="en-CA" sz="2800" b="1" dirty="0">
              <a:solidFill>
                <a:srgbClr val="00B050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DB6A0B4-531C-E678-2DAE-FB73FD350711}"/>
              </a:ext>
            </a:extLst>
          </p:cNvPr>
          <p:cNvCxnSpPr>
            <a:stCxn id="10" idx="3"/>
          </p:cNvCxnSpPr>
          <p:nvPr/>
        </p:nvCxnSpPr>
        <p:spPr>
          <a:xfrm flipV="1">
            <a:off x="5391358" y="1448978"/>
            <a:ext cx="1334649" cy="110706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96A7C2E-3B00-CF4C-8109-9171BA1D6AA6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5391358" y="2438989"/>
            <a:ext cx="1064646" cy="11705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B17D5E7-F129-08B4-89EE-298EE7AC079C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5391358" y="2556039"/>
            <a:ext cx="1514651" cy="78296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2F1D7FA-E4DD-6EAA-D03D-FECD4986FEC1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5391358" y="2556039"/>
            <a:ext cx="344638" cy="132296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C361166-1802-3FD6-F799-52EC2AD5CAB1}"/>
              </a:ext>
            </a:extLst>
          </p:cNvPr>
          <p:cNvCxnSpPr>
            <a:cxnSpLocks/>
          </p:cNvCxnSpPr>
          <p:nvPr/>
        </p:nvCxnSpPr>
        <p:spPr>
          <a:xfrm flipH="1">
            <a:off x="2405959" y="2618991"/>
            <a:ext cx="1350015" cy="27000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9324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997756-359B-E1EE-FDB7-C5462B30E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6031" y="548968"/>
            <a:ext cx="2766150" cy="23268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screenshot of a cartoon character&#10;&#10;AI-generated content may be incorrect.">
            <a:extLst>
              <a:ext uri="{FF2B5EF4-FFF2-40B4-BE49-F238E27FC236}">
                <a16:creationId xmlns:a16="http://schemas.microsoft.com/office/drawing/2014/main" id="{1C53C802-3EB1-6176-02D8-C6AFAFB2DA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032" y="3507326"/>
            <a:ext cx="2628398" cy="29561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18D5DA-4642-5CD8-CBEE-C4F04D83BE40}"/>
              </a:ext>
            </a:extLst>
          </p:cNvPr>
          <p:cNvSpPr/>
          <p:nvPr/>
        </p:nvSpPr>
        <p:spPr>
          <a:xfrm>
            <a:off x="9722840" y="4271732"/>
            <a:ext cx="1124126" cy="904275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8E20E5B-0096-0EAB-50CA-967C62AC3BBB}"/>
              </a:ext>
            </a:extLst>
          </p:cNvPr>
          <p:cNvSpPr/>
          <p:nvPr/>
        </p:nvSpPr>
        <p:spPr>
          <a:xfrm>
            <a:off x="9961770" y="3963508"/>
            <a:ext cx="675470" cy="281321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CF02871-23B3-2B5B-A368-3708DED24BAE}"/>
              </a:ext>
            </a:extLst>
          </p:cNvPr>
          <p:cNvSpPr/>
          <p:nvPr/>
        </p:nvSpPr>
        <p:spPr>
          <a:xfrm>
            <a:off x="10008065" y="5228187"/>
            <a:ext cx="568095" cy="224657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C42834-341E-23AF-3A2B-43CD9417F87F}"/>
              </a:ext>
            </a:extLst>
          </p:cNvPr>
          <p:cNvSpPr/>
          <p:nvPr/>
        </p:nvSpPr>
        <p:spPr>
          <a:xfrm>
            <a:off x="9194561" y="5717664"/>
            <a:ext cx="2147356" cy="17979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3A140C1-D8CD-D62D-2BD0-E4AFBE51CFF7}"/>
              </a:ext>
            </a:extLst>
          </p:cNvPr>
          <p:cNvSpPr/>
          <p:nvPr/>
        </p:nvSpPr>
        <p:spPr>
          <a:xfrm>
            <a:off x="8976032" y="1325461"/>
            <a:ext cx="738419" cy="956346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2881A2-7330-16EF-92C6-A64DB3140355}"/>
              </a:ext>
            </a:extLst>
          </p:cNvPr>
          <p:cNvSpPr txBox="1"/>
          <p:nvPr/>
        </p:nvSpPr>
        <p:spPr>
          <a:xfrm>
            <a:off x="10416048" y="1358977"/>
            <a:ext cx="10550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Dynamic </a:t>
            </a:r>
          </a:p>
          <a:p>
            <a:r>
              <a:rPr lang="en-US" sz="1600" b="1" dirty="0">
                <a:solidFill>
                  <a:srgbClr val="00B050"/>
                </a:solidFill>
              </a:rPr>
              <a:t>Content</a:t>
            </a:r>
            <a:endParaRPr lang="en-CA" sz="1600" b="1" dirty="0">
              <a:solidFill>
                <a:srgbClr val="00B050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8CBD087-1422-6CDE-8FAC-7F7D248DD8DA}"/>
              </a:ext>
            </a:extLst>
          </p:cNvPr>
          <p:cNvCxnSpPr>
            <a:cxnSpLocks/>
          </p:cNvCxnSpPr>
          <p:nvPr/>
        </p:nvCxnSpPr>
        <p:spPr>
          <a:xfrm>
            <a:off x="10315773" y="3699003"/>
            <a:ext cx="0" cy="18000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4A18FEF-8C13-EE48-2FC0-C6FD0D591C8A}"/>
              </a:ext>
            </a:extLst>
          </p:cNvPr>
          <p:cNvCxnSpPr>
            <a:cxnSpLocks/>
          </p:cNvCxnSpPr>
          <p:nvPr/>
        </p:nvCxnSpPr>
        <p:spPr>
          <a:xfrm>
            <a:off x="9786041" y="3789004"/>
            <a:ext cx="180002" cy="81000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8CD4B75-1EAB-C4F7-9E63-FB2F2962B8AC}"/>
              </a:ext>
            </a:extLst>
          </p:cNvPr>
          <p:cNvCxnSpPr>
            <a:cxnSpLocks/>
          </p:cNvCxnSpPr>
          <p:nvPr/>
        </p:nvCxnSpPr>
        <p:spPr>
          <a:xfrm flipH="1">
            <a:off x="10506049" y="3789004"/>
            <a:ext cx="270003" cy="157807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87E6979-3436-38FC-B07B-863AE5C5354E}"/>
              </a:ext>
            </a:extLst>
          </p:cNvPr>
          <p:cNvCxnSpPr>
            <a:cxnSpLocks/>
          </p:cNvCxnSpPr>
          <p:nvPr/>
        </p:nvCxnSpPr>
        <p:spPr>
          <a:xfrm>
            <a:off x="10997967" y="3789004"/>
            <a:ext cx="0" cy="185678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2C15AAC-F87D-32A8-135C-D2AC61BE4C92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9786041" y="1651365"/>
            <a:ext cx="630007" cy="15761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9AFEEE1B-5303-8324-BC2E-DC77C47910D7}"/>
              </a:ext>
            </a:extLst>
          </p:cNvPr>
          <p:cNvSpPr txBox="1"/>
          <p:nvPr/>
        </p:nvSpPr>
        <p:spPr>
          <a:xfrm>
            <a:off x="9516038" y="3429000"/>
            <a:ext cx="1890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Dynamic Content</a:t>
            </a:r>
            <a:endParaRPr lang="en-CA" sz="1600" b="1" dirty="0">
              <a:solidFill>
                <a:srgbClr val="00B050"/>
              </a:solidFill>
            </a:endParaRPr>
          </a:p>
        </p:txBody>
      </p:sp>
      <p:pic>
        <p:nvPicPr>
          <p:cNvPr id="16" name="Picture 15" descr="Cartoon characters standing next to a cartoon phone&#10;&#10;AI-generated content may be incorrect.">
            <a:extLst>
              <a:ext uri="{FF2B5EF4-FFF2-40B4-BE49-F238E27FC236}">
                <a16:creationId xmlns:a16="http://schemas.microsoft.com/office/drawing/2014/main" id="{BEA765D1-8D2F-D4D5-11AA-4F657822E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980" y="1538979"/>
            <a:ext cx="3158997" cy="31589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A cartoon train with a dog face&#10;&#10;AI-generated content may be incorrect.">
            <a:extLst>
              <a:ext uri="{FF2B5EF4-FFF2-40B4-BE49-F238E27FC236}">
                <a16:creationId xmlns:a16="http://schemas.microsoft.com/office/drawing/2014/main" id="{3757A666-F3F9-CBFB-F7E8-521368DA7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43" y="548968"/>
            <a:ext cx="2888994" cy="288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363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9C6E660-F137-1257-A278-DB1C7C2DE397}"/>
              </a:ext>
            </a:extLst>
          </p:cNvPr>
          <p:cNvSpPr/>
          <p:nvPr/>
        </p:nvSpPr>
        <p:spPr>
          <a:xfrm>
            <a:off x="4629150" y="2095500"/>
            <a:ext cx="1676400" cy="2047875"/>
          </a:xfrm>
          <a:custGeom>
            <a:avLst/>
            <a:gdLst>
              <a:gd name="connsiteX0" fmla="*/ 0 w 1676400"/>
              <a:gd name="connsiteY0" fmla="*/ 504825 h 2047875"/>
              <a:gd name="connsiteX1" fmla="*/ 1609725 w 1676400"/>
              <a:gd name="connsiteY1" fmla="*/ 0 h 2047875"/>
              <a:gd name="connsiteX2" fmla="*/ 1676400 w 1676400"/>
              <a:gd name="connsiteY2" fmla="*/ 857250 h 2047875"/>
              <a:gd name="connsiteX3" fmla="*/ 1514475 w 1676400"/>
              <a:gd name="connsiteY3" fmla="*/ 914400 h 2047875"/>
              <a:gd name="connsiteX4" fmla="*/ 1552575 w 1676400"/>
              <a:gd name="connsiteY4" fmla="*/ 1609725 h 2047875"/>
              <a:gd name="connsiteX5" fmla="*/ 304800 w 1676400"/>
              <a:gd name="connsiteY5" fmla="*/ 2047875 h 2047875"/>
              <a:gd name="connsiteX6" fmla="*/ 304800 w 1676400"/>
              <a:gd name="connsiteY6" fmla="*/ 1981200 h 2047875"/>
              <a:gd name="connsiteX7" fmla="*/ 142875 w 1676400"/>
              <a:gd name="connsiteY7" fmla="*/ 2019300 h 2047875"/>
              <a:gd name="connsiteX8" fmla="*/ 0 w 1676400"/>
              <a:gd name="connsiteY8" fmla="*/ 504825 h 204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6400" h="2047875">
                <a:moveTo>
                  <a:pt x="0" y="504825"/>
                </a:moveTo>
                <a:lnTo>
                  <a:pt x="1609725" y="0"/>
                </a:lnTo>
                <a:lnTo>
                  <a:pt x="1676400" y="857250"/>
                </a:lnTo>
                <a:lnTo>
                  <a:pt x="1514475" y="914400"/>
                </a:lnTo>
                <a:lnTo>
                  <a:pt x="1552575" y="1609725"/>
                </a:lnTo>
                <a:lnTo>
                  <a:pt x="304800" y="2047875"/>
                </a:lnTo>
                <a:lnTo>
                  <a:pt x="304800" y="1981200"/>
                </a:lnTo>
                <a:lnTo>
                  <a:pt x="142875" y="2019300"/>
                </a:lnTo>
                <a:lnTo>
                  <a:pt x="0" y="5048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F078AB-1F69-04CD-0BAC-FB7DCFCB3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984" y="3609002"/>
            <a:ext cx="2400635" cy="25435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664531-0708-7998-A562-F720BC418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011" y="3609002"/>
            <a:ext cx="2619741" cy="25340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726FC6-244E-87AC-7867-3182EFB69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6030" y="1178975"/>
            <a:ext cx="1762371" cy="21815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812B4B-B797-C3D9-F189-823B7C70A7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6012" y="1088974"/>
            <a:ext cx="1495634" cy="17433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9E9714E-F9ED-29D8-5331-8156AB75F5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5990" y="458967"/>
            <a:ext cx="2000529" cy="2029108"/>
          </a:xfrm>
          <a:prstGeom prst="rect">
            <a:avLst/>
          </a:prstGeom>
        </p:spPr>
      </p:pic>
      <p:pic>
        <p:nvPicPr>
          <p:cNvPr id="20" name="Picture 19" descr="A dog with big eyes&#10;&#10;AI-generated content may be incorrect.">
            <a:extLst>
              <a:ext uri="{FF2B5EF4-FFF2-40B4-BE49-F238E27FC236}">
                <a16:creationId xmlns:a16="http://schemas.microsoft.com/office/drawing/2014/main" id="{C99EB1CF-BDA4-7693-136E-AC983AD0B5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967" y="4689014"/>
            <a:ext cx="1088974" cy="10889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1B47D78-35C9-E3CE-32AD-C08E150E7C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66043" y="3609002"/>
            <a:ext cx="1619476" cy="1524213"/>
          </a:xfrm>
          <a:prstGeom prst="rect">
            <a:avLst/>
          </a:prstGeom>
        </p:spPr>
      </p:pic>
      <p:pic>
        <p:nvPicPr>
          <p:cNvPr id="24" name="Picture 23" descr="A dog wearing a suit and holding a plate of food&#10;&#10;AI-generated content may be incorrect.">
            <a:extLst>
              <a:ext uri="{FF2B5EF4-FFF2-40B4-BE49-F238E27FC236}">
                <a16:creationId xmlns:a16="http://schemas.microsoft.com/office/drawing/2014/main" id="{2F339DC4-954A-4151-B580-0CBE7771ED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6" y="458967"/>
            <a:ext cx="2070023" cy="20700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F35AE6-288E-8730-BDE1-8FF31EB266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5960" y="278965"/>
            <a:ext cx="2619741" cy="310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239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305D1A-B90E-39A4-EEA5-E7F96A24D067}"/>
              </a:ext>
            </a:extLst>
          </p:cNvPr>
          <p:cNvSpPr txBox="1"/>
          <p:nvPr/>
        </p:nvSpPr>
        <p:spPr>
          <a:xfrm>
            <a:off x="82595" y="368966"/>
            <a:ext cx="12109405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app</a:t>
            </a:r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3600" b="1" dirty="0">
                <a:solidFill>
                  <a:srgbClr val="CC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method</a:t>
            </a:r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3600" b="1" dirty="0">
                <a:solidFill>
                  <a:srgbClr val="FF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path</a:t>
            </a:r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36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function</a:t>
            </a:r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3600" b="1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req</a:t>
            </a:r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3600" b="1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</a:t>
            </a:r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3600" b="1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next</a:t>
            </a:r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){});</a:t>
            </a:r>
            <a:endParaRPr lang="en-CA" sz="3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59AC5BD-4AC8-DB53-ED06-944FD7C88516}"/>
              </a:ext>
            </a:extLst>
          </p:cNvPr>
          <p:cNvSpPr/>
          <p:nvPr/>
        </p:nvSpPr>
        <p:spPr>
          <a:xfrm>
            <a:off x="982605" y="1088974"/>
            <a:ext cx="1980022" cy="540006"/>
          </a:xfrm>
          <a:prstGeom prst="wedgeRoundRectCallout">
            <a:avLst>
              <a:gd name="adj1" fmla="val 4041"/>
              <a:gd name="adj2" fmla="val -83148"/>
              <a:gd name="adj3" fmla="val 16667"/>
            </a:avLst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tx1"/>
                </a:solidFill>
              </a:rPr>
              <a:t>HTTP</a:t>
            </a:r>
            <a:r>
              <a:rPr lang="en-US" sz="1200" dirty="0">
                <a:solidFill>
                  <a:schemeClr val="tx1"/>
                </a:solidFill>
              </a:rPr>
              <a:t> request method (</a:t>
            </a:r>
            <a:r>
              <a:rPr lang="en-US" sz="1200" b="1" dirty="0">
                <a:solidFill>
                  <a:schemeClr val="tx1"/>
                </a:solidFill>
              </a:rPr>
              <a:t>get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b="1" dirty="0">
                <a:solidFill>
                  <a:schemeClr val="tx1"/>
                </a:solidFill>
              </a:rPr>
              <a:t>post</a:t>
            </a:r>
            <a:r>
              <a:rPr lang="en-US" sz="1200" dirty="0">
                <a:solidFill>
                  <a:schemeClr val="tx1"/>
                </a:solidFill>
              </a:rPr>
              <a:t>, </a:t>
            </a:r>
            <a:r>
              <a:rPr lang="en-US" sz="1200" b="1" dirty="0">
                <a:solidFill>
                  <a:schemeClr val="tx1"/>
                </a:solidFill>
              </a:rPr>
              <a:t>put</a:t>
            </a:r>
            <a:r>
              <a:rPr lang="en-US" sz="1200" dirty="0">
                <a:solidFill>
                  <a:schemeClr val="tx1"/>
                </a:solidFill>
              </a:rPr>
              <a:t>,</a:t>
            </a:r>
            <a:r>
              <a:rPr lang="en-US" sz="1200" b="1" dirty="0">
                <a:solidFill>
                  <a:schemeClr val="tx1"/>
                </a:solidFill>
              </a:rPr>
              <a:t> use</a:t>
            </a:r>
            <a:r>
              <a:rPr lang="en-US" sz="1200" dirty="0">
                <a:solidFill>
                  <a:schemeClr val="tx1"/>
                </a:solidFill>
              </a:rPr>
              <a:t>, etc..)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959E8276-64CC-9053-3580-2B46F0A49632}"/>
              </a:ext>
            </a:extLst>
          </p:cNvPr>
          <p:cNvSpPr/>
          <p:nvPr/>
        </p:nvSpPr>
        <p:spPr>
          <a:xfrm>
            <a:off x="3232630" y="1088974"/>
            <a:ext cx="990011" cy="540006"/>
          </a:xfrm>
          <a:prstGeom prst="wedgeRoundRectCallout">
            <a:avLst>
              <a:gd name="adj1" fmla="val -3182"/>
              <a:gd name="adj2" fmla="val -82989"/>
              <a:gd name="adj3" fmla="val 16667"/>
            </a:avLst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tx1"/>
                </a:solidFill>
              </a:rPr>
              <a:t>URL</a:t>
            </a:r>
            <a:r>
              <a:rPr lang="en-US" sz="1200" dirty="0">
                <a:solidFill>
                  <a:schemeClr val="tx1"/>
                </a:solidFill>
              </a:rPr>
              <a:t> path requested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2EF6055E-44D5-4B11-7A4B-C894035D9B39}"/>
              </a:ext>
            </a:extLst>
          </p:cNvPr>
          <p:cNvSpPr/>
          <p:nvPr/>
        </p:nvSpPr>
        <p:spPr>
          <a:xfrm>
            <a:off x="5015988" y="1088974"/>
            <a:ext cx="1620018" cy="540006"/>
          </a:xfrm>
          <a:prstGeom prst="wedgeRoundRectCallout">
            <a:avLst>
              <a:gd name="adj1" fmla="val 26659"/>
              <a:gd name="adj2" fmla="val -78118"/>
              <a:gd name="adj3" fmla="val 16667"/>
            </a:avLst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function called when route matches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7841CFB-2E63-F72B-4CA6-2A0814D717D3}"/>
              </a:ext>
            </a:extLst>
          </p:cNvPr>
          <p:cNvSpPr/>
          <p:nvPr/>
        </p:nvSpPr>
        <p:spPr>
          <a:xfrm>
            <a:off x="262597" y="188964"/>
            <a:ext cx="1080012" cy="270004"/>
          </a:xfrm>
          <a:prstGeom prst="wedgeRoundRectCallout">
            <a:avLst>
              <a:gd name="adj1" fmla="val -18122"/>
              <a:gd name="adj2" fmla="val 70411"/>
              <a:gd name="adj3" fmla="val 16667"/>
            </a:avLst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express app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7C45DD-54A5-346D-50A3-91948559D696}"/>
              </a:ext>
            </a:extLst>
          </p:cNvPr>
          <p:cNvSpPr txBox="1"/>
          <p:nvPr/>
        </p:nvSpPr>
        <p:spPr>
          <a:xfrm>
            <a:off x="335936" y="1988984"/>
            <a:ext cx="6377067" cy="3416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app</a:t>
            </a:r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3600" b="1" dirty="0">
                <a:solidFill>
                  <a:srgbClr val="CC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method</a:t>
            </a:r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3600" b="1" dirty="0">
                <a:solidFill>
                  <a:srgbClr val="FF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path</a:t>
            </a:r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</a:p>
          <a:p>
            <a:r>
              <a:rPr lang="en-US" sz="36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f1</a:t>
            </a:r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3600" b="1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req</a:t>
            </a:r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3600" b="1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</a:t>
            </a:r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3600" b="1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next</a:t>
            </a:r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){},</a:t>
            </a:r>
          </a:p>
          <a:p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36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f2</a:t>
            </a:r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3600" b="1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req</a:t>
            </a:r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3600" b="1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</a:t>
            </a:r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3600" b="1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next</a:t>
            </a:r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){},</a:t>
            </a:r>
          </a:p>
          <a:p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36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f3</a:t>
            </a:r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3600" b="1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req</a:t>
            </a:r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3600" b="1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</a:t>
            </a:r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3600" b="1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next</a:t>
            </a:r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){},</a:t>
            </a:r>
          </a:p>
          <a:p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sz="3600" b="1" dirty="0">
                <a:solidFill>
                  <a:srgbClr val="3B7D2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//etc...</a:t>
            </a:r>
          </a:p>
          <a:p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CA" sz="3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E25CF8-C9F5-0117-08C5-947D0E195434}"/>
              </a:ext>
            </a:extLst>
          </p:cNvPr>
          <p:cNvSpPr txBox="1"/>
          <p:nvPr/>
        </p:nvSpPr>
        <p:spPr>
          <a:xfrm>
            <a:off x="425937" y="6039029"/>
            <a:ext cx="10445488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app</a:t>
            </a:r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3600" b="1" dirty="0">
                <a:solidFill>
                  <a:srgbClr val="CC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method</a:t>
            </a:r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36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function</a:t>
            </a:r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3600" b="1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req</a:t>
            </a:r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3600" b="1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</a:t>
            </a:r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3600" b="1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next</a:t>
            </a:r>
            <a:r>
              <a:rPr lang="en-US" sz="3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){});</a:t>
            </a:r>
            <a:endParaRPr lang="en-CA" sz="3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DE75FD87-4A1A-932A-D8E5-3105EC60F1F1}"/>
              </a:ext>
            </a:extLst>
          </p:cNvPr>
          <p:cNvSpPr/>
          <p:nvPr/>
        </p:nvSpPr>
        <p:spPr>
          <a:xfrm>
            <a:off x="7176012" y="1088974"/>
            <a:ext cx="810009" cy="360004"/>
          </a:xfrm>
          <a:prstGeom prst="wedgeRoundRectCallout">
            <a:avLst>
              <a:gd name="adj1" fmla="val 26659"/>
              <a:gd name="adj2" fmla="val -78118"/>
              <a:gd name="adj3" fmla="val 16667"/>
            </a:avLst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request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6AF38DE8-E987-B445-D2F0-57C7C9E5D291}"/>
              </a:ext>
            </a:extLst>
          </p:cNvPr>
          <p:cNvSpPr/>
          <p:nvPr/>
        </p:nvSpPr>
        <p:spPr>
          <a:xfrm>
            <a:off x="8166023" y="1088974"/>
            <a:ext cx="900010" cy="360004"/>
          </a:xfrm>
          <a:prstGeom prst="wedgeRoundRectCallout">
            <a:avLst>
              <a:gd name="adj1" fmla="val 26659"/>
              <a:gd name="adj2" fmla="val -78118"/>
              <a:gd name="adj3" fmla="val 16667"/>
            </a:avLst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response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D68A7AEC-CE6C-608B-EC27-C19BE1ACC667}"/>
              </a:ext>
            </a:extLst>
          </p:cNvPr>
          <p:cNvSpPr/>
          <p:nvPr/>
        </p:nvSpPr>
        <p:spPr>
          <a:xfrm>
            <a:off x="9156034" y="1088974"/>
            <a:ext cx="1260014" cy="360004"/>
          </a:xfrm>
          <a:prstGeom prst="wedgeRoundRectCallout">
            <a:avLst>
              <a:gd name="adj1" fmla="val 26659"/>
              <a:gd name="adj2" fmla="val -78118"/>
              <a:gd name="adj3" fmla="val 16667"/>
            </a:avLst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next function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0FCB0318-9A54-90FC-A926-F3247FACD38D}"/>
              </a:ext>
            </a:extLst>
          </p:cNvPr>
          <p:cNvSpPr/>
          <p:nvPr/>
        </p:nvSpPr>
        <p:spPr>
          <a:xfrm>
            <a:off x="4115978" y="5499023"/>
            <a:ext cx="3420038" cy="540006"/>
          </a:xfrm>
          <a:prstGeom prst="wedgeRoundRectCallout">
            <a:avLst>
              <a:gd name="adj1" fmla="val -71783"/>
              <a:gd name="adj2" fmla="val 64756"/>
              <a:gd name="adj3" fmla="val 16667"/>
            </a:avLst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If we leave out the path, this function (or list of functions) will be applied to all paths.</a:t>
            </a:r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4" name="Picture 3" descr="A hand holding a counter&#10;&#10;AI-generated content may be incorrect.">
            <a:extLst>
              <a:ext uri="{FF2B5EF4-FFF2-40B4-BE49-F238E27FC236}">
                <a16:creationId xmlns:a16="http://schemas.microsoft.com/office/drawing/2014/main" id="{F799C6E4-0FBD-EB2D-0DAC-56E87EA74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027" y="2168986"/>
            <a:ext cx="2888994" cy="28889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049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Box 139">
            <a:extLst>
              <a:ext uri="{FF2B5EF4-FFF2-40B4-BE49-F238E27FC236}">
                <a16:creationId xmlns:a16="http://schemas.microsoft.com/office/drawing/2014/main" id="{602EB614-F06D-8798-1236-90204A88F967}"/>
              </a:ext>
            </a:extLst>
          </p:cNvPr>
          <p:cNvSpPr txBox="1"/>
          <p:nvPr/>
        </p:nvSpPr>
        <p:spPr>
          <a:xfrm>
            <a:off x="8076022" y="98963"/>
            <a:ext cx="3228975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futuretech-site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icons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└── </a:t>
            </a:r>
            <a:r>
              <a:rPr lang="en-CA" sz="800" dirty="0">
                <a:latin typeface="Segoe UI Emoji" panose="020B0502040204020203" pitchFamily="34" charset="0"/>
                <a:ea typeface="Segoe UI Emoji" panose="020B0502040204020203" pitchFamily="34" charset="0"/>
              </a:rPr>
              <a:t>🔣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logo-icon.png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images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large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├──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📷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cloakingSuit.jpg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├──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📷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jetpack.jpg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├──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📷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neuralBooster.jpg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├──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📷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phasingSuit.jpg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├──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📷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portalTransporter.jpg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└──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📷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timeMachine.jpg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news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├──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📷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android.jpg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├──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📷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portals.jpg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├──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📷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robotics.jpg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└──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📷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scientists.jpg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small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├──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📷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cloakingSuit_small.jpg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├──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📷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jetpack_small.jpg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├──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📷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neuralBooster_small.jpg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├──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📷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phasingSuit_small.jpg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├──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📷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portalTransporter_small.jpg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└──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📷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timeMachine_small.jpg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📷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headquarters.jpg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📷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logo.jpg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📷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logo_short.jpg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└──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📷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topview.jpg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products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CA" sz="800" dirty="0">
                <a:latin typeface="Segoe UI Emoji" panose="020B0502040204020203" pitchFamily="34" charset="0"/>
                <a:ea typeface="Segoe UI Emoji" panose="020B0502040204020203" pitchFamily="34" charset="0"/>
              </a:rPr>
              <a:t>🌐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product_01.html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CA" sz="800" dirty="0">
                <a:latin typeface="Segoe UI Emoji" panose="020B0502040204020203" pitchFamily="34" charset="0"/>
                <a:ea typeface="Segoe UI Emoji" panose="020B0502040204020203" pitchFamily="34" charset="0"/>
              </a:rPr>
              <a:t>🌐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product_02.html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CA" sz="800" dirty="0">
                <a:latin typeface="Segoe UI Emoji" panose="020B0502040204020203" pitchFamily="34" charset="0"/>
                <a:ea typeface="Segoe UI Emoji" panose="020B0502040204020203" pitchFamily="34" charset="0"/>
              </a:rPr>
              <a:t>🌐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product_03.html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CA" sz="800" dirty="0">
                <a:latin typeface="Segoe UI Emoji" panose="020B0502040204020203" pitchFamily="34" charset="0"/>
                <a:ea typeface="Segoe UI Emoji" panose="020B0502040204020203" pitchFamily="34" charset="0"/>
              </a:rPr>
              <a:t>🌐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product_04.html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CA" sz="800" dirty="0">
                <a:latin typeface="Segoe UI Emoji" panose="020B0502040204020203" pitchFamily="34" charset="0"/>
                <a:ea typeface="Segoe UI Emoji" panose="020B0502040204020203" pitchFamily="34" charset="0"/>
              </a:rPr>
              <a:t>🌐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product_05.html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└── </a:t>
            </a:r>
            <a:r>
              <a:rPr lang="en-CA" sz="800" dirty="0">
                <a:latin typeface="Segoe UI Emoji" panose="020B0502040204020203" pitchFamily="34" charset="0"/>
                <a:ea typeface="Segoe UI Emoji" panose="020B0502040204020203" pitchFamily="34" charset="0"/>
              </a:rPr>
              <a:t>🌐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product_06.html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scripts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📜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rgbClr val="CC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captions.js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📜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rgbClr val="CC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dark-mode.js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📜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rgbClr val="CC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quotes.js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📜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rgbClr val="CC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slider-script.js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└──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📜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rgbClr val="CC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time-clock.js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styles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🎨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details.css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🎨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general-body.css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🎨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header-footer.css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🎨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image-slider.css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└──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🎨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products-style.css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CA" sz="800" dirty="0">
                <a:latin typeface="Segoe UI Emoji" panose="020B0502040204020203" pitchFamily="34" charset="0"/>
                <a:ea typeface="Segoe UI Emoji" panose="020B0502040204020203" pitchFamily="34" charset="0"/>
              </a:rPr>
              <a:t>🌐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index.html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CA" sz="800" dirty="0">
                <a:latin typeface="Segoe UI Emoji" panose="020B0502040204020203" pitchFamily="34" charset="0"/>
                <a:ea typeface="Segoe UI Emoji" panose="020B0502040204020203" pitchFamily="34" charset="0"/>
              </a:rPr>
              <a:t>🌐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about.html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CA" sz="800" dirty="0">
                <a:latin typeface="Segoe UI Emoji" panose="020B0502040204020203" pitchFamily="34" charset="0"/>
                <a:ea typeface="Segoe UI Emoji" panose="020B0502040204020203" pitchFamily="34" charset="0"/>
              </a:rPr>
              <a:t>🌐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contact.html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CA" sz="800" dirty="0">
                <a:latin typeface="Segoe UI Emoji" panose="020B0502040204020203" pitchFamily="34" charset="0"/>
                <a:ea typeface="Segoe UI Emoji" panose="020B0502040204020203" pitchFamily="34" charset="0"/>
              </a:rPr>
              <a:t>🌐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products.html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└──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⚙ </a:t>
            </a:r>
            <a:r>
              <a:rPr lang="en-CA" sz="800" b="1" dirty="0">
                <a:solidFill>
                  <a:srgbClr val="CC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server.js</a:t>
            </a: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321D1CC6-C62D-46AA-7825-A4DC3A297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34" y="188964"/>
            <a:ext cx="1819529" cy="18100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7F40E7-F90A-8377-72CF-EABDCD552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15958" y="548968"/>
            <a:ext cx="1069758" cy="12870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481C62-3B42-10B6-DC50-0B095487D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940" y="2078985"/>
            <a:ext cx="1614527" cy="1620018"/>
          </a:xfrm>
          <a:prstGeom prst="rect">
            <a:avLst/>
          </a:prstGeom>
        </p:spPr>
      </p:pic>
      <p:pic>
        <p:nvPicPr>
          <p:cNvPr id="3" name="Picture 2" descr="A close up of a logo&#10;&#10;AI-generated content may be incorrect.">
            <a:extLst>
              <a:ext uri="{FF2B5EF4-FFF2-40B4-BE49-F238E27FC236}">
                <a16:creationId xmlns:a16="http://schemas.microsoft.com/office/drawing/2014/main" id="{2AE7149F-9D31-AA6B-A29E-4E3B4E8B61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92" y="2258987"/>
            <a:ext cx="1080012" cy="1080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FE6EDA3-ABBF-2B9E-9EC4-278F10466AED}"/>
              </a:ext>
            </a:extLst>
          </p:cNvPr>
          <p:cNvSpPr/>
          <p:nvPr/>
        </p:nvSpPr>
        <p:spPr>
          <a:xfrm>
            <a:off x="5015988" y="3699003"/>
            <a:ext cx="2880033" cy="1530017"/>
          </a:xfrm>
          <a:prstGeom prst="wedgeRoundRectCallout">
            <a:avLst>
              <a:gd name="adj1" fmla="val -68270"/>
              <a:gd name="adj2" fmla="val 64935"/>
              <a:gd name="adj3" fmla="val 16667"/>
            </a:avLst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050" dirty="0">
                <a:solidFill>
                  <a:schemeClr val="tx1"/>
                </a:solidFill>
              </a:rPr>
              <a:t>Here we use two placeholders in the route (i.e., </a:t>
            </a:r>
            <a:r>
              <a:rPr lang="en-US" sz="1050" b="1" dirty="0">
                <a:solidFill>
                  <a:srgbClr val="FF6600"/>
                </a:solidFill>
              </a:rPr>
              <a:t>':id' </a:t>
            </a:r>
            <a:r>
              <a:rPr lang="en-US" sz="1050" dirty="0">
                <a:solidFill>
                  <a:schemeClr val="tx1"/>
                </a:solidFill>
              </a:rPr>
              <a:t>and </a:t>
            </a:r>
            <a:r>
              <a:rPr lang="en-US" sz="1050" b="1" dirty="0">
                <a:solidFill>
                  <a:srgbClr val="FF6600"/>
                </a:solidFill>
              </a:rPr>
              <a:t>‘:sz?'</a:t>
            </a:r>
            <a:r>
              <a:rPr lang="en-US" sz="1050" dirty="0">
                <a:solidFill>
                  <a:schemeClr val="tx1"/>
                </a:solidFill>
              </a:rPr>
              <a:t>). So, for a routed request like </a:t>
            </a:r>
            <a:r>
              <a:rPr lang="en-US" sz="1050" b="1" dirty="0">
                <a:solidFill>
                  <a:srgbClr val="0070C0"/>
                </a:solidFill>
              </a:rPr>
              <a:t>products/23789/size/large</a:t>
            </a:r>
            <a:r>
              <a:rPr lang="en-US" sz="1050" dirty="0">
                <a:solidFill>
                  <a:schemeClr val="tx1"/>
                </a:solidFill>
              </a:rPr>
              <a:t>, </a:t>
            </a:r>
            <a:r>
              <a:rPr lang="en-US" sz="1050" b="1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</a:t>
            </a:r>
            <a:r>
              <a:rPr lang="en-US" sz="1050" dirty="0">
                <a:solidFill>
                  <a:schemeClr val="tx1"/>
                </a:solidFill>
              </a:rPr>
              <a:t> would be </a:t>
            </a:r>
            <a:r>
              <a:rPr lang="en-US" sz="1050" b="1" dirty="0">
                <a:solidFill>
                  <a:schemeClr val="tx1"/>
                </a:solidFill>
              </a:rPr>
              <a:t>23789</a:t>
            </a:r>
            <a:r>
              <a:rPr lang="en-US" sz="1050" dirty="0">
                <a:solidFill>
                  <a:schemeClr val="tx1"/>
                </a:solidFill>
              </a:rPr>
              <a:t> and </a:t>
            </a:r>
            <a:r>
              <a:rPr lang="en-US" sz="1050" b="1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sz</a:t>
            </a:r>
            <a:r>
              <a:rPr lang="en-US" sz="1050" dirty="0">
                <a:solidFill>
                  <a:schemeClr val="tx1"/>
                </a:solidFill>
              </a:rPr>
              <a:t> would be </a:t>
            </a:r>
            <a:r>
              <a:rPr lang="en-US" sz="1050" b="1" dirty="0">
                <a:solidFill>
                  <a:srgbClr val="FF6600"/>
                </a:solidFill>
              </a:rPr>
              <a:t>'large'</a:t>
            </a:r>
            <a:r>
              <a:rPr lang="en-US" sz="1050" dirty="0">
                <a:solidFill>
                  <a:schemeClr val="tx1"/>
                </a:solidFill>
              </a:rPr>
              <a:t>. By using the </a:t>
            </a:r>
            <a:r>
              <a:rPr lang="en-US" sz="1050" b="1" dirty="0">
                <a:solidFill>
                  <a:srgbClr val="FF6600"/>
                </a:solidFill>
              </a:rPr>
              <a:t>?</a:t>
            </a:r>
            <a:r>
              <a:rPr lang="en-US" sz="1050" dirty="0">
                <a:solidFill>
                  <a:schemeClr val="tx1"/>
                </a:solidFill>
              </a:rPr>
              <a:t> on the </a:t>
            </a:r>
            <a:r>
              <a:rPr lang="en-US" sz="1050" b="1" dirty="0">
                <a:solidFill>
                  <a:srgbClr val="FF6600"/>
                </a:solidFill>
              </a:rPr>
              <a:t>:sz</a:t>
            </a:r>
            <a:r>
              <a:rPr lang="en-US" sz="1050" dirty="0">
                <a:solidFill>
                  <a:schemeClr val="tx1"/>
                </a:solidFill>
              </a:rPr>
              <a:t> parameter, we indicate that the size is optional. So, a routed request like </a:t>
            </a:r>
            <a:r>
              <a:rPr lang="en-US" sz="1050" b="1" dirty="0">
                <a:solidFill>
                  <a:srgbClr val="0070C0"/>
                </a:solidFill>
              </a:rPr>
              <a:t>products/23789</a:t>
            </a:r>
            <a:r>
              <a:rPr lang="en-US" sz="1050" dirty="0">
                <a:solidFill>
                  <a:schemeClr val="tx1"/>
                </a:solidFill>
              </a:rPr>
              <a:t>, will match but the size will be undefined.</a:t>
            </a:r>
            <a:endParaRPr lang="en-US" sz="1050" b="1" dirty="0">
              <a:solidFill>
                <a:srgbClr val="FF6600"/>
              </a:solidFill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37BB0E4-1D94-086E-19AF-CAA269887ED9}"/>
              </a:ext>
            </a:extLst>
          </p:cNvPr>
          <p:cNvSpPr/>
          <p:nvPr/>
        </p:nvSpPr>
        <p:spPr>
          <a:xfrm>
            <a:off x="4835986" y="548968"/>
            <a:ext cx="2880032" cy="900010"/>
          </a:xfrm>
          <a:prstGeom prst="wedgeRoundRectCallout">
            <a:avLst>
              <a:gd name="adj1" fmla="val -68270"/>
              <a:gd name="adj2" fmla="val 64935"/>
              <a:gd name="adj3" fmla="val 16667"/>
            </a:avLst>
          </a:prstGeom>
          <a:solidFill>
            <a:srgbClr val="FF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050" b="1" dirty="0">
                <a:solidFill>
                  <a:srgbClr val="FF6600"/>
                </a:solidFill>
              </a:rPr>
              <a:t>':id' </a:t>
            </a:r>
            <a:r>
              <a:rPr lang="en-US" sz="1050" dirty="0">
                <a:solidFill>
                  <a:schemeClr val="tx1"/>
                </a:solidFill>
              </a:rPr>
              <a:t>is a placeholder (i.e. parameter) that we can access by doing this: </a:t>
            </a:r>
            <a:r>
              <a:rPr lang="en-US" sz="1050" b="1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req</a:t>
            </a:r>
            <a:r>
              <a:rPr lang="en-US" sz="105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050" b="1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params</a:t>
            </a:r>
            <a:r>
              <a:rPr lang="en-US" sz="1050" b="1" dirty="0">
                <a:solidFill>
                  <a:schemeClr val="tx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US" sz="1050" b="1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1050" dirty="0">
                <a:solidFill>
                  <a:schemeClr val="tx1"/>
                </a:solidFill>
              </a:rPr>
              <a:t>So, for a routed request like </a:t>
            </a:r>
            <a:r>
              <a:rPr lang="en-US" sz="1050" b="1" dirty="0">
                <a:solidFill>
                  <a:srgbClr val="0070C0"/>
                </a:solidFill>
              </a:rPr>
              <a:t>users/367</a:t>
            </a:r>
            <a:r>
              <a:rPr lang="en-US" sz="1050" dirty="0">
                <a:solidFill>
                  <a:schemeClr val="tx1"/>
                </a:solidFill>
              </a:rPr>
              <a:t>, </a:t>
            </a:r>
            <a:r>
              <a:rPr lang="en-US" sz="1050" b="1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</a:t>
            </a:r>
            <a:r>
              <a:rPr lang="en-US" sz="1050" dirty="0">
                <a:solidFill>
                  <a:schemeClr val="tx1"/>
                </a:solidFill>
              </a:rPr>
              <a:t> would be 367</a:t>
            </a:r>
          </a:p>
        </p:txBody>
      </p:sp>
      <p:pic>
        <p:nvPicPr>
          <p:cNvPr id="6" name="Picture 5" descr="A cartoon of a child reading a book&#10;&#10;AI-generated content may be incorrect.">
            <a:extLst>
              <a:ext uri="{FF2B5EF4-FFF2-40B4-BE49-F238E27FC236}">
                <a16:creationId xmlns:a16="http://schemas.microsoft.com/office/drawing/2014/main" id="{D137B866-0B65-C8C8-26C1-AC26B061C2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37" y="3879005"/>
            <a:ext cx="1890021" cy="18900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9FCC6F-5307-6555-B9D0-49775DF2C1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5961" y="2888994"/>
            <a:ext cx="1924319" cy="236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3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6EF1FB8B-4F15-46F9-1C3C-1D198917162D}"/>
              </a:ext>
            </a:extLst>
          </p:cNvPr>
          <p:cNvSpPr txBox="1"/>
          <p:nvPr/>
        </p:nvSpPr>
        <p:spPr>
          <a:xfrm>
            <a:off x="1145945" y="998973"/>
            <a:ext cx="5356441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──── </a:t>
            </a:r>
            <a:r>
              <a:rPr lang="en-US" sz="1000" b="1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food-website</a:t>
            </a:r>
            <a:endParaRPr lang="en-CA" sz="10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   about.html	</a:t>
            </a:r>
            <a:r>
              <a:rPr lang="en-US" sz="1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← about the food brand</a:t>
            </a:r>
            <a:endParaRPr lang="en-CA" sz="1000" dirty="0">
              <a:solidFill>
                <a:srgbClr val="0070C0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   contact.html	</a:t>
            </a:r>
            <a:r>
              <a:rPr lang="en-US" sz="1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← contact page</a:t>
            </a:r>
            <a:endParaRPr lang="en-CA" sz="1000" dirty="0">
              <a:solidFill>
                <a:srgbClr val="0070C0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   index.html 	</a:t>
            </a:r>
            <a:r>
              <a:rPr lang="en-US" sz="1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← main homepage</a:t>
            </a:r>
            <a:endParaRPr lang="en-CA" sz="1000" dirty="0">
              <a:solidFill>
                <a:srgbClr val="0070C0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marL="0" marR="0">
              <a:buNone/>
            </a:pPr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</a:t>
            </a:r>
            <a:endParaRPr lang="en-CA" sz="10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├─── </a:t>
            </a:r>
            <a:r>
              <a:rPr lang="en-US" sz="1000" b="1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icons	</a:t>
            </a:r>
            <a:r>
              <a:rPr lang="en-US" sz="1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← favicons or SVG icon files</a:t>
            </a:r>
            <a:endParaRPr lang="en-CA" sz="1000" dirty="0">
              <a:solidFill>
                <a:srgbClr val="0070C0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marL="0" marR="0">
              <a:buNone/>
            </a:pPr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       apple-touch-icon.png</a:t>
            </a:r>
            <a:endParaRPr lang="en-CA" sz="10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marL="0" marR="0">
              <a:buNone/>
            </a:pPr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       favicon.ico</a:t>
            </a:r>
            <a:endParaRPr lang="en-CA" sz="10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marL="0" marR="0">
              <a:buNone/>
            </a:pPr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</a:t>
            </a:r>
            <a:endParaRPr lang="en-CA" sz="10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├─── </a:t>
            </a:r>
            <a:r>
              <a:rPr lang="en-US" sz="1000" b="1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images	</a:t>
            </a:r>
            <a:r>
              <a:rPr lang="en-US" sz="1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← images for main page</a:t>
            </a:r>
            <a:endParaRPr lang="en-CA" sz="1000" dirty="0">
              <a:solidFill>
                <a:srgbClr val="0070C0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marL="0" marR="0">
              <a:buNone/>
            </a:pPr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       background-pattern.png</a:t>
            </a:r>
            <a:endParaRPr lang="en-CA" sz="10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marL="0" marR="0">
              <a:buNone/>
            </a:pPr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       banner.png</a:t>
            </a:r>
            <a:endParaRPr lang="en-CA" sz="10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marL="0" marR="0">
              <a:buNone/>
            </a:pPr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       logo.png</a:t>
            </a:r>
            <a:endParaRPr lang="en-CA" sz="10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marL="0" marR="0">
              <a:buNone/>
            </a:pPr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</a:t>
            </a:r>
            <a:endParaRPr lang="en-CA" sz="10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├─── </a:t>
            </a:r>
            <a:r>
              <a:rPr lang="en-US" sz="1000" b="1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products	</a:t>
            </a:r>
            <a:r>
              <a:rPr lang="en-US" sz="1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← product category pages</a:t>
            </a:r>
            <a:endParaRPr lang="en-CA" sz="1000" dirty="0">
              <a:solidFill>
                <a:srgbClr val="0070C0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marL="0" marR="0">
              <a:buNone/>
            </a:pPr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    │   baked-goods.html</a:t>
            </a:r>
            <a:endParaRPr lang="en-CA" sz="10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marL="0" marR="0">
              <a:buNone/>
            </a:pPr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    │   beverages.html</a:t>
            </a:r>
            <a:endParaRPr lang="en-CA" sz="10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marL="0" marR="0">
              <a:buNone/>
            </a:pPr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    │   fruits.html</a:t>
            </a:r>
            <a:endParaRPr lang="en-CA" sz="10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marL="0" marR="0">
              <a:buNone/>
            </a:pPr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    │</a:t>
            </a:r>
            <a:endParaRPr lang="en-CA" sz="10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    └─── </a:t>
            </a:r>
            <a:r>
              <a:rPr lang="en-US" sz="1000" b="1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details	</a:t>
            </a:r>
            <a:r>
              <a:rPr lang="en-US" sz="1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← specific product detail pages</a:t>
            </a:r>
            <a:endParaRPr lang="en-CA" sz="1000" dirty="0">
              <a:solidFill>
                <a:srgbClr val="0070C0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marL="0" marR="0">
              <a:buNone/>
            </a:pPr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           apple.html</a:t>
            </a:r>
            <a:endParaRPr lang="en-CA" sz="10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marL="0" marR="0">
              <a:buNone/>
            </a:pPr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           chocolate-cake.html</a:t>
            </a:r>
            <a:endParaRPr lang="en-CA" sz="10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marL="0" marR="0">
              <a:buNone/>
            </a:pPr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           lemonade.html</a:t>
            </a:r>
            <a:endParaRPr lang="en-CA" sz="10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marL="0" marR="0">
              <a:buNone/>
            </a:pPr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</a:t>
            </a:r>
            <a:endParaRPr lang="en-CA" sz="10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├─── </a:t>
            </a:r>
            <a:r>
              <a:rPr lang="en-US" sz="1000" b="1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scripts	</a:t>
            </a:r>
            <a:r>
              <a:rPr lang="en-US" sz="1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← JavaScript files</a:t>
            </a:r>
            <a:endParaRPr lang="en-CA" sz="1000" dirty="0">
              <a:solidFill>
                <a:srgbClr val="0070C0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marL="0" marR="0">
              <a:buNone/>
            </a:pPr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       interactivity.js</a:t>
            </a:r>
            <a:endParaRPr lang="en-CA" sz="10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marL="0" marR="0">
              <a:buNone/>
            </a:pPr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</a:t>
            </a:r>
            <a:endParaRPr lang="en-CA" sz="10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└─── </a:t>
            </a:r>
            <a:r>
              <a:rPr lang="en-US" sz="1000" b="1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styles	</a:t>
            </a:r>
            <a:r>
              <a:rPr lang="en-US" sz="1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← CSS files</a:t>
            </a:r>
            <a:endParaRPr lang="en-CA" sz="1000" dirty="0">
              <a:solidFill>
                <a:srgbClr val="0070C0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marL="0" marR="0"/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       main.css</a:t>
            </a:r>
            <a:endParaRPr lang="en-CA" sz="10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</p:txBody>
      </p:sp>
      <p:pic>
        <p:nvPicPr>
          <p:cNvPr id="5" name="Picture 4" descr="A dolphin jumping out of water&#10;&#10;AI-generated content may be incorrect.">
            <a:extLst>
              <a:ext uri="{FF2B5EF4-FFF2-40B4-BE49-F238E27FC236}">
                <a16:creationId xmlns:a16="http://schemas.microsoft.com/office/drawing/2014/main" id="{3AAB239E-58EA-1E26-B04E-81765A00E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6033" y="278965"/>
            <a:ext cx="2700030" cy="27000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BB980D-2AF5-63D8-C4AB-9B1B6E9CC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035" y="3699003"/>
            <a:ext cx="1571844" cy="17433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C3024F-6B6D-952D-1BB0-CC273EC9A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5997" y="2168986"/>
            <a:ext cx="2715004" cy="3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966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4E3E92-738C-0545-17C0-CE1CCD49ED71}"/>
              </a:ext>
            </a:extLst>
          </p:cNvPr>
          <p:cNvSpPr/>
          <p:nvPr/>
        </p:nvSpPr>
        <p:spPr>
          <a:xfrm>
            <a:off x="2045955" y="1178975"/>
            <a:ext cx="1170013" cy="18000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Middleware 1	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2EF98EA-6FB9-3BA0-C4FE-603E2BDB7BBA}"/>
              </a:ext>
            </a:extLst>
          </p:cNvPr>
          <p:cNvSpPr/>
          <p:nvPr/>
        </p:nvSpPr>
        <p:spPr>
          <a:xfrm>
            <a:off x="875942" y="2258987"/>
            <a:ext cx="2430028" cy="1710019"/>
          </a:xfrm>
          <a:prstGeom prst="roundRect">
            <a:avLst>
              <a:gd name="adj" fmla="val 4784"/>
            </a:avLst>
          </a:prstGeom>
          <a:solidFill>
            <a:schemeClr val="bg1">
              <a:lumMod val="85000"/>
            </a:schemeClr>
          </a:solidFill>
          <a:ln w="952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72BB204-B7CB-693B-EEF0-71557888880F}"/>
              </a:ext>
            </a:extLst>
          </p:cNvPr>
          <p:cNvSpPr/>
          <p:nvPr/>
        </p:nvSpPr>
        <p:spPr>
          <a:xfrm>
            <a:off x="2045955" y="548968"/>
            <a:ext cx="1170013" cy="45000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Request </a:t>
            </a:r>
            <a:r>
              <a:rPr lang="en-US" sz="1100" dirty="0">
                <a:solidFill>
                  <a:schemeClr val="bg1"/>
                </a:solidFill>
              </a:rPr>
              <a:t>GET /products</a:t>
            </a:r>
            <a:endParaRPr lang="en-CA" sz="1600" dirty="0">
              <a:solidFill>
                <a:schemeClr val="bg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2264A50-11E7-0F5E-1462-260C53574071}"/>
              </a:ext>
            </a:extLst>
          </p:cNvPr>
          <p:cNvSpPr/>
          <p:nvPr/>
        </p:nvSpPr>
        <p:spPr>
          <a:xfrm>
            <a:off x="2045955" y="1538979"/>
            <a:ext cx="1170013" cy="18000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Middleware 2	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ED1A8C1-2E6C-E7E8-7714-6429CCB64696}"/>
              </a:ext>
            </a:extLst>
          </p:cNvPr>
          <p:cNvSpPr/>
          <p:nvPr/>
        </p:nvSpPr>
        <p:spPr>
          <a:xfrm>
            <a:off x="2045955" y="1898983"/>
            <a:ext cx="1170013" cy="18000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Middleware 3	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75609B5-3043-DE8A-1A78-DF7D9ED7DD7E}"/>
              </a:ext>
            </a:extLst>
          </p:cNvPr>
          <p:cNvSpPr/>
          <p:nvPr/>
        </p:nvSpPr>
        <p:spPr>
          <a:xfrm>
            <a:off x="2045955" y="2348988"/>
            <a:ext cx="1170013" cy="1800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GET </a:t>
            </a:r>
            <a:r>
              <a:rPr lang="en-US" sz="1100" dirty="0">
                <a:solidFill>
                  <a:schemeClr val="tx1"/>
                </a:solidFill>
              </a:rPr>
              <a:t>/</a:t>
            </a:r>
            <a:r>
              <a:rPr lang="en-US" sz="1200" dirty="0">
                <a:solidFill>
                  <a:schemeClr val="tx1"/>
                </a:solidFill>
              </a:rPr>
              <a:t>	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FAF09A9-F808-F914-9E58-53184640E424}"/>
              </a:ext>
            </a:extLst>
          </p:cNvPr>
          <p:cNvSpPr/>
          <p:nvPr/>
        </p:nvSpPr>
        <p:spPr>
          <a:xfrm>
            <a:off x="2045955" y="2618991"/>
            <a:ext cx="1170013" cy="1800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GET </a:t>
            </a:r>
            <a:r>
              <a:rPr lang="en-US" sz="1100" dirty="0">
                <a:solidFill>
                  <a:schemeClr val="tx1"/>
                </a:solidFill>
              </a:rPr>
              <a:t>/about</a:t>
            </a:r>
            <a:r>
              <a:rPr lang="en-US" sz="1200" dirty="0">
                <a:solidFill>
                  <a:schemeClr val="tx1"/>
                </a:solidFill>
              </a:rPr>
              <a:t>	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9E46B22-66CF-92EC-9462-24A8F5EE371D}"/>
              </a:ext>
            </a:extLst>
          </p:cNvPr>
          <p:cNvSpPr/>
          <p:nvPr/>
        </p:nvSpPr>
        <p:spPr>
          <a:xfrm>
            <a:off x="2045955" y="2888994"/>
            <a:ext cx="1170013" cy="18000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bg1"/>
                </a:solidFill>
              </a:rPr>
              <a:t>GET </a:t>
            </a:r>
            <a:r>
              <a:rPr lang="en-US" sz="1100" dirty="0">
                <a:solidFill>
                  <a:schemeClr val="bg1"/>
                </a:solidFill>
              </a:rPr>
              <a:t>/products</a:t>
            </a:r>
            <a:r>
              <a:rPr lang="en-US" sz="1200" dirty="0">
                <a:solidFill>
                  <a:schemeClr val="bg1"/>
                </a:solidFill>
              </a:rPr>
              <a:t>	</a:t>
            </a:r>
            <a:endParaRPr lang="en-CA" sz="1200" dirty="0">
              <a:solidFill>
                <a:schemeClr val="bg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E3C8593-AB62-ED2D-02E1-9C497380AE29}"/>
              </a:ext>
            </a:extLst>
          </p:cNvPr>
          <p:cNvSpPr/>
          <p:nvPr/>
        </p:nvSpPr>
        <p:spPr>
          <a:xfrm>
            <a:off x="2045955" y="3158997"/>
            <a:ext cx="1170013" cy="1800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POST</a:t>
            </a:r>
            <a:r>
              <a:rPr lang="en-US" sz="1100" dirty="0">
                <a:solidFill>
                  <a:schemeClr val="tx1"/>
                </a:solidFill>
              </a:rPr>
              <a:t> /contact</a:t>
            </a:r>
            <a:r>
              <a:rPr lang="en-US" sz="1200" dirty="0">
                <a:solidFill>
                  <a:schemeClr val="tx1"/>
                </a:solidFill>
              </a:rPr>
              <a:t>	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DA0E5A6-2E9D-E6ED-A93F-B13AC5E12382}"/>
              </a:ext>
            </a:extLst>
          </p:cNvPr>
          <p:cNvSpPr/>
          <p:nvPr/>
        </p:nvSpPr>
        <p:spPr>
          <a:xfrm>
            <a:off x="2045955" y="3429000"/>
            <a:ext cx="1170013" cy="1800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PUT </a:t>
            </a:r>
            <a:r>
              <a:rPr lang="en-US" sz="1100" dirty="0">
                <a:solidFill>
                  <a:schemeClr val="tx1"/>
                </a:solidFill>
              </a:rPr>
              <a:t>/profile</a:t>
            </a:r>
            <a:r>
              <a:rPr lang="en-US" sz="1200" dirty="0">
                <a:solidFill>
                  <a:schemeClr val="tx1"/>
                </a:solidFill>
              </a:rPr>
              <a:t>	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899CA13-F1A7-B9E1-5DD2-C663505BBCA7}"/>
              </a:ext>
            </a:extLst>
          </p:cNvPr>
          <p:cNvSpPr/>
          <p:nvPr/>
        </p:nvSpPr>
        <p:spPr>
          <a:xfrm>
            <a:off x="2045955" y="3699003"/>
            <a:ext cx="1170013" cy="1800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DEL </a:t>
            </a:r>
            <a:r>
              <a:rPr lang="en-US" sz="1100" dirty="0">
                <a:solidFill>
                  <a:schemeClr val="tx1"/>
                </a:solidFill>
              </a:rPr>
              <a:t>/profile</a:t>
            </a:r>
            <a:endParaRPr lang="en-CA" sz="1200" dirty="0">
              <a:solidFill>
                <a:schemeClr val="tx1"/>
              </a:solidFill>
            </a:endParaRPr>
          </a:p>
        </p:txBody>
      </p: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BCD21758-B68B-04C3-507B-9768607D2AAA}"/>
              </a:ext>
            </a:extLst>
          </p:cNvPr>
          <p:cNvCxnSpPr>
            <a:cxnSpLocks/>
            <a:stCxn id="4" idx="3"/>
            <a:endCxn id="13" idx="0"/>
          </p:cNvCxnSpPr>
          <p:nvPr/>
        </p:nvCxnSpPr>
        <p:spPr>
          <a:xfrm flipH="1">
            <a:off x="2630962" y="1268976"/>
            <a:ext cx="585006" cy="270003"/>
          </a:xfrm>
          <a:prstGeom prst="bentConnector4">
            <a:avLst>
              <a:gd name="adj1" fmla="val -39077"/>
              <a:gd name="adj2" fmla="val 66667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A795F5C3-9229-5BE7-2857-8555AE7E80A9}"/>
              </a:ext>
            </a:extLst>
          </p:cNvPr>
          <p:cNvCxnSpPr>
            <a:cxnSpLocks/>
            <a:stCxn id="13" idx="3"/>
            <a:endCxn id="14" idx="0"/>
          </p:cNvCxnSpPr>
          <p:nvPr/>
        </p:nvCxnSpPr>
        <p:spPr>
          <a:xfrm flipH="1">
            <a:off x="2630962" y="1628980"/>
            <a:ext cx="585006" cy="270003"/>
          </a:xfrm>
          <a:prstGeom prst="bentConnector4">
            <a:avLst>
              <a:gd name="adj1" fmla="val -39077"/>
              <a:gd name="adj2" fmla="val 66667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9C32A8D8-0D95-0F85-8D8E-F2F41B6A562E}"/>
              </a:ext>
            </a:extLst>
          </p:cNvPr>
          <p:cNvCxnSpPr>
            <a:cxnSpLocks/>
            <a:stCxn id="14" idx="3"/>
            <a:endCxn id="5" idx="1"/>
          </p:cNvCxnSpPr>
          <p:nvPr/>
        </p:nvCxnSpPr>
        <p:spPr>
          <a:xfrm flipH="1">
            <a:off x="875942" y="1988984"/>
            <a:ext cx="2340026" cy="1125013"/>
          </a:xfrm>
          <a:prstGeom prst="bentConnector5">
            <a:avLst>
              <a:gd name="adj1" fmla="val -9769"/>
              <a:gd name="adj2" fmla="val 16000"/>
              <a:gd name="adj3" fmla="val 109769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9267811-5C6A-41AA-0285-D9CCE1A3C79A}"/>
              </a:ext>
            </a:extLst>
          </p:cNvPr>
          <p:cNvSpPr/>
          <p:nvPr/>
        </p:nvSpPr>
        <p:spPr>
          <a:xfrm>
            <a:off x="2045955" y="4239009"/>
            <a:ext cx="1170013" cy="45000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Response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HTML</a:t>
            </a:r>
            <a:endParaRPr lang="en-CA" sz="1600" dirty="0">
              <a:solidFill>
                <a:schemeClr val="bg1"/>
              </a:solidFill>
            </a:endParaRPr>
          </a:p>
        </p:txBody>
      </p: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9FFF1C5B-1A94-E5EC-9990-179514190E58}"/>
              </a:ext>
            </a:extLst>
          </p:cNvPr>
          <p:cNvCxnSpPr>
            <a:cxnSpLocks/>
            <a:stCxn id="17" idx="3"/>
            <a:endCxn id="33" idx="0"/>
          </p:cNvCxnSpPr>
          <p:nvPr/>
        </p:nvCxnSpPr>
        <p:spPr>
          <a:xfrm flipH="1">
            <a:off x="2630962" y="2978995"/>
            <a:ext cx="585006" cy="1260014"/>
          </a:xfrm>
          <a:prstGeom prst="bentConnector4">
            <a:avLst>
              <a:gd name="adj1" fmla="val -39077"/>
              <a:gd name="adj2" fmla="val 88196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AF8B47D3-EF0B-B584-730D-CDB70725DEA9}"/>
              </a:ext>
            </a:extLst>
          </p:cNvPr>
          <p:cNvSpPr txBox="1"/>
          <p:nvPr/>
        </p:nvSpPr>
        <p:spPr>
          <a:xfrm>
            <a:off x="875942" y="2528990"/>
            <a:ext cx="28725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R</a:t>
            </a:r>
          </a:p>
          <a:p>
            <a:r>
              <a:rPr lang="en-US" sz="1100" dirty="0"/>
              <a:t>O</a:t>
            </a:r>
          </a:p>
          <a:p>
            <a:r>
              <a:rPr lang="en-US" sz="1100" dirty="0"/>
              <a:t>U</a:t>
            </a:r>
          </a:p>
          <a:p>
            <a:r>
              <a:rPr lang="en-US" sz="1100" dirty="0"/>
              <a:t>T</a:t>
            </a:r>
          </a:p>
          <a:p>
            <a:r>
              <a:rPr lang="en-US" sz="1100" dirty="0"/>
              <a:t>E</a:t>
            </a:r>
          </a:p>
          <a:p>
            <a:r>
              <a:rPr lang="en-US" sz="1100" dirty="0"/>
              <a:t>R</a:t>
            </a:r>
            <a:endParaRPr lang="en-CA" sz="1100" dirty="0"/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66EA2ED4-B4AD-BF87-A6EF-44CD049AE0FE}"/>
              </a:ext>
            </a:extLst>
          </p:cNvPr>
          <p:cNvCxnSpPr>
            <a:stCxn id="10" idx="2"/>
            <a:endCxn id="4" idx="0"/>
          </p:cNvCxnSpPr>
          <p:nvPr/>
        </p:nvCxnSpPr>
        <p:spPr>
          <a:xfrm>
            <a:off x="2630962" y="998973"/>
            <a:ext cx="0" cy="18000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EDB6FC0F-9E98-9393-D2BD-81B729F3BD0B}"/>
              </a:ext>
            </a:extLst>
          </p:cNvPr>
          <p:cNvSpPr txBox="1"/>
          <p:nvPr/>
        </p:nvSpPr>
        <p:spPr>
          <a:xfrm>
            <a:off x="3485971" y="3338999"/>
            <a:ext cx="9900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50" b="1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</a:t>
            </a:r>
            <a:r>
              <a:rPr lang="en-CA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CA" sz="1050" b="1" dirty="0">
                <a:solidFill>
                  <a:srgbClr val="CC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send</a:t>
            </a:r>
            <a:r>
              <a:rPr lang="en-CA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87CBE38-4BAE-FA84-E70A-F6DD1AAC5BA6}"/>
              </a:ext>
            </a:extLst>
          </p:cNvPr>
          <p:cNvSpPr txBox="1"/>
          <p:nvPr/>
        </p:nvSpPr>
        <p:spPr>
          <a:xfrm>
            <a:off x="3424124" y="1213146"/>
            <a:ext cx="7200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50" b="1" dirty="0">
                <a:solidFill>
                  <a:srgbClr val="CC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next</a:t>
            </a:r>
            <a:r>
              <a:rPr lang="en-CA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79D2F346-535D-6E7C-B14E-1B2E88934683}"/>
              </a:ext>
            </a:extLst>
          </p:cNvPr>
          <p:cNvSpPr txBox="1"/>
          <p:nvPr/>
        </p:nvSpPr>
        <p:spPr>
          <a:xfrm>
            <a:off x="3421136" y="1598628"/>
            <a:ext cx="7200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50" b="1" dirty="0">
                <a:solidFill>
                  <a:srgbClr val="CC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next</a:t>
            </a:r>
            <a:r>
              <a:rPr lang="en-CA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A69FAEB-232D-3697-FE49-93E772F71023}"/>
              </a:ext>
            </a:extLst>
          </p:cNvPr>
          <p:cNvSpPr txBox="1"/>
          <p:nvPr/>
        </p:nvSpPr>
        <p:spPr>
          <a:xfrm>
            <a:off x="3424125" y="1924346"/>
            <a:ext cx="72000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50" b="1" dirty="0">
                <a:solidFill>
                  <a:srgbClr val="CC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next</a:t>
            </a:r>
            <a:r>
              <a:rPr lang="en-CA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7C36AF2-8487-CFC9-C9DD-66562BDECD2F}"/>
              </a:ext>
            </a:extLst>
          </p:cNvPr>
          <p:cNvSpPr txBox="1"/>
          <p:nvPr/>
        </p:nvSpPr>
        <p:spPr>
          <a:xfrm>
            <a:off x="1206270" y="1136599"/>
            <a:ext cx="900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50" b="1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app</a:t>
            </a:r>
            <a:r>
              <a:rPr lang="en-CA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CA" sz="1050" b="1" dirty="0">
                <a:solidFill>
                  <a:srgbClr val="CC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use</a:t>
            </a:r>
            <a:r>
              <a:rPr lang="en-CA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FBD0A1B-3319-EE11-6EF6-D2847AE44089}"/>
              </a:ext>
            </a:extLst>
          </p:cNvPr>
          <p:cNvSpPr txBox="1"/>
          <p:nvPr/>
        </p:nvSpPr>
        <p:spPr>
          <a:xfrm>
            <a:off x="1209445" y="1501724"/>
            <a:ext cx="900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50" b="1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app</a:t>
            </a:r>
            <a:r>
              <a:rPr lang="en-CA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CA" sz="1050" b="1" dirty="0">
                <a:solidFill>
                  <a:srgbClr val="CC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use</a:t>
            </a:r>
            <a:r>
              <a:rPr lang="en-CA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4C79625-99B4-600C-AD77-D50E49C9EC01}"/>
              </a:ext>
            </a:extLst>
          </p:cNvPr>
          <p:cNvSpPr txBox="1"/>
          <p:nvPr/>
        </p:nvSpPr>
        <p:spPr>
          <a:xfrm>
            <a:off x="1212620" y="1866849"/>
            <a:ext cx="900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50" b="1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app</a:t>
            </a:r>
            <a:r>
              <a:rPr lang="en-CA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CA" sz="1050" b="1" dirty="0">
                <a:solidFill>
                  <a:srgbClr val="CC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use</a:t>
            </a:r>
            <a:r>
              <a:rPr lang="en-CA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01A1A4B-A7AB-9038-87DA-03EA94C33BD7}"/>
              </a:ext>
            </a:extLst>
          </p:cNvPr>
          <p:cNvSpPr txBox="1"/>
          <p:nvPr/>
        </p:nvSpPr>
        <p:spPr>
          <a:xfrm>
            <a:off x="1216896" y="2293912"/>
            <a:ext cx="900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50" b="1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app</a:t>
            </a:r>
            <a:r>
              <a:rPr lang="en-CA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CA" sz="1050" b="1" dirty="0">
                <a:solidFill>
                  <a:srgbClr val="CC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</a:t>
            </a:r>
            <a:r>
              <a:rPr lang="en-CA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5AB2DCF-0610-5C25-766E-EA5E35807489}"/>
              </a:ext>
            </a:extLst>
          </p:cNvPr>
          <p:cNvSpPr txBox="1"/>
          <p:nvPr/>
        </p:nvSpPr>
        <p:spPr>
          <a:xfrm>
            <a:off x="1216896" y="2576487"/>
            <a:ext cx="900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50" b="1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app</a:t>
            </a:r>
            <a:r>
              <a:rPr lang="en-CA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CA" sz="1050" b="1" dirty="0">
                <a:solidFill>
                  <a:srgbClr val="CC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</a:t>
            </a:r>
            <a:r>
              <a:rPr lang="en-CA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6651137-F357-651B-373A-749EC6B0D9F9}"/>
              </a:ext>
            </a:extLst>
          </p:cNvPr>
          <p:cNvSpPr txBox="1"/>
          <p:nvPr/>
        </p:nvSpPr>
        <p:spPr>
          <a:xfrm>
            <a:off x="1210546" y="3379762"/>
            <a:ext cx="900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50" b="1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app</a:t>
            </a:r>
            <a:r>
              <a:rPr lang="en-CA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CA" sz="1050" b="1" dirty="0">
                <a:solidFill>
                  <a:srgbClr val="CC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put</a:t>
            </a:r>
            <a:r>
              <a:rPr lang="en-CA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36AC51E-571C-3FA3-0003-D66641C76DE9}"/>
              </a:ext>
            </a:extLst>
          </p:cNvPr>
          <p:cNvSpPr txBox="1"/>
          <p:nvPr/>
        </p:nvSpPr>
        <p:spPr>
          <a:xfrm>
            <a:off x="965943" y="3649637"/>
            <a:ext cx="114461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50" b="1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app</a:t>
            </a:r>
            <a:r>
              <a:rPr lang="en-CA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CA" sz="1050" b="1" dirty="0">
                <a:solidFill>
                  <a:srgbClr val="CC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delete</a:t>
            </a:r>
            <a:r>
              <a:rPr lang="en-CA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A5B65A1-0898-98C1-9348-04B150A0B7A3}"/>
              </a:ext>
            </a:extLst>
          </p:cNvPr>
          <p:cNvSpPr txBox="1"/>
          <p:nvPr/>
        </p:nvSpPr>
        <p:spPr>
          <a:xfrm>
            <a:off x="1132144" y="3119412"/>
            <a:ext cx="105778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50" b="1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app</a:t>
            </a:r>
            <a:r>
              <a:rPr lang="en-CA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CA" sz="1050" b="1" dirty="0">
                <a:solidFill>
                  <a:srgbClr val="CC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post</a:t>
            </a:r>
            <a:r>
              <a:rPr lang="en-CA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A4CFD07-3F37-73B4-F05B-C820C7091BE0}"/>
              </a:ext>
            </a:extLst>
          </p:cNvPr>
          <p:cNvSpPr txBox="1"/>
          <p:nvPr/>
        </p:nvSpPr>
        <p:spPr>
          <a:xfrm>
            <a:off x="1220788" y="2851970"/>
            <a:ext cx="900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50" b="1" dirty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app</a:t>
            </a:r>
            <a:r>
              <a:rPr lang="en-CA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en-CA" sz="1050" b="1" dirty="0">
                <a:solidFill>
                  <a:srgbClr val="CC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</a:t>
            </a:r>
            <a:r>
              <a:rPr lang="en-CA" sz="1050" b="1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EE283DDC-4E42-7778-97D5-A17E2261688D}"/>
              </a:ext>
            </a:extLst>
          </p:cNvPr>
          <p:cNvSpPr/>
          <p:nvPr/>
        </p:nvSpPr>
        <p:spPr>
          <a:xfrm>
            <a:off x="785941" y="4239009"/>
            <a:ext cx="1170013" cy="450005"/>
          </a:xfrm>
          <a:prstGeom prst="roundRect">
            <a:avLst/>
          </a:prstGeom>
          <a:solidFill>
            <a:srgbClr val="FF66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404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Not Found</a:t>
            </a:r>
            <a:endParaRPr lang="en-CA" sz="1600" dirty="0">
              <a:solidFill>
                <a:schemeClr val="bg1"/>
              </a:solidFill>
            </a:endParaRPr>
          </a:p>
        </p:txBody>
      </p:sp>
      <p:cxnSp>
        <p:nvCxnSpPr>
          <p:cNvPr id="108" name="Connector: Elbow 107">
            <a:extLst>
              <a:ext uri="{FF2B5EF4-FFF2-40B4-BE49-F238E27FC236}">
                <a16:creationId xmlns:a16="http://schemas.microsoft.com/office/drawing/2014/main" id="{02C396AA-3BF5-01E6-5610-0A1B8F1EF91E}"/>
              </a:ext>
            </a:extLst>
          </p:cNvPr>
          <p:cNvCxnSpPr>
            <a:cxnSpLocks/>
            <a:stCxn id="61" idx="2"/>
            <a:endCxn id="107" idx="0"/>
          </p:cNvCxnSpPr>
          <p:nvPr/>
        </p:nvCxnSpPr>
        <p:spPr>
          <a:xfrm rot="16200000" flipH="1">
            <a:off x="894248" y="3762308"/>
            <a:ext cx="602023" cy="351377"/>
          </a:xfrm>
          <a:prstGeom prst="bentConnector3">
            <a:avLst>
              <a:gd name="adj1" fmla="val 72942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5F97B72-40D9-D6C4-7E4C-3E7AB274C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988" y="638969"/>
            <a:ext cx="2267266" cy="23815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FC9920E-D111-01C6-0014-7CB8716E3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6030" y="818971"/>
            <a:ext cx="2191056" cy="22005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EC572A0-416E-8C73-F331-71D9F733C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6015" y="3699003"/>
            <a:ext cx="2219635" cy="2295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C3E58C-7098-D55C-D0FD-C6F3E4155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6016" y="548968"/>
            <a:ext cx="1011866" cy="12600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57AA4F8-7A69-AE00-9DB6-1A4715A746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5984" y="3609002"/>
            <a:ext cx="2667372" cy="2829320"/>
          </a:xfrm>
          <a:prstGeom prst="rect">
            <a:avLst/>
          </a:prstGeom>
        </p:spPr>
      </p:pic>
      <p:pic>
        <p:nvPicPr>
          <p:cNvPr id="32" name="Picture 31" descr="A cartoon character lying down&#10;&#10;AI-generated content may be incorrect.">
            <a:extLst>
              <a:ext uri="{FF2B5EF4-FFF2-40B4-BE49-F238E27FC236}">
                <a16:creationId xmlns:a16="http://schemas.microsoft.com/office/drawing/2014/main" id="{4196705F-A89A-7416-67F8-F0B641F4A6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5679024"/>
            <a:ext cx="1178975" cy="11789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96A8DD53-8CAD-96AB-F308-61E4AF54ADF9}"/>
              </a:ext>
            </a:extLst>
          </p:cNvPr>
          <p:cNvSpPr/>
          <p:nvPr/>
        </p:nvSpPr>
        <p:spPr>
          <a:xfrm>
            <a:off x="10146045" y="4329010"/>
            <a:ext cx="108001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R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1239401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727FDD-2F16-7EBE-7B37-B1105AA70342}"/>
              </a:ext>
            </a:extLst>
          </p:cNvPr>
          <p:cNvSpPr txBox="1"/>
          <p:nvPr/>
        </p:nvSpPr>
        <p:spPr>
          <a:xfrm>
            <a:off x="245935" y="188964"/>
            <a:ext cx="2160023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futuretech-site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icons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└── </a:t>
            </a:r>
            <a:r>
              <a:rPr lang="en-CA" sz="800" dirty="0">
                <a:latin typeface="Segoe UI Emoji" panose="020B0502040204020203" pitchFamily="34" charset="0"/>
                <a:ea typeface="Segoe UI Emoji" panose="020B0502040204020203" pitchFamily="34" charset="0"/>
              </a:rPr>
              <a:t>🔣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logo-icon.png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images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large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├──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📷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cloakingSuit.jpg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└──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📷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...</a:t>
            </a:r>
            <a:endParaRPr lang="en-CA" sz="800" b="1" dirty="0">
              <a:solidFill>
                <a:schemeClr val="tx1">
                  <a:lumMod val="50000"/>
                  <a:lumOff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news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├──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📷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android.jpg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└──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📷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small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├──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📷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cloaki_small.jpg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└──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📷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📷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headquarters.jpg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└──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📷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products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CA" sz="800" dirty="0">
                <a:latin typeface="Segoe UI Emoji" panose="020B0502040204020203" pitchFamily="34" charset="0"/>
                <a:ea typeface="Segoe UI Emoji" panose="020B0502040204020203" pitchFamily="34" charset="0"/>
              </a:rPr>
              <a:t>🌐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product_01.html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└── </a:t>
            </a:r>
            <a:r>
              <a:rPr lang="en-CA" sz="800" dirty="0">
                <a:latin typeface="Segoe UI Emoji" panose="020B0502040204020203" pitchFamily="34" charset="0"/>
                <a:ea typeface="Segoe UI Emoji" panose="020B0502040204020203" pitchFamily="34" charset="0"/>
              </a:rPr>
              <a:t>🌐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scripts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📜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rgbClr val="CC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captions.js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└──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📜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rgbClr val="CC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styles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🎨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details.css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└──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🎨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CA" sz="800" dirty="0">
                <a:latin typeface="Segoe UI Emoji" panose="020B0502040204020203" pitchFamily="34" charset="0"/>
                <a:ea typeface="Segoe UI Emoji" panose="020B0502040204020203" pitchFamily="34" charset="0"/>
              </a:rPr>
              <a:t>🌐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index.html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CA" sz="800" dirty="0">
                <a:latin typeface="Segoe UI Emoji" panose="020B0502040204020203" pitchFamily="34" charset="0"/>
                <a:ea typeface="Segoe UI Emoji" panose="020B0502040204020203" pitchFamily="34" charset="0"/>
              </a:rPr>
              <a:t>🌐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about.html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CA" sz="800" dirty="0">
                <a:latin typeface="Segoe UI Emoji" panose="020B0502040204020203" pitchFamily="34" charset="0"/>
                <a:ea typeface="Segoe UI Emoji" panose="020B0502040204020203" pitchFamily="34" charset="0"/>
              </a:rPr>
              <a:t>🌐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contact.html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CA" sz="800" dirty="0">
                <a:latin typeface="Segoe UI Emoji" panose="020B0502040204020203" pitchFamily="34" charset="0"/>
                <a:ea typeface="Segoe UI Emoji" panose="020B0502040204020203" pitchFamily="34" charset="0"/>
              </a:rPr>
              <a:t>🌐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products.html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└──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⚙ </a:t>
            </a:r>
            <a:r>
              <a:rPr lang="en-CA" sz="800" b="1" dirty="0">
                <a:solidFill>
                  <a:srgbClr val="CC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server.js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CAAC17-98DD-7D98-FCB6-42C1EADD4F2D}"/>
              </a:ext>
            </a:extLst>
          </p:cNvPr>
          <p:cNvSpPr txBox="1"/>
          <p:nvPr/>
        </p:nvSpPr>
        <p:spPr>
          <a:xfrm>
            <a:off x="4565983" y="188964"/>
            <a:ext cx="234002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futuretech-site</a:t>
            </a:r>
            <a:endParaRPr lang="en-US" sz="800" b="1" dirty="0">
              <a:solidFill>
                <a:srgbClr val="7030A0"/>
              </a:solidFill>
              <a:latin typeface="Courier New" panose="02070309020205020404" pitchFamily="49" charset="0"/>
              <a:cs typeface="Courier New" panose="02070309020205020404" pitchFamily="49" charset="0"/>
              <a:sym typeface="Wingdings" panose="05000000000000000000" pitchFamily="2" charset="2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public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icons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└── </a:t>
            </a:r>
            <a:r>
              <a:rPr lang="en-CA" sz="800" dirty="0">
                <a:latin typeface="Segoe UI Emoji" panose="020B0502040204020203" pitchFamily="34" charset="0"/>
                <a:ea typeface="Segoe UI Emoji" panose="020B0502040204020203" pitchFamily="34" charset="0"/>
              </a:rPr>
              <a:t>🔣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logo-icon.png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images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large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│   ├──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📷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cloakingSuit.jpg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│   └──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📷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...</a:t>
            </a:r>
            <a:endParaRPr lang="en-CA" sz="800" b="1" dirty="0">
              <a:solidFill>
                <a:schemeClr val="tx1">
                  <a:lumMod val="50000"/>
                  <a:lumOff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news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│   ├──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📷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android.jpg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│   └──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📷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small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│   ├──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📷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cloaki_small.jpg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│   └──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📷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├──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📷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headquarters.jpg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└──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📷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products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├── </a:t>
            </a:r>
            <a:r>
              <a:rPr lang="en-CA" sz="800" dirty="0">
                <a:latin typeface="Segoe UI Emoji" panose="020B0502040204020203" pitchFamily="34" charset="0"/>
                <a:ea typeface="Segoe UI Emoji" panose="020B0502040204020203" pitchFamily="34" charset="0"/>
              </a:rPr>
              <a:t>🌐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product_01.html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└── </a:t>
            </a:r>
            <a:r>
              <a:rPr lang="en-CA" sz="800" dirty="0">
                <a:latin typeface="Segoe UI Emoji" panose="020B0502040204020203" pitchFamily="34" charset="0"/>
                <a:ea typeface="Segoe UI Emoji" panose="020B0502040204020203" pitchFamily="34" charset="0"/>
              </a:rPr>
              <a:t>🌐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scripts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├──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📜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rgbClr val="CC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captions.js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└──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📜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rgbClr val="CC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styles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├──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🎨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details.css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└──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🎨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CA" sz="800" dirty="0">
                <a:latin typeface="Segoe UI Emoji" panose="020B0502040204020203" pitchFamily="34" charset="0"/>
                <a:ea typeface="Segoe UI Emoji" panose="020B0502040204020203" pitchFamily="34" charset="0"/>
              </a:rPr>
              <a:t>🌐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index.html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CA" sz="800" dirty="0">
                <a:latin typeface="Segoe UI Emoji" panose="020B0502040204020203" pitchFamily="34" charset="0"/>
                <a:ea typeface="Segoe UI Emoji" panose="020B0502040204020203" pitchFamily="34" charset="0"/>
              </a:rPr>
              <a:t>🌐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about.html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CA" sz="800" dirty="0">
                <a:latin typeface="Segoe UI Emoji" panose="020B0502040204020203" pitchFamily="34" charset="0"/>
                <a:ea typeface="Segoe UI Emoji" panose="020B0502040204020203" pitchFamily="34" charset="0"/>
              </a:rPr>
              <a:t>🌐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contact.html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└── </a:t>
            </a:r>
            <a:r>
              <a:rPr lang="en-CA" sz="800" dirty="0">
                <a:latin typeface="Segoe UI Emoji" panose="020B0502040204020203" pitchFamily="34" charset="0"/>
                <a:ea typeface="Segoe UI Emoji" panose="020B0502040204020203" pitchFamily="34" charset="0"/>
              </a:rPr>
              <a:t>🌐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products.html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└──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⚙ </a:t>
            </a:r>
            <a:r>
              <a:rPr lang="en-CA" sz="800" b="1" dirty="0">
                <a:solidFill>
                  <a:srgbClr val="CC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server.js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E93396-2FB8-A594-AA54-4A02D4426DF2}"/>
              </a:ext>
            </a:extLst>
          </p:cNvPr>
          <p:cNvSpPr txBox="1"/>
          <p:nvPr/>
        </p:nvSpPr>
        <p:spPr>
          <a:xfrm>
            <a:off x="2405959" y="188964"/>
            <a:ext cx="207002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futuretech-site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icons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└── </a:t>
            </a:r>
            <a:r>
              <a:rPr lang="en-CA" sz="800" dirty="0">
                <a:latin typeface="Segoe UI Emoji" panose="020B0502040204020203" pitchFamily="34" charset="0"/>
                <a:ea typeface="Segoe UI Emoji" panose="020B0502040204020203" pitchFamily="34" charset="0"/>
              </a:rPr>
              <a:t>🔣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logo-icon.png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images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large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├──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📷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cloakingSuit.jpg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└──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📷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...</a:t>
            </a:r>
            <a:endParaRPr lang="en-CA" sz="800" b="1" dirty="0">
              <a:solidFill>
                <a:schemeClr val="tx1">
                  <a:lumMod val="50000"/>
                  <a:lumOff val="50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news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├──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📷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android.jpg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└──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📷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small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├──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📷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cloaki_small.jpg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└──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📷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📷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headquarters.jpg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└──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📷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scripts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📜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rgbClr val="CC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captions.js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└──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📜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rgbClr val="CC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styles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🎨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details.css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└──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🎨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pages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CA" sz="800" dirty="0">
                <a:latin typeface="Segoe UI Emoji" panose="020B0502040204020203" pitchFamily="34" charset="0"/>
                <a:ea typeface="Segoe UI Emoji" panose="020B0502040204020203" pitchFamily="34" charset="0"/>
              </a:rPr>
              <a:t>🌐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index.html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CA" sz="800" dirty="0">
                <a:latin typeface="Segoe UI Emoji" panose="020B0502040204020203" pitchFamily="34" charset="0"/>
                <a:ea typeface="Segoe UI Emoji" panose="020B0502040204020203" pitchFamily="34" charset="0"/>
              </a:rPr>
              <a:t>🌐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about.html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CA" sz="800" dirty="0">
                <a:latin typeface="Segoe UI Emoji" panose="020B0502040204020203" pitchFamily="34" charset="0"/>
                <a:ea typeface="Segoe UI Emoji" panose="020B0502040204020203" pitchFamily="34" charset="0"/>
              </a:rPr>
              <a:t>🌐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contact.html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CA" sz="800" dirty="0">
                <a:latin typeface="Segoe UI Emoji" panose="020B0502040204020203" pitchFamily="34" charset="0"/>
                <a:ea typeface="Segoe UI Emoji" panose="020B0502040204020203" pitchFamily="34" charset="0"/>
              </a:rPr>
              <a:t>🌐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products.html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└──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products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    ├── </a:t>
            </a:r>
            <a:r>
              <a:rPr lang="en-CA" sz="800" dirty="0">
                <a:latin typeface="Segoe UI Emoji" panose="020B0502040204020203" pitchFamily="34" charset="0"/>
                <a:ea typeface="Segoe UI Emoji" panose="020B0502040204020203" pitchFamily="34" charset="0"/>
              </a:rPr>
              <a:t>🌐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product_01.html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    └── </a:t>
            </a:r>
            <a:r>
              <a:rPr lang="en-CA" sz="800" dirty="0">
                <a:latin typeface="Segoe UI Emoji" panose="020B0502040204020203" pitchFamily="34" charset="0"/>
                <a:ea typeface="Segoe UI Emoji" panose="020B0502040204020203" pitchFamily="34" charset="0"/>
              </a:rPr>
              <a:t>🌐</a:t>
            </a:r>
            <a:r>
              <a:rPr lang="en-US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 </a:t>
            </a:r>
            <a:r>
              <a:rPr lang="en-CA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└── </a:t>
            </a:r>
            <a:r>
              <a:rPr lang="en-US" sz="800" b="1" dirty="0">
                <a:solidFill>
                  <a:srgbClr val="0070C0"/>
                </a:solidFill>
                <a:latin typeface="Segoe UI Emoji" panose="020B0502040204020203" pitchFamily="34" charset="0"/>
                <a:ea typeface="Segoe UI Emoji" panose="020B0502040204020203" pitchFamily="34" charset="0"/>
                <a:cs typeface="Courier New" panose="02070309020205020404" pitchFamily="49" charset="0"/>
              </a:rPr>
              <a:t>⚙ </a:t>
            </a:r>
            <a:r>
              <a:rPr lang="en-CA" sz="800" b="1" dirty="0">
                <a:solidFill>
                  <a:srgbClr val="CC99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server.js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FD1BB3-AEC3-581C-A678-B906343665F0}"/>
              </a:ext>
            </a:extLst>
          </p:cNvPr>
          <p:cNvSpPr/>
          <p:nvPr/>
        </p:nvSpPr>
        <p:spPr>
          <a:xfrm>
            <a:off x="245935" y="188964"/>
            <a:ext cx="2070023" cy="378004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F24331-8E56-ADBD-0C55-78F374FBD486}"/>
              </a:ext>
            </a:extLst>
          </p:cNvPr>
          <p:cNvSpPr/>
          <p:nvPr/>
        </p:nvSpPr>
        <p:spPr>
          <a:xfrm>
            <a:off x="2405959" y="188964"/>
            <a:ext cx="2070023" cy="378004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5E633A-AC4A-0F10-F5E5-A282CA6A363B}"/>
              </a:ext>
            </a:extLst>
          </p:cNvPr>
          <p:cNvSpPr/>
          <p:nvPr/>
        </p:nvSpPr>
        <p:spPr>
          <a:xfrm>
            <a:off x="4565982" y="188964"/>
            <a:ext cx="2340026" cy="378004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40E7DF-9C01-2438-E47A-AA4EF825A578}"/>
              </a:ext>
            </a:extLst>
          </p:cNvPr>
          <p:cNvSpPr txBox="1"/>
          <p:nvPr/>
        </p:nvSpPr>
        <p:spPr>
          <a:xfrm>
            <a:off x="245935" y="3969006"/>
            <a:ext cx="2070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(A)</a:t>
            </a:r>
            <a:endParaRPr lang="en-CA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94CFC0-3B14-913C-6AE9-FCF7D90D56B4}"/>
              </a:ext>
            </a:extLst>
          </p:cNvPr>
          <p:cNvSpPr txBox="1"/>
          <p:nvPr/>
        </p:nvSpPr>
        <p:spPr>
          <a:xfrm>
            <a:off x="2405959" y="3969006"/>
            <a:ext cx="20700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(B)</a:t>
            </a:r>
            <a:endParaRPr lang="en-CA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8A612C-84B1-8ADF-D9D4-A397A286B7F2}"/>
              </a:ext>
            </a:extLst>
          </p:cNvPr>
          <p:cNvSpPr txBox="1"/>
          <p:nvPr/>
        </p:nvSpPr>
        <p:spPr>
          <a:xfrm>
            <a:off x="4565983" y="3969006"/>
            <a:ext cx="2340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(C)</a:t>
            </a:r>
            <a:endParaRPr lang="en-CA" sz="14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5D6FB7E-6F54-E8F3-8BED-A40BB82A617E}"/>
              </a:ext>
            </a:extLst>
          </p:cNvPr>
          <p:cNvSpPr txBox="1"/>
          <p:nvPr/>
        </p:nvSpPr>
        <p:spPr>
          <a:xfrm>
            <a:off x="9966042" y="458967"/>
            <a:ext cx="1890021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futuretech-site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icons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└── </a:t>
            </a:r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...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images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large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└── </a:t>
            </a:r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...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news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└── ...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small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└── ...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└── ...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scripts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└── ...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styles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└── ...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US" sz="800" b="1" dirty="0">
                <a:solidFill>
                  <a:srgbClr val="7030A0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data</a:t>
            </a:r>
            <a:endParaRPr lang="en-CA" sz="800" b="1" dirty="0">
              <a:highlight>
                <a:srgbClr val="FFFF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└── </a:t>
            </a:r>
            <a:r>
              <a:rPr lang="en-CA" sz="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product-data.js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US" sz="800" b="1" dirty="0">
                <a:solidFill>
                  <a:srgbClr val="7030A0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views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US" sz="800" b="1" dirty="0">
                <a:solidFill>
                  <a:srgbClr val="7030A0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pages</a:t>
            </a:r>
            <a:endParaRPr lang="en-CA" sz="800" b="1" dirty="0">
              <a:highlight>
                <a:srgbClr val="FFFF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├── </a:t>
            </a:r>
            <a:r>
              <a:rPr lang="en-CA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index.</a:t>
            </a:r>
            <a:r>
              <a:rPr lang="en-CA" sz="800" b="1" u="sng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pug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├── </a:t>
            </a:r>
            <a:r>
              <a:rPr lang="en-CA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about.</a:t>
            </a:r>
            <a:r>
              <a:rPr lang="en-CA" sz="800" b="1" u="sng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pug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├── </a:t>
            </a:r>
            <a:r>
              <a:rPr lang="en-CA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contact.</a:t>
            </a:r>
            <a:r>
              <a:rPr lang="en-CA" sz="800" b="1" u="sng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pug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├── </a:t>
            </a:r>
            <a:r>
              <a:rPr lang="en-CA" sz="8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product.</a:t>
            </a:r>
            <a:r>
              <a:rPr lang="en-CA" sz="800" b="1" u="sng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pug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└── </a:t>
            </a:r>
            <a:r>
              <a:rPr lang="en-CA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products.</a:t>
            </a:r>
            <a:r>
              <a:rPr lang="en-CA" sz="800" b="1" u="sng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pug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└── </a:t>
            </a:r>
            <a:r>
              <a:rPr lang="en-US" sz="800" b="1" dirty="0">
                <a:solidFill>
                  <a:srgbClr val="7030A0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partials</a:t>
            </a:r>
            <a:endParaRPr lang="en-CA" sz="800" b="1" dirty="0">
              <a:highlight>
                <a:srgbClr val="FFFF0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    ├── </a:t>
            </a:r>
            <a:r>
              <a:rPr lang="en-CA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header.</a:t>
            </a:r>
            <a:r>
              <a:rPr lang="en-CA" sz="800" b="1" u="sng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pug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    └── </a:t>
            </a:r>
            <a:r>
              <a:rPr lang="en-CA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footer.</a:t>
            </a:r>
            <a:r>
              <a:rPr lang="en-CA" sz="800" b="1" u="sng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pug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└── </a:t>
            </a:r>
            <a:r>
              <a:rPr lang="en-CA" sz="8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futureTechServer_Pug.js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1DCF117-B148-8773-543C-563C026B69B7}"/>
              </a:ext>
            </a:extLst>
          </p:cNvPr>
          <p:cNvSpPr txBox="1"/>
          <p:nvPr/>
        </p:nvSpPr>
        <p:spPr>
          <a:xfrm>
            <a:off x="7446016" y="458967"/>
            <a:ext cx="162001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futuretech-site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icons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└── </a:t>
            </a:r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...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images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large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└── </a:t>
            </a:r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...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news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└── </a:t>
            </a:r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...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small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│   └── </a:t>
            </a:r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...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└── </a:t>
            </a:r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...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scripts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└── </a:t>
            </a:r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...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US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styles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└── </a:t>
            </a:r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...</a:t>
            </a:r>
            <a:endParaRPr lang="en-CA" sz="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US" sz="800" b="1" dirty="0">
                <a:solidFill>
                  <a:srgbClr val="7030A0"/>
                </a:solidFill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 </a:t>
            </a:r>
            <a:r>
              <a:rPr lang="en-CA" sz="800" b="1" dirty="0">
                <a:solidFill>
                  <a:srgbClr val="7030A0"/>
                </a:solidFill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products</a:t>
            </a:r>
            <a:endParaRPr lang="en-CA" sz="800" b="1" dirty="0">
              <a:highlight>
                <a:srgbClr val="C0C0C0"/>
              </a:highlight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CA" sz="800" b="1" dirty="0">
                <a:solidFill>
                  <a:srgbClr val="0070C0"/>
                </a:solidFill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product_01.html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CA" sz="800" b="1" dirty="0">
                <a:solidFill>
                  <a:srgbClr val="0070C0"/>
                </a:solidFill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product_02.html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CA" sz="800" b="1" dirty="0">
                <a:solidFill>
                  <a:srgbClr val="0070C0"/>
                </a:solidFill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product_03.html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CA" sz="800" b="1" dirty="0">
                <a:solidFill>
                  <a:srgbClr val="0070C0"/>
                </a:solidFill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product_04.html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├── </a:t>
            </a:r>
            <a:r>
              <a:rPr lang="en-CA" sz="800" b="1" dirty="0">
                <a:solidFill>
                  <a:srgbClr val="0070C0"/>
                </a:solidFill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product_05.html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│   └── </a:t>
            </a:r>
            <a:r>
              <a:rPr lang="en-CA" sz="800" b="1" dirty="0">
                <a:solidFill>
                  <a:srgbClr val="0070C0"/>
                </a:solidFill>
                <a:highlight>
                  <a:srgbClr val="C0C0C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product_06.html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CA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index.html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CA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about.html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CA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contact.html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├── </a:t>
            </a:r>
            <a:r>
              <a:rPr lang="en-CA" sz="8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products.html</a:t>
            </a:r>
          </a:p>
          <a:p>
            <a:r>
              <a:rPr lang="en-CA" sz="800" b="1" dirty="0">
                <a:latin typeface="Courier New" panose="02070309020205020404" pitchFamily="49" charset="0"/>
                <a:cs typeface="Courier New" panose="02070309020205020404" pitchFamily="49" charset="0"/>
              </a:rPr>
              <a:t>└── </a:t>
            </a:r>
            <a:r>
              <a:rPr lang="en-CA" sz="8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futureTechServer.js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A5A971-8AD3-BD71-5593-E40F35E5591E}"/>
              </a:ext>
            </a:extLst>
          </p:cNvPr>
          <p:cNvSpPr txBox="1"/>
          <p:nvPr/>
        </p:nvSpPr>
        <p:spPr>
          <a:xfrm>
            <a:off x="7446016" y="188964"/>
            <a:ext cx="16291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Current Structure</a:t>
            </a:r>
            <a:endParaRPr lang="en-CA" sz="1400" b="1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FC8DC78-0464-556B-B103-E8DA1741397B}"/>
              </a:ext>
            </a:extLst>
          </p:cNvPr>
          <p:cNvSpPr txBox="1"/>
          <p:nvPr/>
        </p:nvSpPr>
        <p:spPr>
          <a:xfrm>
            <a:off x="9966043" y="188964"/>
            <a:ext cx="17100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PUG Structure</a:t>
            </a:r>
            <a:endParaRPr lang="en-CA" sz="1400" b="1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3CB9C2D-FDC4-D924-10C2-9D2A5E620EC5}"/>
              </a:ext>
            </a:extLst>
          </p:cNvPr>
          <p:cNvSpPr/>
          <p:nvPr/>
        </p:nvSpPr>
        <p:spPr>
          <a:xfrm>
            <a:off x="7446015" y="458966"/>
            <a:ext cx="1620018" cy="351003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BAA96E1-A8B5-D602-476F-4875F799FF57}"/>
              </a:ext>
            </a:extLst>
          </p:cNvPr>
          <p:cNvSpPr/>
          <p:nvPr/>
        </p:nvSpPr>
        <p:spPr>
          <a:xfrm>
            <a:off x="9966043" y="458967"/>
            <a:ext cx="1800021" cy="351003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4" name="Right Brace 63">
            <a:extLst>
              <a:ext uri="{FF2B5EF4-FFF2-40B4-BE49-F238E27FC236}">
                <a16:creationId xmlns:a16="http://schemas.microsoft.com/office/drawing/2014/main" id="{7DA939ED-3D87-F083-A8F1-4AC813A1DC8D}"/>
              </a:ext>
            </a:extLst>
          </p:cNvPr>
          <p:cNvSpPr/>
          <p:nvPr/>
        </p:nvSpPr>
        <p:spPr>
          <a:xfrm>
            <a:off x="8917781" y="2419939"/>
            <a:ext cx="180002" cy="810009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7A03DD6-B2D7-F42B-1C93-4DB47354A270}"/>
              </a:ext>
            </a:extLst>
          </p:cNvPr>
          <p:cNvCxnSpPr>
            <a:stCxn id="64" idx="1"/>
          </p:cNvCxnSpPr>
          <p:nvPr/>
        </p:nvCxnSpPr>
        <p:spPr>
          <a:xfrm>
            <a:off x="9097783" y="2824944"/>
            <a:ext cx="1446392" cy="4072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8E4EF0FE-01F1-87F2-171B-C1452E971C7A}"/>
              </a:ext>
            </a:extLst>
          </p:cNvPr>
          <p:cNvCxnSpPr>
            <a:cxnSpLocks/>
          </p:cNvCxnSpPr>
          <p:nvPr/>
        </p:nvCxnSpPr>
        <p:spPr>
          <a:xfrm flipV="1">
            <a:off x="9086850" y="2511425"/>
            <a:ext cx="1206500" cy="3079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0DC6FE4-E480-3A29-666C-360E9018E1BF}"/>
              </a:ext>
            </a:extLst>
          </p:cNvPr>
          <p:cNvGrpSpPr/>
          <p:nvPr/>
        </p:nvGrpSpPr>
        <p:grpSpPr>
          <a:xfrm>
            <a:off x="11422010" y="2330015"/>
            <a:ext cx="450005" cy="253916"/>
            <a:chOff x="9336035" y="278965"/>
            <a:chExt cx="450005" cy="253916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60BD7DE-A0A8-3466-8ECA-7CD61142CBD5}"/>
                </a:ext>
              </a:extLst>
            </p:cNvPr>
            <p:cNvSpPr txBox="1"/>
            <p:nvPr/>
          </p:nvSpPr>
          <p:spPr>
            <a:xfrm>
              <a:off x="9336035" y="278965"/>
              <a:ext cx="450005" cy="253916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C000"/>
                  </a:solidFill>
                </a:rPr>
                <a:t>new</a:t>
              </a:r>
              <a:endParaRPr lang="en-CA" sz="1050" dirty="0">
                <a:solidFill>
                  <a:srgbClr val="FFC000"/>
                </a:solidFill>
              </a:endParaRPr>
            </a:p>
          </p:txBody>
        </p:sp>
        <p:sp>
          <p:nvSpPr>
            <p:cNvPr id="72" name="Star: 5 Points 71">
              <a:extLst>
                <a:ext uri="{FF2B5EF4-FFF2-40B4-BE49-F238E27FC236}">
                  <a16:creationId xmlns:a16="http://schemas.microsoft.com/office/drawing/2014/main" id="{F875E38E-314A-9EF9-6F22-02D1CE2CADE2}"/>
                </a:ext>
              </a:extLst>
            </p:cNvPr>
            <p:cNvSpPr/>
            <p:nvPr/>
          </p:nvSpPr>
          <p:spPr>
            <a:xfrm>
              <a:off x="9387937" y="432466"/>
              <a:ext cx="45719" cy="45719"/>
            </a:xfrm>
            <a:prstGeom prst="star5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2C6C87C-56C4-939C-3606-052B00AE5398}"/>
              </a:ext>
            </a:extLst>
          </p:cNvPr>
          <p:cNvGrpSpPr/>
          <p:nvPr/>
        </p:nvGrpSpPr>
        <p:grpSpPr>
          <a:xfrm>
            <a:off x="11425185" y="3072965"/>
            <a:ext cx="450005" cy="253916"/>
            <a:chOff x="9336035" y="278965"/>
            <a:chExt cx="450005" cy="253916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988613A-D08F-B6E7-69D8-5EA33983C378}"/>
                </a:ext>
              </a:extLst>
            </p:cNvPr>
            <p:cNvSpPr txBox="1"/>
            <p:nvPr/>
          </p:nvSpPr>
          <p:spPr>
            <a:xfrm>
              <a:off x="9336035" y="278965"/>
              <a:ext cx="450005" cy="253916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C000"/>
                  </a:solidFill>
                </a:rPr>
                <a:t>new</a:t>
              </a:r>
              <a:endParaRPr lang="en-CA" sz="1050" dirty="0">
                <a:solidFill>
                  <a:srgbClr val="FFC000"/>
                </a:solidFill>
              </a:endParaRPr>
            </a:p>
          </p:txBody>
        </p:sp>
        <p:sp>
          <p:nvSpPr>
            <p:cNvPr id="76" name="Star: 5 Points 75">
              <a:extLst>
                <a:ext uri="{FF2B5EF4-FFF2-40B4-BE49-F238E27FC236}">
                  <a16:creationId xmlns:a16="http://schemas.microsoft.com/office/drawing/2014/main" id="{7DC218E4-6AC8-30CE-5655-BBC279C6D7B0}"/>
                </a:ext>
              </a:extLst>
            </p:cNvPr>
            <p:cNvSpPr/>
            <p:nvPr/>
          </p:nvSpPr>
          <p:spPr>
            <a:xfrm>
              <a:off x="9387937" y="432466"/>
              <a:ext cx="45719" cy="45719"/>
            </a:xfrm>
            <a:prstGeom prst="star5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0C1C75D-B29A-6106-B3BB-3CC6EBA45A9E}"/>
              </a:ext>
            </a:extLst>
          </p:cNvPr>
          <p:cNvGrpSpPr/>
          <p:nvPr/>
        </p:nvGrpSpPr>
        <p:grpSpPr>
          <a:xfrm>
            <a:off x="11374385" y="3441265"/>
            <a:ext cx="450005" cy="253916"/>
            <a:chOff x="9336035" y="278965"/>
            <a:chExt cx="450005" cy="253916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8FB8EAD-6087-CEB4-C6CF-087E561395A6}"/>
                </a:ext>
              </a:extLst>
            </p:cNvPr>
            <p:cNvSpPr txBox="1"/>
            <p:nvPr/>
          </p:nvSpPr>
          <p:spPr>
            <a:xfrm>
              <a:off x="9336035" y="278965"/>
              <a:ext cx="450005" cy="253916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C000"/>
                  </a:solidFill>
                </a:rPr>
                <a:t>new</a:t>
              </a:r>
              <a:endParaRPr lang="en-CA" sz="1050" dirty="0">
                <a:solidFill>
                  <a:srgbClr val="FFC000"/>
                </a:solidFill>
              </a:endParaRPr>
            </a:p>
          </p:txBody>
        </p:sp>
        <p:sp>
          <p:nvSpPr>
            <p:cNvPr id="79" name="Star: 5 Points 78">
              <a:extLst>
                <a:ext uri="{FF2B5EF4-FFF2-40B4-BE49-F238E27FC236}">
                  <a16:creationId xmlns:a16="http://schemas.microsoft.com/office/drawing/2014/main" id="{2BD3672A-76DC-D1AE-959D-4DC4D29C6B35}"/>
                </a:ext>
              </a:extLst>
            </p:cNvPr>
            <p:cNvSpPr/>
            <p:nvPr/>
          </p:nvSpPr>
          <p:spPr>
            <a:xfrm>
              <a:off x="9387937" y="432466"/>
              <a:ext cx="45719" cy="45719"/>
            </a:xfrm>
            <a:prstGeom prst="star5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24B2C54-3231-B5EA-313F-F54F4A7F3F69}"/>
              </a:ext>
            </a:extLst>
          </p:cNvPr>
          <p:cNvGrpSpPr/>
          <p:nvPr/>
        </p:nvGrpSpPr>
        <p:grpSpPr>
          <a:xfrm>
            <a:off x="11371210" y="3574615"/>
            <a:ext cx="450005" cy="253916"/>
            <a:chOff x="9336035" y="278965"/>
            <a:chExt cx="450005" cy="253916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0FF58AD3-C168-BAEF-DDA1-5516E751ADE5}"/>
                </a:ext>
              </a:extLst>
            </p:cNvPr>
            <p:cNvSpPr txBox="1"/>
            <p:nvPr/>
          </p:nvSpPr>
          <p:spPr>
            <a:xfrm>
              <a:off x="9336035" y="278965"/>
              <a:ext cx="450005" cy="253916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C000"/>
                  </a:solidFill>
                </a:rPr>
                <a:t>new</a:t>
              </a:r>
              <a:endParaRPr lang="en-CA" sz="1050" dirty="0">
                <a:solidFill>
                  <a:srgbClr val="FFC000"/>
                </a:solidFill>
              </a:endParaRPr>
            </a:p>
          </p:txBody>
        </p:sp>
        <p:sp>
          <p:nvSpPr>
            <p:cNvPr id="82" name="Star: 5 Points 81">
              <a:extLst>
                <a:ext uri="{FF2B5EF4-FFF2-40B4-BE49-F238E27FC236}">
                  <a16:creationId xmlns:a16="http://schemas.microsoft.com/office/drawing/2014/main" id="{5064CAE7-A8FD-1668-5A5E-1E5575A67BB2}"/>
                </a:ext>
              </a:extLst>
            </p:cNvPr>
            <p:cNvSpPr/>
            <p:nvPr/>
          </p:nvSpPr>
          <p:spPr>
            <a:xfrm>
              <a:off x="9387937" y="432466"/>
              <a:ext cx="45719" cy="45719"/>
            </a:xfrm>
            <a:prstGeom prst="star5">
              <a:avLst/>
            </a:prstGeom>
            <a:solidFill>
              <a:srgbClr val="FFC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53673460-54E4-664D-9FBA-703BDB1C5CAD}"/>
              </a:ext>
            </a:extLst>
          </p:cNvPr>
          <p:cNvSpPr txBox="1"/>
          <p:nvPr/>
        </p:nvSpPr>
        <p:spPr>
          <a:xfrm>
            <a:off x="9374136" y="2645364"/>
            <a:ext cx="519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split</a:t>
            </a:r>
            <a:endParaRPr lang="en-CA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8066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967D38C-7DAA-746C-FE8F-79197ADFCE52}"/>
              </a:ext>
            </a:extLst>
          </p:cNvPr>
          <p:cNvGrpSpPr/>
          <p:nvPr/>
        </p:nvGrpSpPr>
        <p:grpSpPr>
          <a:xfrm>
            <a:off x="695940" y="548968"/>
            <a:ext cx="2250026" cy="4548097"/>
            <a:chOff x="2045954" y="548968"/>
            <a:chExt cx="2250026" cy="454809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914ABED-627E-8CCA-3CB4-6059AD750BD1}"/>
                </a:ext>
              </a:extLst>
            </p:cNvPr>
            <p:cNvSpPr txBox="1"/>
            <p:nvPr/>
          </p:nvSpPr>
          <p:spPr>
            <a:xfrm>
              <a:off x="2045954" y="818971"/>
              <a:ext cx="2250026" cy="42780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  <a:sym typeface="Wingdings" panose="05000000000000000000" pitchFamily="2" charset="2"/>
                </a:rPr>
                <a:t> </a:t>
              </a:r>
              <a:r>
                <a:rPr lang="en-CA" sz="8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random-rack-site</a:t>
              </a:r>
              <a:endParaRPr lang="en-CA" sz="800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├── </a:t>
              </a:r>
              <a:r>
                <a:rPr lang="en-US" sz="8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  <a:sym typeface="Wingdings" panose="05000000000000000000" pitchFamily="2" charset="2"/>
                </a:rPr>
                <a:t> </a:t>
              </a:r>
              <a:r>
                <a:rPr lang="en-CA" sz="8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images</a:t>
              </a:r>
              <a:endParaRPr lang="en-CA" sz="800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│   └── </a:t>
              </a:r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  <a:sym typeface="Wingdings" panose="05000000000000000000" pitchFamily="2" charset="2"/>
                </a:rPr>
                <a:t>...</a:t>
              </a:r>
              <a:endParaRPr lang="en-CA" sz="800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├── </a:t>
              </a:r>
              <a:r>
                <a:rPr lang="en-US" sz="8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  <a:sym typeface="Wingdings" panose="05000000000000000000" pitchFamily="2" charset="2"/>
                </a:rPr>
                <a:t> </a:t>
              </a:r>
              <a:r>
                <a:rPr lang="en-CA" sz="8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node_modules</a:t>
              </a:r>
              <a:endParaRPr lang="en-CA" sz="800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│   └── </a:t>
              </a:r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  <a:sym typeface="Wingdings" panose="05000000000000000000" pitchFamily="2" charset="2"/>
                </a:rPr>
                <a:t>...</a:t>
              </a:r>
              <a:endParaRPr lang="en-CA" sz="800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├── </a:t>
              </a:r>
              <a:r>
                <a:rPr lang="en-US" sz="8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  <a:sym typeface="Wingdings" panose="05000000000000000000" pitchFamily="2" charset="2"/>
                </a:rPr>
                <a:t> </a:t>
              </a:r>
              <a:r>
                <a:rPr lang="en-CA" sz="8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products</a:t>
              </a:r>
              <a:endParaRPr lang="en-CA" sz="800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│   └── </a:t>
              </a:r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  <a:sym typeface="Wingdings" panose="05000000000000000000" pitchFamily="2" charset="2"/>
                </a:rPr>
                <a:t>...</a:t>
              </a:r>
              <a:endParaRPr lang="en-CA" sz="800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├── </a:t>
              </a:r>
              <a:r>
                <a:rPr lang="en-US" sz="8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  <a:sym typeface="Wingdings" panose="05000000000000000000" pitchFamily="2" charset="2"/>
                </a:rPr>
                <a:t> </a:t>
              </a:r>
              <a:r>
                <a:rPr lang="en-CA" sz="8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reviews</a:t>
              </a:r>
              <a:endParaRPr lang="en-CA" sz="800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│   └── </a:t>
              </a:r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  <a:sym typeface="Wingdings" panose="05000000000000000000" pitchFamily="2" charset="2"/>
                </a:rPr>
                <a:t>...</a:t>
              </a:r>
              <a:endParaRPr lang="en-CA" sz="800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├── </a:t>
              </a:r>
              <a:r>
                <a:rPr lang="en-US" sz="8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  <a:sym typeface="Wingdings" panose="05000000000000000000" pitchFamily="2" charset="2"/>
                </a:rPr>
                <a:t> </a:t>
              </a:r>
              <a:r>
                <a:rPr lang="en-CA" sz="8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routers</a:t>
              </a: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│   ├── </a:t>
              </a:r>
              <a:r>
                <a:rPr lang="en-CA" sz="800" b="1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products-router.js</a:t>
              </a: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│   ├── </a:t>
              </a:r>
              <a:r>
                <a:rPr lang="en-CA" sz="800" b="1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reviews-router.js</a:t>
              </a: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│   └── </a:t>
              </a:r>
              <a:r>
                <a:rPr lang="en-CA" sz="800" b="1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user-router.js</a:t>
              </a: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├── </a:t>
              </a:r>
              <a:r>
                <a:rPr lang="en-US" sz="8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  <a:sym typeface="Wingdings" panose="05000000000000000000" pitchFamily="2" charset="2"/>
                </a:rPr>
                <a:t> </a:t>
              </a:r>
              <a:r>
                <a:rPr lang="en-CA" sz="8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styles</a:t>
              </a:r>
              <a:endParaRPr lang="en-CA" sz="800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│   └── </a:t>
              </a:r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  <a:sym typeface="Wingdings" panose="05000000000000000000" pitchFamily="2" charset="2"/>
                </a:rPr>
                <a:t>...</a:t>
              </a:r>
              <a:endParaRPr lang="en-CA" sz="800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├── </a:t>
              </a:r>
              <a:r>
                <a:rPr lang="en-US" sz="8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  <a:sym typeface="Wingdings" panose="05000000000000000000" pitchFamily="2" charset="2"/>
                </a:rPr>
                <a:t> </a:t>
              </a:r>
              <a:r>
                <a:rPr lang="en-CA" sz="8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users</a:t>
              </a:r>
              <a:endParaRPr lang="en-CA" sz="800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│   └── </a:t>
              </a:r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  <a:sym typeface="Wingdings" panose="05000000000000000000" pitchFamily="2" charset="2"/>
                </a:rPr>
                <a:t>...</a:t>
              </a:r>
              <a:endParaRPr lang="en-CA" sz="800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├── </a:t>
              </a:r>
              <a:r>
                <a:rPr lang="en-US" sz="8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  <a:sym typeface="Wingdings" panose="05000000000000000000" pitchFamily="2" charset="2"/>
                </a:rPr>
                <a:t> </a:t>
              </a:r>
              <a:r>
                <a:rPr lang="en-CA" sz="8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views</a:t>
              </a:r>
              <a:endParaRPr lang="en-CA" sz="800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│   ├── </a:t>
              </a:r>
              <a:r>
                <a:rPr lang="en-US" sz="8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  <a:sym typeface="Wingdings" panose="05000000000000000000" pitchFamily="2" charset="2"/>
                </a:rPr>
                <a:t> </a:t>
              </a:r>
              <a:r>
                <a:rPr lang="en-CA" sz="8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pages</a:t>
              </a:r>
              <a:endParaRPr lang="en-CA" sz="800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│   │   ├── </a:t>
              </a:r>
              <a:r>
                <a:rPr lang="en-CA" sz="800" b="1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index.pug</a:t>
              </a: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│   │   ├── </a:t>
              </a:r>
              <a:r>
                <a:rPr lang="en-CA" sz="800" b="1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product.pug</a:t>
              </a: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│   │   ├── </a:t>
              </a:r>
              <a:r>
                <a:rPr lang="en-CA" sz="800" b="1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products.pug</a:t>
              </a: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│   │   ├── </a:t>
              </a:r>
              <a:r>
                <a:rPr lang="en-CA" sz="800" b="1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review-profile.pug</a:t>
              </a: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│   │   ├── </a:t>
              </a:r>
              <a:r>
                <a:rPr lang="en-CA" sz="800" b="1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reviews.pug</a:t>
              </a: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│   │   ├── </a:t>
              </a:r>
              <a:r>
                <a:rPr lang="en-CA" sz="800" b="1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user-profile.pug</a:t>
              </a: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│   │   └── </a:t>
              </a:r>
              <a:r>
                <a:rPr lang="en-CA" sz="800" b="1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users.pug</a:t>
              </a: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│   └── </a:t>
              </a:r>
              <a:r>
                <a:rPr lang="en-US" sz="8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  <a:sym typeface="Wingdings" panose="05000000000000000000" pitchFamily="2" charset="2"/>
                </a:rPr>
                <a:t> </a:t>
              </a:r>
              <a:r>
                <a:rPr lang="en-CA" sz="8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partials</a:t>
              </a:r>
              <a:endParaRPr lang="en-CA" sz="800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│       ├── </a:t>
              </a:r>
              <a:r>
                <a:rPr lang="en-CA" sz="800" b="1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footer.pug</a:t>
              </a: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│       └── </a:t>
              </a:r>
              <a:r>
                <a:rPr lang="en-CA" sz="800" b="1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header.pug</a:t>
              </a: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├── </a:t>
              </a:r>
              <a:r>
                <a:rPr lang="en-CA" sz="800" b="1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config.json</a:t>
              </a: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├── </a:t>
              </a:r>
              <a:r>
                <a:rPr lang="en-CA" sz="800" b="1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package.json</a:t>
              </a: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├── </a:t>
              </a:r>
              <a:r>
                <a:rPr lang="en-CA" sz="800" b="1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package-lock.json</a:t>
              </a: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├── </a:t>
              </a:r>
              <a:r>
                <a:rPr lang="en-CA" sz="800" b="1" dirty="0">
                  <a:solidFill>
                    <a:schemeClr val="accent6">
                      <a:lumMod val="5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data-generator.js</a:t>
              </a: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└── </a:t>
              </a:r>
              <a:r>
                <a:rPr lang="en-CA" sz="800" b="1" dirty="0">
                  <a:solidFill>
                    <a:srgbClr val="00B05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random-rack-express-server.js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D7BA2DE-4E1A-3F46-AB78-D0E299FABF22}"/>
                </a:ext>
              </a:extLst>
            </p:cNvPr>
            <p:cNvSpPr txBox="1"/>
            <p:nvPr/>
          </p:nvSpPr>
          <p:spPr>
            <a:xfrm>
              <a:off x="2045955" y="548968"/>
              <a:ext cx="21600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The Random Rack </a:t>
              </a:r>
              <a:r>
                <a:rPr lang="en-US" sz="1400" dirty="0"/>
                <a:t>Store</a:t>
              </a:r>
              <a:endParaRPr lang="en-CA" sz="1400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38C35E5-C1E2-4AF8-16A4-B61C8772FDA7}"/>
                </a:ext>
              </a:extLst>
            </p:cNvPr>
            <p:cNvSpPr/>
            <p:nvPr/>
          </p:nvSpPr>
          <p:spPr>
            <a:xfrm>
              <a:off x="2045955" y="548968"/>
              <a:ext cx="2160024" cy="450005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60BE2D4-78AE-7D39-0BB3-56C046F55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968" y="998973"/>
            <a:ext cx="7534675" cy="31301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3BA718A-371F-34F1-AFAE-D2D2E1B04BC3}"/>
              </a:ext>
            </a:extLst>
          </p:cNvPr>
          <p:cNvSpPr/>
          <p:nvPr/>
        </p:nvSpPr>
        <p:spPr>
          <a:xfrm>
            <a:off x="5105989" y="1268976"/>
            <a:ext cx="450005" cy="45000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3407052-4CE9-8349-C292-B22EE9790360}"/>
              </a:ext>
            </a:extLst>
          </p:cNvPr>
          <p:cNvSpPr/>
          <p:nvPr/>
        </p:nvSpPr>
        <p:spPr>
          <a:xfrm>
            <a:off x="6546005" y="1538979"/>
            <a:ext cx="900010" cy="990011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5F78CC-C4A5-4909-0095-CDA52F134DB7}"/>
              </a:ext>
            </a:extLst>
          </p:cNvPr>
          <p:cNvSpPr txBox="1"/>
          <p:nvPr/>
        </p:nvSpPr>
        <p:spPr>
          <a:xfrm>
            <a:off x="5465993" y="1718981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A0D492-012F-DEB9-9B16-0A33519207A5}"/>
              </a:ext>
            </a:extLst>
          </p:cNvPr>
          <p:cNvSpPr txBox="1"/>
          <p:nvPr/>
        </p:nvSpPr>
        <p:spPr>
          <a:xfrm>
            <a:off x="6366003" y="252899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  <a:endParaRPr lang="en-C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3806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9CE39D-83E8-AEBB-2FE3-CFFBD6E11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103" y="1261356"/>
            <a:ext cx="7148284" cy="353486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A144C21-17C4-C4D8-C6A0-ED7DA9F78812}"/>
              </a:ext>
            </a:extLst>
          </p:cNvPr>
          <p:cNvSpPr/>
          <p:nvPr/>
        </p:nvSpPr>
        <p:spPr>
          <a:xfrm>
            <a:off x="5285990" y="1808982"/>
            <a:ext cx="900011" cy="54000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08FB87D-288E-1B0F-5F3C-1265F1771267}"/>
              </a:ext>
            </a:extLst>
          </p:cNvPr>
          <p:cNvSpPr/>
          <p:nvPr/>
        </p:nvSpPr>
        <p:spPr>
          <a:xfrm>
            <a:off x="6230282" y="1906602"/>
            <a:ext cx="2520028" cy="36000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490647-7AC7-10C6-CEBA-993DD9FE39DC}"/>
              </a:ext>
            </a:extLst>
          </p:cNvPr>
          <p:cNvSpPr/>
          <p:nvPr/>
        </p:nvSpPr>
        <p:spPr>
          <a:xfrm>
            <a:off x="8796030" y="1898984"/>
            <a:ext cx="540006" cy="36000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371CA4-4D64-927D-5922-B8206E7AB394}"/>
              </a:ext>
            </a:extLst>
          </p:cNvPr>
          <p:cNvSpPr txBox="1"/>
          <p:nvPr/>
        </p:nvSpPr>
        <p:spPr>
          <a:xfrm>
            <a:off x="5015988" y="2078985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E03EF9-4FBB-239C-BCD8-C80139977B48}"/>
              </a:ext>
            </a:extLst>
          </p:cNvPr>
          <p:cNvSpPr txBox="1"/>
          <p:nvPr/>
        </p:nvSpPr>
        <p:spPr>
          <a:xfrm>
            <a:off x="7896020" y="189898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974E85-A8AC-F7B9-97CD-2AED4E639EF0}"/>
              </a:ext>
            </a:extLst>
          </p:cNvPr>
          <p:cNvSpPr txBox="1"/>
          <p:nvPr/>
        </p:nvSpPr>
        <p:spPr>
          <a:xfrm>
            <a:off x="8796030" y="2258987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</a:t>
            </a:r>
            <a:endParaRPr lang="en-C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0968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A6519A9-B236-27FC-528B-D729B7FBC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35" y="368966"/>
            <a:ext cx="4197350" cy="373570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3E3CC2-A1D5-7842-2280-ED4C22152AF6}"/>
              </a:ext>
            </a:extLst>
          </p:cNvPr>
          <p:cNvSpPr/>
          <p:nvPr/>
        </p:nvSpPr>
        <p:spPr>
          <a:xfrm>
            <a:off x="264351" y="1606812"/>
            <a:ext cx="4130040" cy="2430027"/>
          </a:xfrm>
          <a:prstGeom prst="roundRect">
            <a:avLst>
              <a:gd name="adj" fmla="val 3183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21F5C9-AFAE-1B2F-309F-1DC9E5EEB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993" y="1268976"/>
            <a:ext cx="5098490" cy="376317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DBB30B3-C6C0-FFE2-18E9-D32C804EDB41}"/>
              </a:ext>
            </a:extLst>
          </p:cNvPr>
          <p:cNvSpPr/>
          <p:nvPr/>
        </p:nvSpPr>
        <p:spPr>
          <a:xfrm>
            <a:off x="5496473" y="1592319"/>
            <a:ext cx="469987" cy="434601"/>
          </a:xfrm>
          <a:prstGeom prst="roundRect">
            <a:avLst>
              <a:gd name="adj" fmla="val 3183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7408806-AACA-8A04-07D0-A669849F767C}"/>
              </a:ext>
            </a:extLst>
          </p:cNvPr>
          <p:cNvSpPr/>
          <p:nvPr/>
        </p:nvSpPr>
        <p:spPr>
          <a:xfrm>
            <a:off x="6906009" y="1988984"/>
            <a:ext cx="439671" cy="312256"/>
          </a:xfrm>
          <a:prstGeom prst="roundRect">
            <a:avLst>
              <a:gd name="adj" fmla="val 3183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928E8A7-3F4E-9B97-14A5-A00EE4224A3C}"/>
              </a:ext>
            </a:extLst>
          </p:cNvPr>
          <p:cNvSpPr/>
          <p:nvPr/>
        </p:nvSpPr>
        <p:spPr>
          <a:xfrm>
            <a:off x="5506077" y="2226275"/>
            <a:ext cx="1054743" cy="318805"/>
          </a:xfrm>
          <a:prstGeom prst="roundRect">
            <a:avLst>
              <a:gd name="adj" fmla="val 3183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F0714D4-066B-5AE6-A086-B0729CD2C45F}"/>
              </a:ext>
            </a:extLst>
          </p:cNvPr>
          <p:cNvSpPr/>
          <p:nvPr/>
        </p:nvSpPr>
        <p:spPr>
          <a:xfrm>
            <a:off x="5856597" y="2576795"/>
            <a:ext cx="2449203" cy="1461805"/>
          </a:xfrm>
          <a:prstGeom prst="roundRect">
            <a:avLst>
              <a:gd name="adj" fmla="val 3183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D8266F7-6796-72E3-2480-D816CD5B2036}"/>
              </a:ext>
            </a:extLst>
          </p:cNvPr>
          <p:cNvSpPr/>
          <p:nvPr/>
        </p:nvSpPr>
        <p:spPr>
          <a:xfrm>
            <a:off x="6560820" y="2979420"/>
            <a:ext cx="419100" cy="129540"/>
          </a:xfrm>
          <a:prstGeom prst="roundRect">
            <a:avLst>
              <a:gd name="adj" fmla="val 3183"/>
            </a:avLst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4B8406-9DE9-EE87-C803-5CCA4E631ADB}"/>
              </a:ext>
            </a:extLst>
          </p:cNvPr>
          <p:cNvSpPr txBox="1"/>
          <p:nvPr/>
        </p:nvSpPr>
        <p:spPr>
          <a:xfrm>
            <a:off x="5915998" y="144897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BFE771-C368-6FDE-2A47-C9ECFCFC0E49}"/>
              </a:ext>
            </a:extLst>
          </p:cNvPr>
          <p:cNvSpPr txBox="1"/>
          <p:nvPr/>
        </p:nvSpPr>
        <p:spPr>
          <a:xfrm>
            <a:off x="7302674" y="2132325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10D639-FD9C-498B-9FB0-F46EDEEF9012}"/>
              </a:ext>
            </a:extLst>
          </p:cNvPr>
          <p:cNvSpPr txBox="1"/>
          <p:nvPr/>
        </p:nvSpPr>
        <p:spPr>
          <a:xfrm>
            <a:off x="6532890" y="2221312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D075F4-5653-D14F-8C06-245D3C97FAC5}"/>
              </a:ext>
            </a:extLst>
          </p:cNvPr>
          <p:cNvSpPr txBox="1"/>
          <p:nvPr/>
        </p:nvSpPr>
        <p:spPr>
          <a:xfrm>
            <a:off x="8300566" y="301133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BB54A9-2E1D-2DBE-D0A4-A8F9A67F30CA}"/>
              </a:ext>
            </a:extLst>
          </p:cNvPr>
          <p:cNvSpPr txBox="1"/>
          <p:nvPr/>
        </p:nvSpPr>
        <p:spPr>
          <a:xfrm>
            <a:off x="6974522" y="289458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040D662-3FDB-F809-0C38-A95312393DE3}"/>
              </a:ext>
            </a:extLst>
          </p:cNvPr>
          <p:cNvSpPr/>
          <p:nvPr/>
        </p:nvSpPr>
        <p:spPr>
          <a:xfrm>
            <a:off x="9426037" y="1628980"/>
            <a:ext cx="540006" cy="360004"/>
          </a:xfrm>
          <a:prstGeom prst="roundRect">
            <a:avLst>
              <a:gd name="adj" fmla="val 3183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4F68A1-118E-904F-2C28-32E4ADB29BA2}"/>
              </a:ext>
            </a:extLst>
          </p:cNvPr>
          <p:cNvSpPr txBox="1"/>
          <p:nvPr/>
        </p:nvSpPr>
        <p:spPr>
          <a:xfrm>
            <a:off x="9246035" y="1988984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6</a:t>
            </a:r>
            <a:endParaRPr lang="en-C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8555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590F4AB-1E93-2CA6-B693-7921EF9C1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001" y="1358977"/>
            <a:ext cx="5715712" cy="306198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181BFA4-B6E4-BCFA-ED89-9D90BB516CA3}"/>
              </a:ext>
            </a:extLst>
          </p:cNvPr>
          <p:cNvSpPr/>
          <p:nvPr/>
        </p:nvSpPr>
        <p:spPr>
          <a:xfrm>
            <a:off x="6862437" y="2805395"/>
            <a:ext cx="2456823" cy="875065"/>
          </a:xfrm>
          <a:prstGeom prst="roundRect">
            <a:avLst>
              <a:gd name="adj" fmla="val 3183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F62FB49-160D-D52B-0FC5-C9D17F2E3305}"/>
              </a:ext>
            </a:extLst>
          </p:cNvPr>
          <p:cNvSpPr/>
          <p:nvPr/>
        </p:nvSpPr>
        <p:spPr>
          <a:xfrm>
            <a:off x="6260457" y="1395695"/>
            <a:ext cx="399423" cy="334045"/>
          </a:xfrm>
          <a:prstGeom prst="roundRect">
            <a:avLst>
              <a:gd name="adj" fmla="val 3183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384A52B-9E1F-9235-7A73-C8FAC1BEDEC1}"/>
              </a:ext>
            </a:extLst>
          </p:cNvPr>
          <p:cNvSpPr/>
          <p:nvPr/>
        </p:nvSpPr>
        <p:spPr>
          <a:xfrm>
            <a:off x="7235817" y="1426175"/>
            <a:ext cx="1374783" cy="334045"/>
          </a:xfrm>
          <a:prstGeom prst="roundRect">
            <a:avLst>
              <a:gd name="adj" fmla="val 3183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D060F0B-324D-B628-DB37-55E8DDF1F888}"/>
              </a:ext>
            </a:extLst>
          </p:cNvPr>
          <p:cNvSpPr/>
          <p:nvPr/>
        </p:nvSpPr>
        <p:spPr>
          <a:xfrm>
            <a:off x="10805160" y="1433795"/>
            <a:ext cx="510540" cy="334045"/>
          </a:xfrm>
          <a:prstGeom prst="roundRect">
            <a:avLst>
              <a:gd name="adj" fmla="val 3183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AA672F-E711-99A1-0318-3C1F7471F859}"/>
              </a:ext>
            </a:extLst>
          </p:cNvPr>
          <p:cNvSpPr txBox="1"/>
          <p:nvPr/>
        </p:nvSpPr>
        <p:spPr>
          <a:xfrm>
            <a:off x="6636006" y="144897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EB2E84-AEE8-B3AF-651E-49F3448F1802}"/>
              </a:ext>
            </a:extLst>
          </p:cNvPr>
          <p:cNvSpPr txBox="1"/>
          <p:nvPr/>
        </p:nvSpPr>
        <p:spPr>
          <a:xfrm>
            <a:off x="8616028" y="144897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FA24509-4E79-0D72-B092-EF1A923671A6}"/>
              </a:ext>
            </a:extLst>
          </p:cNvPr>
          <p:cNvSpPr txBox="1"/>
          <p:nvPr/>
        </p:nvSpPr>
        <p:spPr>
          <a:xfrm>
            <a:off x="9336036" y="2978995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</a:t>
            </a: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237765-CA76-376A-A50B-6B87D1428E50}"/>
              </a:ext>
            </a:extLst>
          </p:cNvPr>
          <p:cNvSpPr txBox="1"/>
          <p:nvPr/>
        </p:nvSpPr>
        <p:spPr>
          <a:xfrm>
            <a:off x="10596050" y="1808982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  <a:endParaRPr lang="en-CA" dirty="0">
              <a:solidFill>
                <a:srgbClr val="FF0000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64BF333-FDFF-F168-6780-7A38C59A9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984" y="2078985"/>
            <a:ext cx="1241585" cy="12569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97EB11-2E6C-5F3E-2CCA-543F38133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942" y="2618991"/>
            <a:ext cx="1695687" cy="2695951"/>
          </a:xfrm>
          <a:prstGeom prst="rect">
            <a:avLst/>
          </a:prstGeom>
        </p:spPr>
      </p:pic>
      <p:pic>
        <p:nvPicPr>
          <p:cNvPr id="7" name="Picture 6" descr="A cartoon character of a child&#10;&#10;AI-generated content may be incorrect.">
            <a:extLst>
              <a:ext uri="{FF2B5EF4-FFF2-40B4-BE49-F238E27FC236}">
                <a16:creationId xmlns:a16="http://schemas.microsoft.com/office/drawing/2014/main" id="{0A8A7959-F811-D89C-ACFA-71B4C409DC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55964" y="3699003"/>
            <a:ext cx="2070023" cy="20700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4651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7650924-3DF5-0EF3-4E18-44FE44B533FC}"/>
              </a:ext>
            </a:extLst>
          </p:cNvPr>
          <p:cNvCxnSpPr/>
          <p:nvPr/>
        </p:nvCxnSpPr>
        <p:spPr>
          <a:xfrm>
            <a:off x="3845975" y="1268976"/>
            <a:ext cx="0" cy="108001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E6C4D1A-EA3A-C757-C268-0DFB87D5FC87}"/>
              </a:ext>
            </a:extLst>
          </p:cNvPr>
          <p:cNvCxnSpPr>
            <a:cxnSpLocks/>
          </p:cNvCxnSpPr>
          <p:nvPr/>
        </p:nvCxnSpPr>
        <p:spPr>
          <a:xfrm flipV="1">
            <a:off x="4295980" y="1268976"/>
            <a:ext cx="0" cy="108001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7D2C949-8D09-0DFD-8DD2-386D316F0028}"/>
              </a:ext>
            </a:extLst>
          </p:cNvPr>
          <p:cNvCxnSpPr>
            <a:cxnSpLocks/>
          </p:cNvCxnSpPr>
          <p:nvPr/>
        </p:nvCxnSpPr>
        <p:spPr>
          <a:xfrm>
            <a:off x="4745985" y="2798993"/>
            <a:ext cx="1260014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0ACE9D3-F6D4-1C18-60FA-A25485118B42}"/>
              </a:ext>
            </a:extLst>
          </p:cNvPr>
          <p:cNvCxnSpPr>
            <a:cxnSpLocks/>
          </p:cNvCxnSpPr>
          <p:nvPr/>
        </p:nvCxnSpPr>
        <p:spPr>
          <a:xfrm flipH="1">
            <a:off x="4745985" y="2528990"/>
            <a:ext cx="1260014" cy="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E546DE4-02B7-447A-C521-240233B0596F}"/>
              </a:ext>
            </a:extLst>
          </p:cNvPr>
          <p:cNvSpPr/>
          <p:nvPr/>
        </p:nvSpPr>
        <p:spPr>
          <a:xfrm>
            <a:off x="3395970" y="728970"/>
            <a:ext cx="1260014" cy="54000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A2B02B8-D037-5CF4-FA4B-B91C6F02E99B}"/>
              </a:ext>
            </a:extLst>
          </p:cNvPr>
          <p:cNvSpPr/>
          <p:nvPr/>
        </p:nvSpPr>
        <p:spPr>
          <a:xfrm>
            <a:off x="3395970" y="2348988"/>
            <a:ext cx="1350015" cy="63000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0353739-3519-5F75-851F-7AE80D33A840}"/>
              </a:ext>
            </a:extLst>
          </p:cNvPr>
          <p:cNvSpPr/>
          <p:nvPr/>
        </p:nvSpPr>
        <p:spPr>
          <a:xfrm>
            <a:off x="6005999" y="2348988"/>
            <a:ext cx="1350015" cy="63000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A08C02-8141-8792-40E3-07731CC6FC3B}"/>
              </a:ext>
            </a:extLst>
          </p:cNvPr>
          <p:cNvSpPr txBox="1"/>
          <p:nvPr/>
        </p:nvSpPr>
        <p:spPr>
          <a:xfrm>
            <a:off x="2855964" y="1538979"/>
            <a:ext cx="949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rgbClr val="00B050"/>
                </a:solidFill>
              </a:rPr>
              <a:t>GET</a:t>
            </a:r>
          </a:p>
          <a:p>
            <a:pPr algn="r"/>
            <a:r>
              <a:rPr lang="en-US" sz="1400" dirty="0">
                <a:solidFill>
                  <a:srgbClr val="00B050"/>
                </a:solidFill>
              </a:rPr>
              <a:t>/songs/42</a:t>
            </a:r>
            <a:endParaRPr lang="en-CA" sz="1400" dirty="0">
              <a:solidFill>
                <a:srgbClr val="00B05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257D8D-26EE-C66F-9B19-7DB290AA1547}"/>
              </a:ext>
            </a:extLst>
          </p:cNvPr>
          <p:cNvSpPr txBox="1"/>
          <p:nvPr/>
        </p:nvSpPr>
        <p:spPr>
          <a:xfrm>
            <a:off x="4835986" y="2798993"/>
            <a:ext cx="30895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DB Query</a:t>
            </a:r>
          </a:p>
          <a:p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SELECT * FROM songs WHERE id=42</a:t>
            </a:r>
            <a:endParaRPr lang="en-CA" sz="105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C1BCFF-A66D-97F7-D46D-2C4DE0C7ADEA}"/>
              </a:ext>
            </a:extLst>
          </p:cNvPr>
          <p:cNvSpPr txBox="1"/>
          <p:nvPr/>
        </p:nvSpPr>
        <p:spPr>
          <a:xfrm>
            <a:off x="4475982" y="2078985"/>
            <a:ext cx="15855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DB Response</a:t>
            </a:r>
          </a:p>
          <a:p>
            <a:pPr algn="r"/>
            <a:r>
              <a:rPr lang="en-US" sz="1200" dirty="0">
                <a:solidFill>
                  <a:schemeClr val="accent2">
                    <a:lumMod val="75000"/>
                  </a:schemeClr>
                </a:solidFill>
              </a:rPr>
              <a:t>Song data</a:t>
            </a:r>
            <a:endParaRPr lang="en-CA" sz="105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B40861-B4D7-1130-C3EC-D1887E154FF2}"/>
              </a:ext>
            </a:extLst>
          </p:cNvPr>
          <p:cNvSpPr txBox="1"/>
          <p:nvPr/>
        </p:nvSpPr>
        <p:spPr>
          <a:xfrm>
            <a:off x="4295980" y="1538979"/>
            <a:ext cx="223971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HTTP Response</a:t>
            </a:r>
          </a:p>
          <a:p>
            <a:r>
              <a:rPr lang="en-US" sz="1100" dirty="0">
                <a:solidFill>
                  <a:srgbClr val="C00000"/>
                </a:solidFill>
              </a:rPr>
              <a:t>{ "id": 42, "title": "Song Name", ... }</a:t>
            </a:r>
            <a:endParaRPr lang="en-CA" sz="1000" dirty="0">
              <a:solidFill>
                <a:srgbClr val="C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7ED6EB-3029-CE18-EBB4-744B2F3300F5}"/>
              </a:ext>
            </a:extLst>
          </p:cNvPr>
          <p:cNvSpPr txBox="1"/>
          <p:nvPr/>
        </p:nvSpPr>
        <p:spPr>
          <a:xfrm>
            <a:off x="3485971" y="368966"/>
            <a:ext cx="998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Browser</a:t>
            </a:r>
            <a:endParaRPr lang="en-CA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EA38E3-901C-CB2F-17A4-33A381E168EA}"/>
              </a:ext>
            </a:extLst>
          </p:cNvPr>
          <p:cNvSpPr txBox="1"/>
          <p:nvPr/>
        </p:nvSpPr>
        <p:spPr>
          <a:xfrm>
            <a:off x="3575972" y="2978995"/>
            <a:ext cx="817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Server</a:t>
            </a:r>
            <a:endParaRPr lang="en-CA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ADD28C-D361-A039-7A85-FFF97319F5C1}"/>
              </a:ext>
            </a:extLst>
          </p:cNvPr>
          <p:cNvSpPr txBox="1"/>
          <p:nvPr/>
        </p:nvSpPr>
        <p:spPr>
          <a:xfrm>
            <a:off x="6096000" y="1988984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Database</a:t>
            </a:r>
            <a:endParaRPr lang="en-CA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6F116C-9D69-907B-11D4-4F32AD806BF7}"/>
              </a:ext>
            </a:extLst>
          </p:cNvPr>
          <p:cNvSpPr txBox="1"/>
          <p:nvPr/>
        </p:nvSpPr>
        <p:spPr>
          <a:xfrm>
            <a:off x="6227836" y="2505084"/>
            <a:ext cx="94218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song data</a:t>
            </a:r>
            <a:endParaRPr lang="en-CA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8642A9-3745-10BC-27E0-41C043CDA14D}"/>
              </a:ext>
            </a:extLst>
          </p:cNvPr>
          <p:cNvSpPr txBox="1"/>
          <p:nvPr/>
        </p:nvSpPr>
        <p:spPr>
          <a:xfrm>
            <a:off x="3671949" y="2511061"/>
            <a:ext cx="82939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Web API</a:t>
            </a:r>
            <a:endParaRPr lang="en-CA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9470D45-650A-9088-C78F-221A270FE42E}"/>
              </a:ext>
            </a:extLst>
          </p:cNvPr>
          <p:cNvSpPr txBox="1"/>
          <p:nvPr/>
        </p:nvSpPr>
        <p:spPr>
          <a:xfrm>
            <a:off x="3564019" y="824948"/>
            <a:ext cx="98309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AJAX code</a:t>
            </a:r>
            <a:endParaRPr lang="en-CA" sz="14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C56AEEE-1099-EF97-88EB-145EBCB85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37" y="548968"/>
            <a:ext cx="2200582" cy="2191056"/>
          </a:xfrm>
          <a:prstGeom prst="rect">
            <a:avLst/>
          </a:prstGeom>
        </p:spPr>
      </p:pic>
      <p:pic>
        <p:nvPicPr>
          <p:cNvPr id="8" name="Picture 7" descr="A cartoon characters sitting at a table&#10;&#10;AI-generated content may be incorrect.">
            <a:extLst>
              <a:ext uri="{FF2B5EF4-FFF2-40B4-BE49-F238E27FC236}">
                <a16:creationId xmlns:a16="http://schemas.microsoft.com/office/drawing/2014/main" id="{304ABC24-4EC2-2751-A70F-EAAAA553D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024" y="2258987"/>
            <a:ext cx="2340026" cy="23400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92725A-9323-E38A-EAB3-AA96FD7D2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5971" y="4149008"/>
            <a:ext cx="2762636" cy="176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9945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C87B6C2-40A5-9AEA-A1D8-83ACC8E6E3D2}"/>
              </a:ext>
            </a:extLst>
          </p:cNvPr>
          <p:cNvSpPr/>
          <p:nvPr/>
        </p:nvSpPr>
        <p:spPr>
          <a:xfrm>
            <a:off x="1055944" y="638969"/>
            <a:ext cx="5130057" cy="549006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06C0D3-EECF-E5E6-D395-9C85E079C95E}"/>
              </a:ext>
            </a:extLst>
          </p:cNvPr>
          <p:cNvSpPr txBox="1"/>
          <p:nvPr/>
        </p:nvSpPr>
        <p:spPr>
          <a:xfrm>
            <a:off x="1055944" y="818971"/>
            <a:ext cx="4950055" cy="5415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425"/>
              </a:lnSpc>
              <a:spcAft>
                <a:spcPts val="300"/>
              </a:spcAft>
              <a:buNone/>
            </a:pPr>
            <a:r>
              <a:rPr lang="en-CA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fetch</a:t>
            </a:r>
            <a:r>
              <a:rPr lang="en-CA" b="0" dirty="0">
                <a:solidFill>
                  <a:srgbClr val="FFFFF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CA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url</a:t>
            </a:r>
            <a:r>
              <a:rPr lang="en-CA" b="0" dirty="0">
                <a:solidFill>
                  <a:srgbClr val="FFFFFF"/>
                </a:solidFill>
                <a:effectLst/>
                <a:latin typeface="Consolas" panose="020B0609020204030204" pitchFamily="49" charset="0"/>
              </a:rPr>
              <a:t>)  </a:t>
            </a:r>
          </a:p>
          <a:p>
            <a:pPr>
              <a:lnSpc>
                <a:spcPts val="1425"/>
              </a:lnSpc>
              <a:buNone/>
            </a:pPr>
            <a:r>
              <a:rPr lang="en-CA" b="0" dirty="0">
                <a:solidFill>
                  <a:srgbClr val="FFFFFF"/>
                </a:solidFill>
                <a:effectLst/>
                <a:latin typeface="Consolas" panose="020B0609020204030204" pitchFamily="49" charset="0"/>
              </a:rPr>
              <a:t>    .</a:t>
            </a:r>
            <a:r>
              <a:rPr lang="en-CA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then</a:t>
            </a:r>
            <a:r>
              <a:rPr lang="en-CA" b="0" dirty="0">
                <a:solidFill>
                  <a:srgbClr val="FFFFF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CA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response</a:t>
            </a:r>
            <a:r>
              <a:rPr lang="en-CA" b="0" dirty="0">
                <a:solidFill>
                  <a:srgbClr val="FFFF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CA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=&gt;</a:t>
            </a:r>
            <a:r>
              <a:rPr lang="en-CA" b="0" dirty="0">
                <a:solidFill>
                  <a:srgbClr val="FFFFFF"/>
                </a:solidFill>
                <a:effectLst/>
                <a:latin typeface="Consolas" panose="020B0609020204030204" pitchFamily="49" charset="0"/>
              </a:rPr>
              <a:t>  {</a:t>
            </a:r>
          </a:p>
          <a:p>
            <a:pPr>
              <a:lnSpc>
                <a:spcPts val="1425"/>
              </a:lnSpc>
              <a:spcAft>
                <a:spcPts val="600"/>
              </a:spcAft>
              <a:buNone/>
            </a:pPr>
            <a:r>
              <a:rPr lang="en-CA" b="0" dirty="0">
                <a:solidFill>
                  <a:srgbClr val="FFFFFF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CA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...</a:t>
            </a:r>
            <a:endParaRPr lang="en-CA" b="0" dirty="0">
              <a:solidFill>
                <a:srgbClr val="FFFFFF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  <a:buNone/>
            </a:pPr>
            <a:r>
              <a:rPr lang="en-CA" b="0" dirty="0">
                <a:solidFill>
                  <a:srgbClr val="FFFFFF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CA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CA" b="0" dirty="0">
                <a:solidFill>
                  <a:srgbClr val="FFFFFF"/>
                </a:solidFill>
                <a:effectLst/>
                <a:latin typeface="Consolas" panose="020B0609020204030204" pitchFamily="49" charset="0"/>
              </a:rPr>
              <a:t>   ;</a:t>
            </a:r>
          </a:p>
          <a:p>
            <a:pPr>
              <a:lnSpc>
                <a:spcPts val="1425"/>
              </a:lnSpc>
              <a:buNone/>
            </a:pPr>
            <a:r>
              <a:rPr lang="en-CA" b="0" dirty="0">
                <a:solidFill>
                  <a:srgbClr val="FFFFFF"/>
                </a:solidFill>
                <a:effectLst/>
                <a:latin typeface="Consolas" panose="020B0609020204030204" pitchFamily="49" charset="0"/>
              </a:rPr>
              <a:t>    })</a:t>
            </a:r>
          </a:p>
          <a:p>
            <a:pPr>
              <a:lnSpc>
                <a:spcPts val="1425"/>
              </a:lnSpc>
              <a:buNone/>
            </a:pPr>
            <a:br>
              <a:rPr lang="en-CA" b="0" dirty="0">
                <a:solidFill>
                  <a:srgbClr val="FFFFFF"/>
                </a:solidFill>
                <a:effectLst/>
                <a:latin typeface="Consolas" panose="020B0609020204030204" pitchFamily="49" charset="0"/>
              </a:rPr>
            </a:br>
            <a:endParaRPr lang="en-CA" b="0" dirty="0">
              <a:solidFill>
                <a:srgbClr val="FFFFFF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  <a:buNone/>
            </a:pPr>
            <a:r>
              <a:rPr lang="en-CA" b="0" dirty="0">
                <a:solidFill>
                  <a:srgbClr val="FFFFFF"/>
                </a:solidFill>
                <a:effectLst/>
                <a:latin typeface="Consolas" panose="020B0609020204030204" pitchFamily="49" charset="0"/>
              </a:rPr>
              <a:t>    .</a:t>
            </a:r>
            <a:r>
              <a:rPr lang="en-CA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then</a:t>
            </a:r>
            <a:r>
              <a:rPr lang="en-CA" b="0" dirty="0">
                <a:solidFill>
                  <a:srgbClr val="FFFFFF"/>
                </a:solidFill>
                <a:effectLst/>
                <a:latin typeface="Consolas" panose="020B0609020204030204" pitchFamily="49" charset="0"/>
              </a:rPr>
              <a:t>(   </a:t>
            </a:r>
            <a:r>
              <a:rPr lang="en-CA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=&gt;</a:t>
            </a:r>
            <a:r>
              <a:rPr lang="en-CA" b="0" dirty="0">
                <a:solidFill>
                  <a:srgbClr val="FFFFFF"/>
                </a:solidFill>
                <a:effectLst/>
                <a:latin typeface="Consolas" panose="020B0609020204030204" pitchFamily="49" charset="0"/>
              </a:rPr>
              <a:t>  {</a:t>
            </a:r>
          </a:p>
          <a:p>
            <a:pPr>
              <a:lnSpc>
                <a:spcPts val="1425"/>
              </a:lnSpc>
              <a:spcAft>
                <a:spcPts val="600"/>
              </a:spcAft>
              <a:buNone/>
            </a:pPr>
            <a:r>
              <a:rPr lang="en-CA" b="0" dirty="0">
                <a:solidFill>
                  <a:srgbClr val="FFFFFF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CA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...</a:t>
            </a:r>
            <a:endParaRPr lang="en-CA" b="0" dirty="0">
              <a:solidFill>
                <a:srgbClr val="FFFFFF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  <a:buNone/>
            </a:pPr>
            <a:r>
              <a:rPr lang="en-CA" b="0" dirty="0">
                <a:solidFill>
                  <a:srgbClr val="FFFFFF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CA" dirty="0">
                <a:solidFill>
                  <a:srgbClr val="C586C0"/>
                </a:solidFill>
                <a:latin typeface="Consolas" panose="020B0609020204030204" pitchFamily="49" charset="0"/>
              </a:rPr>
              <a:t>return</a:t>
            </a:r>
            <a:r>
              <a:rPr lang="en-CA" b="0" dirty="0">
                <a:solidFill>
                  <a:srgbClr val="FFFFFF"/>
                </a:solidFill>
                <a:effectLst/>
                <a:latin typeface="Consolas" panose="020B0609020204030204" pitchFamily="49" charset="0"/>
              </a:rPr>
              <a:t>   ;</a:t>
            </a:r>
          </a:p>
          <a:p>
            <a:pPr>
              <a:lnSpc>
                <a:spcPts val="1425"/>
              </a:lnSpc>
              <a:buNone/>
            </a:pPr>
            <a:r>
              <a:rPr lang="en-CA" b="0" dirty="0">
                <a:solidFill>
                  <a:srgbClr val="FFFFFF"/>
                </a:solidFill>
                <a:effectLst/>
                <a:latin typeface="Consolas" panose="020B0609020204030204" pitchFamily="49" charset="0"/>
              </a:rPr>
              <a:t>    })</a:t>
            </a:r>
          </a:p>
          <a:p>
            <a:pPr>
              <a:lnSpc>
                <a:spcPts val="1425"/>
              </a:lnSpc>
              <a:buNone/>
            </a:pPr>
            <a:br>
              <a:rPr lang="en-CA" b="0" dirty="0">
                <a:solidFill>
                  <a:srgbClr val="FFFFFF"/>
                </a:solidFill>
                <a:effectLst/>
                <a:latin typeface="Consolas" panose="020B0609020204030204" pitchFamily="49" charset="0"/>
              </a:rPr>
            </a:br>
            <a:endParaRPr lang="en-CA" b="0" dirty="0">
              <a:solidFill>
                <a:srgbClr val="FFFFFF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  <a:buNone/>
            </a:pPr>
            <a:r>
              <a:rPr lang="en-CA" b="0" dirty="0">
                <a:solidFill>
                  <a:srgbClr val="FFFFFF"/>
                </a:solidFill>
                <a:effectLst/>
                <a:latin typeface="Consolas" panose="020B0609020204030204" pitchFamily="49" charset="0"/>
              </a:rPr>
              <a:t>    .</a:t>
            </a:r>
            <a:r>
              <a:rPr lang="en-CA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then</a:t>
            </a:r>
            <a:r>
              <a:rPr lang="en-CA" b="0" dirty="0">
                <a:solidFill>
                  <a:srgbClr val="FFFFFF"/>
                </a:solidFill>
                <a:effectLst/>
                <a:latin typeface="Consolas" panose="020B0609020204030204" pitchFamily="49" charset="0"/>
              </a:rPr>
              <a:t>(   </a:t>
            </a:r>
            <a:r>
              <a:rPr lang="en-CA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=&gt;</a:t>
            </a:r>
            <a:r>
              <a:rPr lang="en-CA" b="0" dirty="0">
                <a:solidFill>
                  <a:srgbClr val="FFFFFF"/>
                </a:solidFill>
                <a:effectLst/>
                <a:latin typeface="Consolas" panose="020B0609020204030204" pitchFamily="49" charset="0"/>
              </a:rPr>
              <a:t>  {</a:t>
            </a:r>
          </a:p>
          <a:p>
            <a:pPr>
              <a:lnSpc>
                <a:spcPts val="1425"/>
              </a:lnSpc>
              <a:spcAft>
                <a:spcPts val="600"/>
              </a:spcAft>
              <a:buNone/>
            </a:pPr>
            <a:r>
              <a:rPr lang="en-CA" b="0" dirty="0">
                <a:solidFill>
                  <a:srgbClr val="FFFFFF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CA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...</a:t>
            </a:r>
            <a:endParaRPr lang="en-CA" b="0" dirty="0">
              <a:solidFill>
                <a:srgbClr val="FFFFFF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  <a:buNone/>
            </a:pPr>
            <a:r>
              <a:rPr lang="en-CA" b="0" dirty="0">
                <a:solidFill>
                  <a:srgbClr val="FFFFFF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CA" dirty="0">
                <a:solidFill>
                  <a:srgbClr val="C586C0"/>
                </a:solidFill>
                <a:latin typeface="Consolas" panose="020B0609020204030204" pitchFamily="49" charset="0"/>
              </a:rPr>
              <a:t>return</a:t>
            </a:r>
            <a:r>
              <a:rPr lang="en-CA" b="0" dirty="0">
                <a:solidFill>
                  <a:srgbClr val="FFFFFF"/>
                </a:solidFill>
                <a:effectLst/>
                <a:latin typeface="Consolas" panose="020B0609020204030204" pitchFamily="49" charset="0"/>
              </a:rPr>
              <a:t>   ;</a:t>
            </a:r>
          </a:p>
          <a:p>
            <a:pPr>
              <a:lnSpc>
                <a:spcPts val="1425"/>
              </a:lnSpc>
              <a:buNone/>
            </a:pPr>
            <a:r>
              <a:rPr lang="en-CA" b="0" dirty="0">
                <a:solidFill>
                  <a:srgbClr val="FFFFFF"/>
                </a:solidFill>
                <a:effectLst/>
                <a:latin typeface="Consolas" panose="020B0609020204030204" pitchFamily="49" charset="0"/>
              </a:rPr>
              <a:t>    })</a:t>
            </a:r>
          </a:p>
          <a:p>
            <a:pPr>
              <a:lnSpc>
                <a:spcPts val="1425"/>
              </a:lnSpc>
              <a:buNone/>
            </a:pPr>
            <a:br>
              <a:rPr lang="en-CA" b="0" dirty="0">
                <a:solidFill>
                  <a:srgbClr val="FFFFFF"/>
                </a:solidFill>
                <a:effectLst/>
                <a:latin typeface="Consolas" panose="020B0609020204030204" pitchFamily="49" charset="0"/>
              </a:rPr>
            </a:br>
            <a:endParaRPr lang="en-CA" b="0" dirty="0">
              <a:solidFill>
                <a:srgbClr val="FFFFFF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  <a:buNone/>
            </a:pPr>
            <a:r>
              <a:rPr lang="en-CA" b="0" dirty="0">
                <a:solidFill>
                  <a:srgbClr val="FFFFFF"/>
                </a:solidFill>
                <a:effectLst/>
                <a:latin typeface="Consolas" panose="020B0609020204030204" pitchFamily="49" charset="0"/>
              </a:rPr>
              <a:t>    .</a:t>
            </a:r>
            <a:r>
              <a:rPr lang="en-CA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then</a:t>
            </a:r>
            <a:r>
              <a:rPr lang="en-CA" b="0" dirty="0">
                <a:solidFill>
                  <a:srgbClr val="FFFFFF"/>
                </a:solidFill>
                <a:effectLst/>
                <a:latin typeface="Consolas" panose="020B0609020204030204" pitchFamily="49" charset="0"/>
              </a:rPr>
              <a:t>(   </a:t>
            </a:r>
            <a:r>
              <a:rPr lang="en-CA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=&gt;</a:t>
            </a:r>
            <a:r>
              <a:rPr lang="en-CA" b="0" dirty="0">
                <a:solidFill>
                  <a:srgbClr val="FFFFFF"/>
                </a:solidFill>
                <a:effectLst/>
                <a:latin typeface="Consolas" panose="020B0609020204030204" pitchFamily="49" charset="0"/>
              </a:rPr>
              <a:t>  {</a:t>
            </a:r>
          </a:p>
          <a:p>
            <a:pPr>
              <a:lnSpc>
                <a:spcPts val="1425"/>
              </a:lnSpc>
              <a:spcAft>
                <a:spcPts val="600"/>
              </a:spcAft>
              <a:buNone/>
            </a:pPr>
            <a:r>
              <a:rPr lang="en-CA" b="0" dirty="0">
                <a:solidFill>
                  <a:srgbClr val="FFFFFF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CA" b="0" dirty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...</a:t>
            </a:r>
            <a:r>
              <a:rPr lang="en-CA" b="0" dirty="0">
                <a:solidFill>
                  <a:srgbClr val="FFFFFF"/>
                </a:solidFill>
                <a:effectLst/>
                <a:latin typeface="Consolas" panose="020B0609020204030204" pitchFamily="49" charset="0"/>
              </a:rPr>
              <a:t> </a:t>
            </a:r>
          </a:p>
          <a:p>
            <a:pPr>
              <a:lnSpc>
                <a:spcPts val="1425"/>
              </a:lnSpc>
              <a:buNone/>
            </a:pPr>
            <a:r>
              <a:rPr lang="en-CA" b="0" dirty="0">
                <a:solidFill>
                  <a:srgbClr val="FFFFFF"/>
                </a:solidFill>
                <a:effectLst/>
                <a:latin typeface="Consolas" panose="020B0609020204030204" pitchFamily="49" charset="0"/>
              </a:rPr>
              <a:t>    })</a:t>
            </a:r>
          </a:p>
          <a:p>
            <a:pPr>
              <a:lnSpc>
                <a:spcPts val="1425"/>
              </a:lnSpc>
              <a:buNone/>
            </a:pPr>
            <a:endParaRPr lang="en-CA" b="0" dirty="0">
              <a:solidFill>
                <a:srgbClr val="FFFFFF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  <a:spcAft>
                <a:spcPts val="600"/>
              </a:spcAft>
              <a:buNone/>
            </a:pPr>
            <a:r>
              <a:rPr lang="en-CA" b="0" dirty="0">
                <a:solidFill>
                  <a:srgbClr val="FFFFFF"/>
                </a:solidFill>
                <a:effectLst/>
                <a:latin typeface="Consolas" panose="020B0609020204030204" pitchFamily="49" charset="0"/>
              </a:rPr>
              <a:t>    .</a:t>
            </a:r>
            <a:r>
              <a:rPr lang="en-CA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catch</a:t>
            </a:r>
            <a:r>
              <a:rPr lang="en-CA" b="0" dirty="0">
                <a:solidFill>
                  <a:srgbClr val="FFFFF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CA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err</a:t>
            </a:r>
            <a:r>
              <a:rPr lang="en-CA" b="0" dirty="0">
                <a:solidFill>
                  <a:srgbClr val="FFFFFF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CA" b="0" dirty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=&gt;</a:t>
            </a:r>
            <a:r>
              <a:rPr lang="en-CA" b="0" dirty="0">
                <a:solidFill>
                  <a:srgbClr val="FFFFFF"/>
                </a:solidFill>
                <a:effectLst/>
                <a:latin typeface="Consolas" panose="020B0609020204030204" pitchFamily="49" charset="0"/>
              </a:rPr>
              <a:t> { </a:t>
            </a:r>
            <a:r>
              <a:rPr lang="en-CA" b="0" dirty="0">
                <a:solidFill>
                  <a:srgbClr val="7CA668"/>
                </a:solidFill>
                <a:effectLst/>
                <a:latin typeface="Consolas" panose="020B0609020204030204" pitchFamily="49" charset="0"/>
              </a:rPr>
              <a:t>// Handle errors</a:t>
            </a:r>
            <a:endParaRPr lang="en-CA" b="0" dirty="0">
              <a:solidFill>
                <a:srgbClr val="FFFFFF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ts val="1425"/>
              </a:lnSpc>
              <a:spcAft>
                <a:spcPts val="300"/>
              </a:spcAft>
              <a:buNone/>
            </a:pPr>
            <a:r>
              <a:rPr lang="en-CA" b="0" dirty="0">
                <a:solidFill>
                  <a:srgbClr val="FFFFFF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CA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console</a:t>
            </a:r>
            <a:r>
              <a:rPr lang="en-CA" b="0" dirty="0">
                <a:solidFill>
                  <a:srgbClr val="FFFFFF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CA" b="0" dirty="0">
                <a:solidFill>
                  <a:srgbClr val="DCDCAA"/>
                </a:solidFill>
                <a:effectLst/>
                <a:latin typeface="Consolas" panose="020B0609020204030204" pitchFamily="49" charset="0"/>
              </a:rPr>
              <a:t>error</a:t>
            </a:r>
            <a:r>
              <a:rPr lang="en-CA" b="0" dirty="0">
                <a:solidFill>
                  <a:srgbClr val="FFFFFF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CA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"Error: "</a:t>
            </a:r>
            <a:r>
              <a:rPr lang="en-CA" b="0" dirty="0">
                <a:solidFill>
                  <a:srgbClr val="FFFFFF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CA" b="0" dirty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err</a:t>
            </a:r>
            <a:r>
              <a:rPr lang="en-CA" b="0" dirty="0">
                <a:solidFill>
                  <a:srgbClr val="FFFFFF"/>
                </a:solidFill>
                <a:effectLst/>
                <a:latin typeface="Consolas" panose="020B0609020204030204" pitchFamily="49" charset="0"/>
              </a:rPr>
              <a:t>);</a:t>
            </a:r>
          </a:p>
          <a:p>
            <a:pPr>
              <a:lnSpc>
                <a:spcPts val="1425"/>
              </a:lnSpc>
              <a:buNone/>
            </a:pPr>
            <a:r>
              <a:rPr lang="en-CA" b="0" dirty="0">
                <a:solidFill>
                  <a:srgbClr val="FFFFFF"/>
                </a:solidFill>
                <a:effectLst/>
                <a:latin typeface="Consolas" panose="020B0609020204030204" pitchFamily="49" charset="0"/>
              </a:rPr>
              <a:t>    });</a:t>
            </a:r>
          </a:p>
          <a:p>
            <a:pPr>
              <a:lnSpc>
                <a:spcPts val="1425"/>
              </a:lnSpc>
              <a:buNone/>
            </a:pPr>
            <a:endParaRPr lang="en-CA" b="0" dirty="0">
              <a:solidFill>
                <a:srgbClr val="FFFFFF"/>
              </a:solidFill>
              <a:effectLst/>
              <a:latin typeface="Consolas" panose="020B0609020204030204" pitchFamily="49" charset="0"/>
            </a:endParaRPr>
          </a:p>
        </p:txBody>
      </p:sp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33B77BBA-62A8-6875-DDC7-8B5A3DAD2463}"/>
              </a:ext>
            </a:extLst>
          </p:cNvPr>
          <p:cNvCxnSpPr>
            <a:cxnSpLocks/>
            <a:stCxn id="8" idx="4"/>
            <a:endCxn id="9" idx="0"/>
          </p:cNvCxnSpPr>
          <p:nvPr/>
        </p:nvCxnSpPr>
        <p:spPr>
          <a:xfrm rot="5400000">
            <a:off x="2560566" y="1667257"/>
            <a:ext cx="578816" cy="543179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EC8DCAFD-1CB4-EB78-473E-3AB7420E6871}"/>
              </a:ext>
            </a:extLst>
          </p:cNvPr>
          <p:cNvCxnSpPr>
            <a:cxnSpLocks/>
            <a:stCxn id="15" idx="4"/>
            <a:endCxn id="14" idx="0"/>
          </p:cNvCxnSpPr>
          <p:nvPr/>
        </p:nvCxnSpPr>
        <p:spPr>
          <a:xfrm rot="5400000">
            <a:off x="2544162" y="2809222"/>
            <a:ext cx="592573" cy="549530"/>
          </a:xfrm>
          <a:prstGeom prst="bentConnector3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35D66DCB-E6B0-B986-EB76-B6CEA165E077}"/>
              </a:ext>
            </a:extLst>
          </p:cNvPr>
          <p:cNvCxnSpPr>
            <a:cxnSpLocks/>
            <a:stCxn id="12" idx="4"/>
            <a:endCxn id="13" idx="0"/>
          </p:cNvCxnSpPr>
          <p:nvPr/>
        </p:nvCxnSpPr>
        <p:spPr>
          <a:xfrm rot="5400000">
            <a:off x="2548056" y="3959339"/>
            <a:ext cx="600660" cy="527305"/>
          </a:xfrm>
          <a:prstGeom prst="bentConnector3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76F351CB-D1C1-0E32-71DD-9B02C8110725}"/>
              </a:ext>
            </a:extLst>
          </p:cNvPr>
          <p:cNvSpPr/>
          <p:nvPr/>
        </p:nvSpPr>
        <p:spPr>
          <a:xfrm>
            <a:off x="3061366" y="1532629"/>
            <a:ext cx="120394" cy="116809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E98CAC4-C645-FFF6-C8F2-630D4237FFB2}"/>
              </a:ext>
            </a:extLst>
          </p:cNvPr>
          <p:cNvSpPr/>
          <p:nvPr/>
        </p:nvSpPr>
        <p:spPr>
          <a:xfrm>
            <a:off x="2518187" y="2228254"/>
            <a:ext cx="120394" cy="116809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C9B2CD9-C0EE-E060-B6CC-F93533E7CBF0}"/>
              </a:ext>
            </a:extLst>
          </p:cNvPr>
          <p:cNvSpPr/>
          <p:nvPr/>
        </p:nvSpPr>
        <p:spPr>
          <a:xfrm>
            <a:off x="3051841" y="3805852"/>
            <a:ext cx="120394" cy="116809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92562D7-1266-730B-D6DA-90119D39F248}"/>
              </a:ext>
            </a:extLst>
          </p:cNvPr>
          <p:cNvSpPr/>
          <p:nvPr/>
        </p:nvSpPr>
        <p:spPr>
          <a:xfrm>
            <a:off x="2524536" y="4523321"/>
            <a:ext cx="120394" cy="116809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B7FD38F-552B-A487-A647-C46307CCE2F8}"/>
              </a:ext>
            </a:extLst>
          </p:cNvPr>
          <p:cNvSpPr/>
          <p:nvPr/>
        </p:nvSpPr>
        <p:spPr>
          <a:xfrm>
            <a:off x="2505486" y="3380274"/>
            <a:ext cx="120394" cy="116809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C337E94-E4B6-EDAB-34C5-6000642547B1}"/>
              </a:ext>
            </a:extLst>
          </p:cNvPr>
          <p:cNvSpPr/>
          <p:nvPr/>
        </p:nvSpPr>
        <p:spPr>
          <a:xfrm>
            <a:off x="3055016" y="2670892"/>
            <a:ext cx="120394" cy="116809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32" name="Picture 31" descr="A chef making a pizza&#10;&#10;AI-generated content may be incorrect.">
            <a:extLst>
              <a:ext uri="{FF2B5EF4-FFF2-40B4-BE49-F238E27FC236}">
                <a16:creationId xmlns:a16="http://schemas.microsoft.com/office/drawing/2014/main" id="{3C3D7F40-59EF-5DBB-429E-7C39B4E24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36036" y="458967"/>
            <a:ext cx="2430027" cy="24300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33" descr="A group of people cooking pizzas&#10;&#10;AI-generated content may be incorrect.">
            <a:extLst>
              <a:ext uri="{FF2B5EF4-FFF2-40B4-BE49-F238E27FC236}">
                <a16:creationId xmlns:a16="http://schemas.microsoft.com/office/drawing/2014/main" id="{23974B74-05B1-ABE1-1C42-77F99C512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29" y="3248998"/>
            <a:ext cx="3248998" cy="3248998"/>
          </a:xfrm>
          <a:prstGeom prst="rect">
            <a:avLst/>
          </a:prstGeom>
        </p:spPr>
      </p:pic>
      <p:pic>
        <p:nvPicPr>
          <p:cNvPr id="50" name="Picture 49" descr="A cartoon of a child wearing glasses&#10;&#10;AI-generated content may be incorrect.">
            <a:extLst>
              <a:ext uri="{FF2B5EF4-FFF2-40B4-BE49-F238E27FC236}">
                <a16:creationId xmlns:a16="http://schemas.microsoft.com/office/drawing/2014/main" id="{82B702EA-F978-78DE-B199-F5C905FE6B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003" y="458967"/>
            <a:ext cx="2880032" cy="28800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73209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47B236-FA00-C828-FF94-03CC6D9D0EC3}"/>
              </a:ext>
            </a:extLst>
          </p:cNvPr>
          <p:cNvGrpSpPr/>
          <p:nvPr/>
        </p:nvGrpSpPr>
        <p:grpSpPr>
          <a:xfrm>
            <a:off x="695940" y="818970"/>
            <a:ext cx="1530017" cy="2070023"/>
            <a:chOff x="2045954" y="818970"/>
            <a:chExt cx="2250026" cy="207002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67212A5-E8E3-A581-16AE-7A34F50EC8C4}"/>
                </a:ext>
              </a:extLst>
            </p:cNvPr>
            <p:cNvSpPr txBox="1"/>
            <p:nvPr/>
          </p:nvSpPr>
          <p:spPr>
            <a:xfrm>
              <a:off x="2045954" y="818971"/>
              <a:ext cx="2250026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  <a:sym typeface="Wingdings" panose="05000000000000000000" pitchFamily="2" charset="2"/>
                </a:rPr>
                <a:t> </a:t>
              </a:r>
              <a:r>
                <a:rPr lang="en-CA" sz="8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product-management</a:t>
              </a:r>
              <a:endParaRPr lang="en-CA" sz="800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├── </a:t>
              </a:r>
              <a:r>
                <a:rPr lang="en-US" sz="8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  <a:sym typeface="Wingdings" panose="05000000000000000000" pitchFamily="2" charset="2"/>
                </a:rPr>
                <a:t> </a:t>
              </a:r>
              <a:r>
                <a:rPr lang="en-CA" sz="8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  <a:sym typeface="Wingdings" panose="05000000000000000000" pitchFamily="2" charset="2"/>
                </a:rPr>
                <a:t>routes</a:t>
              </a:r>
              <a:endPara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│   └── </a:t>
              </a:r>
              <a:r>
                <a:rPr lang="en-CA" sz="800" b="1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products.js</a:t>
              </a: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├── </a:t>
              </a:r>
              <a:r>
                <a:rPr lang="en-US" sz="8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  <a:sym typeface="Wingdings" panose="05000000000000000000" pitchFamily="2" charset="2"/>
                </a:rPr>
                <a:t> </a:t>
              </a:r>
              <a:r>
                <a:rPr lang="en-CA" sz="8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  <a:sym typeface="Wingdings" panose="05000000000000000000" pitchFamily="2" charset="2"/>
                </a:rPr>
                <a:t>styles</a:t>
              </a:r>
              <a:endParaRPr lang="en-CA" sz="800" b="1" dirty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│   └── </a:t>
              </a:r>
              <a:r>
                <a:rPr lang="en-CA" sz="800" b="1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style.css</a:t>
              </a: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├── </a:t>
              </a:r>
              <a:r>
                <a:rPr lang="en-US" sz="8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  <a:sym typeface="Wingdings" panose="05000000000000000000" pitchFamily="2" charset="2"/>
                </a:rPr>
                <a:t> </a:t>
              </a:r>
              <a:r>
                <a:rPr lang="en-CA" sz="8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views</a:t>
              </a:r>
              <a:endParaRPr lang="en-CA" sz="800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│   ├── </a:t>
              </a:r>
              <a:r>
                <a:rPr lang="en-US" sz="8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  <a:sym typeface="Wingdings" panose="05000000000000000000" pitchFamily="2" charset="2"/>
                </a:rPr>
                <a:t> </a:t>
              </a:r>
              <a:r>
                <a:rPr lang="en-CA" sz="8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pages</a:t>
              </a:r>
              <a:endParaRPr lang="en-CA" sz="800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│   │   ├── </a:t>
              </a:r>
              <a:r>
                <a:rPr lang="en-CA" sz="800" b="1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add.pug</a:t>
              </a: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│   │   ├── </a:t>
              </a:r>
              <a:r>
                <a:rPr lang="en-CA" sz="800" b="1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delete.pug</a:t>
              </a: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│   │   ├── </a:t>
              </a:r>
              <a:r>
                <a:rPr lang="en-CA" sz="800" b="1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index.pug</a:t>
              </a: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│   │   ├── </a:t>
              </a:r>
              <a:r>
                <a:rPr lang="en-CA" sz="800" b="1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search.pug</a:t>
              </a: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│   │   └── </a:t>
              </a:r>
              <a:r>
                <a:rPr lang="en-CA" sz="800" b="1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update.pug</a:t>
              </a: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│   └── </a:t>
              </a:r>
              <a:r>
                <a:rPr lang="en-US" sz="8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  <a:sym typeface="Wingdings" panose="05000000000000000000" pitchFamily="2" charset="2"/>
                </a:rPr>
                <a:t> </a:t>
              </a:r>
              <a:r>
                <a:rPr lang="en-CA" sz="800" b="1" dirty="0">
                  <a:solidFill>
                    <a:srgbClr val="7030A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partials</a:t>
              </a:r>
              <a:endParaRPr lang="en-CA" sz="800" b="1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│       └── </a:t>
              </a:r>
              <a:r>
                <a:rPr lang="en-CA" sz="800" b="1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header.pug</a:t>
              </a: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├── </a:t>
              </a:r>
              <a:r>
                <a:rPr lang="en-CA" sz="800" b="1" dirty="0">
                  <a:solidFill>
                    <a:srgbClr val="0070C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db.js</a:t>
              </a:r>
            </a:p>
            <a:p>
              <a:r>
                <a:rPr lang="en-CA" sz="800" b="1" dirty="0">
                  <a:latin typeface="Courier New" panose="02070309020205020404" pitchFamily="49" charset="0"/>
                  <a:cs typeface="Courier New" panose="02070309020205020404" pitchFamily="49" charset="0"/>
                </a:rPr>
                <a:t>└── </a:t>
              </a:r>
              <a:r>
                <a:rPr lang="en-CA" sz="800" b="1" dirty="0">
                  <a:solidFill>
                    <a:srgbClr val="00B05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server.js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21BD1BF-A2AA-4416-5DFD-9504DCEA0FC0}"/>
                </a:ext>
              </a:extLst>
            </p:cNvPr>
            <p:cNvSpPr/>
            <p:nvPr/>
          </p:nvSpPr>
          <p:spPr>
            <a:xfrm>
              <a:off x="2045955" y="818970"/>
              <a:ext cx="2250025" cy="2070023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7" name="Picture 6" descr="A cartoon character holding a clipboard&#10;&#10;AI-generated content may be incorrect.">
            <a:extLst>
              <a:ext uri="{FF2B5EF4-FFF2-40B4-BE49-F238E27FC236}">
                <a16:creationId xmlns:a16="http://schemas.microsoft.com/office/drawing/2014/main" id="{6201B77B-ABDD-71CB-0FC2-DCC913890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961" y="1448978"/>
            <a:ext cx="1808982" cy="18089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cartoon child with her hands up&#10;&#10;AI-generated content may be incorrect.">
            <a:extLst>
              <a:ext uri="{FF2B5EF4-FFF2-40B4-BE49-F238E27FC236}">
                <a16:creationId xmlns:a16="http://schemas.microsoft.com/office/drawing/2014/main" id="{1D0E4ECB-F875-D085-EB92-F9DF80B223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981" y="458968"/>
            <a:ext cx="1440016" cy="1440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cartoon child pointing at something&#10;&#10;AI-generated content may be incorrect.">
            <a:extLst>
              <a:ext uri="{FF2B5EF4-FFF2-40B4-BE49-F238E27FC236}">
                <a16:creationId xmlns:a16="http://schemas.microsoft.com/office/drawing/2014/main" id="{E5CD91C4-22A6-B6BD-3503-E5B99ACD10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55994" y="2258987"/>
            <a:ext cx="1268976" cy="12689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18C529-343B-3FFC-D5C9-80216321CD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5964" y="3248998"/>
            <a:ext cx="1895740" cy="2286319"/>
          </a:xfrm>
          <a:prstGeom prst="rect">
            <a:avLst/>
          </a:prstGeom>
        </p:spPr>
      </p:pic>
      <p:pic>
        <p:nvPicPr>
          <p:cNvPr id="21" name="Picture 20" descr="A cartoon of a person with a surprised expression&#10;&#10;AI-generated content may be incorrect.">
            <a:extLst>
              <a:ext uri="{FF2B5EF4-FFF2-40B4-BE49-F238E27FC236}">
                <a16:creationId xmlns:a16="http://schemas.microsoft.com/office/drawing/2014/main" id="{C324061A-F48F-CFB3-56FB-6A5F78DABF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16018" y="3789004"/>
            <a:ext cx="1530017" cy="15300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cartoon character with a tie&#10;&#10;AI-generated content may be incorrect.">
            <a:extLst>
              <a:ext uri="{FF2B5EF4-FFF2-40B4-BE49-F238E27FC236}">
                <a16:creationId xmlns:a16="http://schemas.microsoft.com/office/drawing/2014/main" id="{5C6694C3-2880-CE3D-6BF8-D90F129D7F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023" y="1268976"/>
            <a:ext cx="1669940" cy="17100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CE5871F2-CF93-37CA-439C-B17F03F50C7B}"/>
              </a:ext>
            </a:extLst>
          </p:cNvPr>
          <p:cNvSpPr/>
          <p:nvPr/>
        </p:nvSpPr>
        <p:spPr>
          <a:xfrm>
            <a:off x="8976032" y="998973"/>
            <a:ext cx="1080011" cy="450006"/>
          </a:xfrm>
          <a:prstGeom prst="cloudCallout">
            <a:avLst>
              <a:gd name="adj1" fmla="val -32090"/>
              <a:gd name="adj2" fmla="val 84285"/>
            </a:avLst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ysClr val="windowText" lastClr="000000"/>
                </a:solidFill>
              </a:rPr>
              <a:t>I’m Dave</a:t>
            </a:r>
            <a:endParaRPr lang="en-CA" sz="1000" b="1" dirty="0">
              <a:solidFill>
                <a:sysClr val="windowText" lastClr="00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A7C710-E204-EB5E-F636-0DA9B2DBF1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6044" y="4149008"/>
            <a:ext cx="1552792" cy="15623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1E4F7F-D649-D7C8-BC32-DC23E6BFAA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939" y="3969006"/>
            <a:ext cx="2000529" cy="205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932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23F7C3-78BC-5025-27B0-158F77C1E748}"/>
              </a:ext>
            </a:extLst>
          </p:cNvPr>
          <p:cNvSpPr/>
          <p:nvPr/>
        </p:nvSpPr>
        <p:spPr>
          <a:xfrm>
            <a:off x="3845975" y="728969"/>
            <a:ext cx="90001" cy="6030067"/>
          </a:xfrm>
          <a:prstGeom prst="rect">
            <a:avLst/>
          </a:prstGeom>
          <a:solidFill>
            <a:srgbClr val="3B7D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B360E5-E233-77CA-8A36-38E29508A1DE}"/>
              </a:ext>
            </a:extLst>
          </p:cNvPr>
          <p:cNvSpPr/>
          <p:nvPr/>
        </p:nvSpPr>
        <p:spPr>
          <a:xfrm>
            <a:off x="8976032" y="728969"/>
            <a:ext cx="90001" cy="60300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1E74D44-283A-246C-72B9-D491C701D05C}"/>
              </a:ext>
            </a:extLst>
          </p:cNvPr>
          <p:cNvCxnSpPr>
            <a:cxnSpLocks/>
          </p:cNvCxnSpPr>
          <p:nvPr/>
        </p:nvCxnSpPr>
        <p:spPr>
          <a:xfrm>
            <a:off x="3935976" y="2110735"/>
            <a:ext cx="5040056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6C5CEB57-BDBE-B2F4-B9AE-0586A4E4B8D5}"/>
              </a:ext>
            </a:extLst>
          </p:cNvPr>
          <p:cNvGrpSpPr/>
          <p:nvPr/>
        </p:nvGrpSpPr>
        <p:grpSpPr>
          <a:xfrm>
            <a:off x="3935976" y="818971"/>
            <a:ext cx="5040056" cy="692497"/>
            <a:chOff x="3935976" y="1448978"/>
            <a:chExt cx="2430027" cy="692497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DB853DC-AD3F-751C-A2CF-B51D8EF0E2E5}"/>
                </a:ext>
              </a:extLst>
            </p:cNvPr>
            <p:cNvCxnSpPr/>
            <p:nvPr/>
          </p:nvCxnSpPr>
          <p:spPr>
            <a:xfrm flipH="1">
              <a:off x="3935976" y="1808982"/>
              <a:ext cx="2430027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2D8E2FD-3B61-C1C8-D044-371497D2EFF1}"/>
                </a:ext>
              </a:extLst>
            </p:cNvPr>
            <p:cNvSpPr txBox="1"/>
            <p:nvPr/>
          </p:nvSpPr>
          <p:spPr>
            <a:xfrm flipH="1">
              <a:off x="3935976" y="1448978"/>
              <a:ext cx="2430027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7030A0"/>
                  </a:solidFill>
                </a:rPr>
                <a:t>POST</a:t>
              </a:r>
              <a:r>
                <a:rPr lang="en-US" sz="1400" dirty="0">
                  <a:solidFill>
                    <a:srgbClr val="3B7D23"/>
                  </a:solidFill>
                </a:rPr>
                <a:t> </a:t>
              </a:r>
              <a:r>
                <a:rPr lang="en-US" sz="1400" b="1" dirty="0">
                  <a:solidFill>
                    <a:srgbClr val="FF6600"/>
                  </a:solidFill>
                </a:rPr>
                <a:t>/login</a:t>
              </a:r>
            </a:p>
            <a:p>
              <a:pPr algn="ctr"/>
              <a:endParaRPr lang="en-US" sz="1400" b="1" dirty="0">
                <a:solidFill>
                  <a:srgbClr val="FF6600"/>
                </a:solidFill>
              </a:endParaRPr>
            </a:p>
            <a:p>
              <a:pPr algn="ctr"/>
              <a:r>
                <a:rPr lang="en-CA" sz="1100" b="1" dirty="0"/>
                <a:t>{ "username": "dave", "password": "Cool_Dude_75" }</a:t>
              </a:r>
              <a:endParaRPr lang="en-CA" sz="1400" b="1" dirty="0"/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21A901-369F-DF4D-AAF7-3EE069C4F008}"/>
              </a:ext>
            </a:extLst>
          </p:cNvPr>
          <p:cNvSpPr/>
          <p:nvPr/>
        </p:nvSpPr>
        <p:spPr>
          <a:xfrm>
            <a:off x="3395970" y="188964"/>
            <a:ext cx="990011" cy="540006"/>
          </a:xfrm>
          <a:prstGeom prst="roundRect">
            <a:avLst/>
          </a:prstGeom>
          <a:solidFill>
            <a:srgbClr val="3B7D2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Client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Browser</a:t>
            </a:r>
            <a:endParaRPr lang="en-CA" sz="1600" dirty="0">
              <a:solidFill>
                <a:schemeClr val="bg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A844DBD-E05C-9903-6B8C-9FA7E083DCF4}"/>
              </a:ext>
            </a:extLst>
          </p:cNvPr>
          <p:cNvSpPr/>
          <p:nvPr/>
        </p:nvSpPr>
        <p:spPr>
          <a:xfrm>
            <a:off x="8526027" y="188964"/>
            <a:ext cx="990011" cy="54000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Web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Server</a:t>
            </a:r>
            <a:endParaRPr lang="en-CA" sz="1600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71D3E28-F026-7ED2-FDE0-85920BD18271}"/>
              </a:ext>
            </a:extLst>
          </p:cNvPr>
          <p:cNvSpPr txBox="1"/>
          <p:nvPr/>
        </p:nvSpPr>
        <p:spPr>
          <a:xfrm>
            <a:off x="3935976" y="1808982"/>
            <a:ext cx="5040056" cy="654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400" b="1" dirty="0">
                <a:solidFill>
                  <a:srgbClr val="C00000"/>
                </a:solidFill>
              </a:rPr>
              <a:t>200 OK</a:t>
            </a:r>
          </a:p>
          <a:p>
            <a:pPr algn="ctr"/>
            <a:endParaRPr lang="en-CA" sz="1050" b="1" dirty="0">
              <a:solidFill>
                <a:srgbClr val="C00000"/>
              </a:solidFill>
            </a:endParaRPr>
          </a:p>
          <a:p>
            <a:pPr algn="ctr"/>
            <a:r>
              <a:rPr lang="en-CA" sz="1050" b="1" dirty="0">
                <a:solidFill>
                  <a:srgbClr val="0070C0"/>
                </a:solidFill>
              </a:rPr>
              <a:t>Set-Cookie:</a:t>
            </a:r>
            <a:r>
              <a:rPr lang="en-CA" sz="1050" b="1" dirty="0"/>
              <a:t> sessionId=</a:t>
            </a:r>
            <a:r>
              <a:rPr lang="en-CA" sz="1050" b="1" dirty="0">
                <a:solidFill>
                  <a:srgbClr val="C00000"/>
                </a:solidFill>
              </a:rPr>
              <a:t>yw3dup93z</a:t>
            </a:r>
            <a:r>
              <a:rPr lang="en-CA" sz="1050" b="1" dirty="0"/>
              <a:t>; </a:t>
            </a:r>
          </a:p>
        </p:txBody>
      </p:sp>
      <p:pic>
        <p:nvPicPr>
          <p:cNvPr id="38" name="Graphic 37" descr="Circles with arrows with solid fill">
            <a:extLst>
              <a:ext uri="{FF2B5EF4-FFF2-40B4-BE49-F238E27FC236}">
                <a16:creationId xmlns:a16="http://schemas.microsoft.com/office/drawing/2014/main" id="{D56C4DC2-E277-CD8B-A977-2C479B936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56034" y="1358977"/>
            <a:ext cx="450005" cy="45000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B7AD32E-7747-BA49-5ED3-43C04EA088B0}"/>
              </a:ext>
            </a:extLst>
          </p:cNvPr>
          <p:cNvSpPr txBox="1"/>
          <p:nvPr/>
        </p:nvSpPr>
        <p:spPr>
          <a:xfrm>
            <a:off x="9516038" y="1358977"/>
            <a:ext cx="104227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0070C0"/>
                </a:solidFill>
              </a:rPr>
              <a:t>Authentication</a:t>
            </a:r>
          </a:p>
          <a:p>
            <a:r>
              <a:rPr lang="en-US" sz="1000" b="1" dirty="0">
                <a:solidFill>
                  <a:srgbClr val="0070C0"/>
                </a:solidFill>
              </a:rPr>
              <a:t>Successful !</a:t>
            </a:r>
            <a:endParaRPr lang="en-CA" sz="1000" b="1" dirty="0">
              <a:solidFill>
                <a:srgbClr val="0070C0"/>
              </a:solidFill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D70417AB-D0DB-93D3-1D53-629908425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35" y="188964"/>
            <a:ext cx="2340026" cy="223973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9D4B488A-452D-A027-001B-63DDF3E81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8345" y="2475143"/>
            <a:ext cx="270003" cy="275003"/>
          </a:xfrm>
          <a:prstGeom prst="rect">
            <a:avLst/>
          </a:prstGeom>
        </p:spPr>
      </p:pic>
      <p:pic>
        <p:nvPicPr>
          <p:cNvPr id="61" name="Graphic 60" descr="Circles with arrows with solid fill">
            <a:extLst>
              <a:ext uri="{FF2B5EF4-FFF2-40B4-BE49-F238E27FC236}">
                <a16:creationId xmlns:a16="http://schemas.microsoft.com/office/drawing/2014/main" id="{B9BA4C17-0F4B-D944-57A4-12719701E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15968" y="2348988"/>
            <a:ext cx="540006" cy="540006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E347757F-BE1A-1D91-B4D4-7C69EC6D377D}"/>
              </a:ext>
            </a:extLst>
          </p:cNvPr>
          <p:cNvSpPr txBox="1"/>
          <p:nvPr/>
        </p:nvSpPr>
        <p:spPr>
          <a:xfrm>
            <a:off x="2340257" y="2477089"/>
            <a:ext cx="10182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0070C0"/>
                </a:solidFill>
              </a:rPr>
              <a:t>Create Cookie</a:t>
            </a:r>
            <a:endParaRPr lang="en-CA" sz="1000" b="1" dirty="0">
              <a:solidFill>
                <a:srgbClr val="0070C0"/>
              </a:solidFill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2F921D9A-2561-0BCD-809E-DE1AB3DFB3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35" y="3248998"/>
            <a:ext cx="2395614" cy="1800020"/>
          </a:xfrm>
          <a:prstGeom prst="rect">
            <a:avLst/>
          </a:prstGeom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BE8368EF-36F8-9C3D-84C7-56C584AA8F3E}"/>
              </a:ext>
            </a:extLst>
          </p:cNvPr>
          <p:cNvCxnSpPr>
            <a:cxnSpLocks/>
          </p:cNvCxnSpPr>
          <p:nvPr/>
        </p:nvCxnSpPr>
        <p:spPr>
          <a:xfrm>
            <a:off x="3935976" y="4180758"/>
            <a:ext cx="5040056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BFE72B4-CA6D-9B3D-249C-98056AAA2822}"/>
              </a:ext>
            </a:extLst>
          </p:cNvPr>
          <p:cNvGrpSpPr/>
          <p:nvPr/>
        </p:nvGrpSpPr>
        <p:grpSpPr>
          <a:xfrm>
            <a:off x="3935976" y="2888994"/>
            <a:ext cx="5040056" cy="523220"/>
            <a:chOff x="3935976" y="1448978"/>
            <a:chExt cx="2430027" cy="523220"/>
          </a:xfrm>
        </p:grpSpPr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3507E3E7-1959-5C13-2B49-4820CC43F7A9}"/>
                </a:ext>
              </a:extLst>
            </p:cNvPr>
            <p:cNvCxnSpPr/>
            <p:nvPr/>
          </p:nvCxnSpPr>
          <p:spPr>
            <a:xfrm flipH="1">
              <a:off x="3935976" y="1808982"/>
              <a:ext cx="2430027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CFFC1FF-22FB-206E-72BD-A9C0CDA82387}"/>
                </a:ext>
              </a:extLst>
            </p:cNvPr>
            <p:cNvSpPr txBox="1"/>
            <p:nvPr/>
          </p:nvSpPr>
          <p:spPr>
            <a:xfrm flipH="1">
              <a:off x="3935976" y="1448978"/>
              <a:ext cx="24300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7030A0"/>
                  </a:solidFill>
                </a:rPr>
                <a:t>GET</a:t>
              </a:r>
              <a:r>
                <a:rPr lang="en-US" sz="1400" dirty="0">
                  <a:solidFill>
                    <a:srgbClr val="3B7D23"/>
                  </a:solidFill>
                </a:rPr>
                <a:t> </a:t>
              </a:r>
              <a:r>
                <a:rPr lang="en-US" sz="1400" b="1" dirty="0">
                  <a:solidFill>
                    <a:srgbClr val="FF6600"/>
                  </a:solidFill>
                </a:rPr>
                <a:t>/calendar</a:t>
              </a:r>
            </a:p>
            <a:p>
              <a:pPr algn="ctr"/>
              <a:endParaRPr lang="en-US" sz="1400" b="1" dirty="0">
                <a:solidFill>
                  <a:srgbClr val="FF6600"/>
                </a:solidFill>
              </a:endParaRP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E67F3207-7181-14B1-C2B7-06AEC8E1792B}"/>
              </a:ext>
            </a:extLst>
          </p:cNvPr>
          <p:cNvSpPr txBox="1"/>
          <p:nvPr/>
        </p:nvSpPr>
        <p:spPr>
          <a:xfrm>
            <a:off x="3935976" y="3879005"/>
            <a:ext cx="5040056" cy="469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400" b="1" dirty="0">
                <a:solidFill>
                  <a:srgbClr val="C00000"/>
                </a:solidFill>
              </a:rPr>
              <a:t>200 OK</a:t>
            </a:r>
          </a:p>
          <a:p>
            <a:pPr algn="ctr"/>
            <a:endParaRPr lang="en-CA" sz="1050" b="1" dirty="0">
              <a:solidFill>
                <a:srgbClr val="C00000"/>
              </a:solidFill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E9531FBE-B173-C920-6F92-C7C5FBA5D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6012" y="2888994"/>
            <a:ext cx="270003" cy="27500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71BC9A23-C748-496B-DCB3-C4C29747B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6035" y="3519001"/>
            <a:ext cx="270003" cy="275003"/>
          </a:xfrm>
          <a:prstGeom prst="rect">
            <a:avLst/>
          </a:prstGeom>
        </p:spPr>
      </p:pic>
      <p:pic>
        <p:nvPicPr>
          <p:cNvPr id="72" name="Graphic 71" descr="Circles with arrows with solid fill">
            <a:extLst>
              <a:ext uri="{FF2B5EF4-FFF2-40B4-BE49-F238E27FC236}">
                <a16:creationId xmlns:a16="http://schemas.microsoft.com/office/drawing/2014/main" id="{6BCC512E-817F-FB8C-480F-2834C61DC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3658" y="3392846"/>
            <a:ext cx="540006" cy="540006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F49212EF-143D-19DD-0243-8929E8A63D8A}"/>
              </a:ext>
            </a:extLst>
          </p:cNvPr>
          <p:cNvSpPr txBox="1"/>
          <p:nvPr/>
        </p:nvSpPr>
        <p:spPr>
          <a:xfrm>
            <a:off x="9606039" y="3557101"/>
            <a:ext cx="9028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0070C0"/>
                </a:solidFill>
              </a:rPr>
              <a:t>Cookie valid</a:t>
            </a:r>
            <a:endParaRPr lang="en-CA" sz="1000" b="1" dirty="0">
              <a:solidFill>
                <a:srgbClr val="0070C0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9757275-74F5-4EB0-A76A-F13E58CD3672}"/>
              </a:ext>
            </a:extLst>
          </p:cNvPr>
          <p:cNvSpPr txBox="1"/>
          <p:nvPr/>
        </p:nvSpPr>
        <p:spPr>
          <a:xfrm>
            <a:off x="4205979" y="4239009"/>
            <a:ext cx="468005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00" b="1" dirty="0"/>
              <a:t>{[{"id": 1, "title": "Team Meeting", "date": "2025-08-28", "time": "10:00"},</a:t>
            </a:r>
          </a:p>
          <a:p>
            <a:r>
              <a:rPr lang="en-CA" sz="1000" b="1" dirty="0"/>
              <a:t>  {"id": 2, "title": "Doctor Appointment", "date": "2025-08-29", "time": "14:30" },</a:t>
            </a:r>
          </a:p>
          <a:p>
            <a:r>
              <a:rPr lang="en-CA" sz="1000" b="1" dirty="0"/>
              <a:t>  {"id": 3, "title": "Birthday Party", "date": "2025-08-30", "time": "18:00"}]}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D4581DD-2309-B4D3-485C-647190675A3E}"/>
              </a:ext>
            </a:extLst>
          </p:cNvPr>
          <p:cNvGrpSpPr/>
          <p:nvPr/>
        </p:nvGrpSpPr>
        <p:grpSpPr>
          <a:xfrm>
            <a:off x="3935976" y="4959017"/>
            <a:ext cx="5040056" cy="523220"/>
            <a:chOff x="3935976" y="1448978"/>
            <a:chExt cx="2430027" cy="523220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24DC0C59-5417-337C-9FF2-FCEEC351DF49}"/>
                </a:ext>
              </a:extLst>
            </p:cNvPr>
            <p:cNvCxnSpPr/>
            <p:nvPr/>
          </p:nvCxnSpPr>
          <p:spPr>
            <a:xfrm flipH="1">
              <a:off x="3935976" y="1808982"/>
              <a:ext cx="2430027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1F5C795-0A27-812C-33FD-E035FCC97628}"/>
                </a:ext>
              </a:extLst>
            </p:cNvPr>
            <p:cNvSpPr txBox="1"/>
            <p:nvPr/>
          </p:nvSpPr>
          <p:spPr>
            <a:xfrm flipH="1">
              <a:off x="3935976" y="1448978"/>
              <a:ext cx="24300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7030A0"/>
                  </a:solidFill>
                </a:rPr>
                <a:t>GET</a:t>
              </a:r>
              <a:r>
                <a:rPr lang="en-US" sz="1400" dirty="0">
                  <a:solidFill>
                    <a:srgbClr val="3B7D23"/>
                  </a:solidFill>
                </a:rPr>
                <a:t> </a:t>
              </a:r>
              <a:r>
                <a:rPr lang="en-US" sz="1400" b="1" dirty="0">
                  <a:solidFill>
                    <a:srgbClr val="FF6600"/>
                  </a:solidFill>
                </a:rPr>
                <a:t>/profile</a:t>
              </a:r>
            </a:p>
            <a:p>
              <a:pPr algn="ctr"/>
              <a:endParaRPr lang="en-US" sz="1400" b="1" dirty="0">
                <a:solidFill>
                  <a:srgbClr val="FF6600"/>
                </a:solidFill>
              </a:endParaRPr>
            </a:p>
          </p:txBody>
        </p:sp>
      </p:grpSp>
      <p:pic>
        <p:nvPicPr>
          <p:cNvPr id="83" name="Picture 82">
            <a:extLst>
              <a:ext uri="{FF2B5EF4-FFF2-40B4-BE49-F238E27FC236}">
                <a16:creationId xmlns:a16="http://schemas.microsoft.com/office/drawing/2014/main" id="{E1C94847-4984-EE32-6417-E412B9D46E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011" y="4959017"/>
            <a:ext cx="270003" cy="27500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359DE9E4-DF3B-5805-4A49-7CAA5A73DD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6035" y="5550924"/>
            <a:ext cx="270003" cy="275003"/>
          </a:xfrm>
          <a:prstGeom prst="rect">
            <a:avLst/>
          </a:prstGeom>
        </p:spPr>
      </p:pic>
      <p:pic>
        <p:nvPicPr>
          <p:cNvPr id="85" name="Graphic 84" descr="Circles with arrows with solid fill">
            <a:extLst>
              <a:ext uri="{FF2B5EF4-FFF2-40B4-BE49-F238E27FC236}">
                <a16:creationId xmlns:a16="http://schemas.microsoft.com/office/drawing/2014/main" id="{6FE7113D-9632-CE92-3CF3-FAECFA90A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3658" y="5424769"/>
            <a:ext cx="540006" cy="540006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986171A9-1CAE-8452-03A2-B5DC66F1655B}"/>
              </a:ext>
            </a:extLst>
          </p:cNvPr>
          <p:cNvSpPr txBox="1"/>
          <p:nvPr/>
        </p:nvSpPr>
        <p:spPr>
          <a:xfrm>
            <a:off x="9606039" y="5589024"/>
            <a:ext cx="9028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0070C0"/>
                </a:solidFill>
              </a:rPr>
              <a:t>Cookie valid</a:t>
            </a:r>
            <a:endParaRPr lang="en-CA" sz="1000" b="1" dirty="0">
              <a:solidFill>
                <a:srgbClr val="0070C0"/>
              </a:solidFill>
            </a:endParaRP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897820B8-B43A-F045-5EF8-24F039F861B5}"/>
              </a:ext>
            </a:extLst>
          </p:cNvPr>
          <p:cNvCxnSpPr>
            <a:cxnSpLocks/>
          </p:cNvCxnSpPr>
          <p:nvPr/>
        </p:nvCxnSpPr>
        <p:spPr>
          <a:xfrm>
            <a:off x="3935976" y="6070779"/>
            <a:ext cx="5040056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01364BE6-6F01-E258-C0E3-D936BED66477}"/>
              </a:ext>
            </a:extLst>
          </p:cNvPr>
          <p:cNvSpPr txBox="1"/>
          <p:nvPr/>
        </p:nvSpPr>
        <p:spPr>
          <a:xfrm>
            <a:off x="3935976" y="5769026"/>
            <a:ext cx="5040056" cy="469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400" b="1" dirty="0">
                <a:solidFill>
                  <a:srgbClr val="C00000"/>
                </a:solidFill>
              </a:rPr>
              <a:t>200 OK</a:t>
            </a:r>
          </a:p>
          <a:p>
            <a:pPr algn="ctr"/>
            <a:endParaRPr lang="en-CA" sz="1050" b="1" dirty="0">
              <a:solidFill>
                <a:srgbClr val="C00000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299B122-935C-6B48-DC26-CB55C8C86189}"/>
              </a:ext>
            </a:extLst>
          </p:cNvPr>
          <p:cNvSpPr txBox="1"/>
          <p:nvPr/>
        </p:nvSpPr>
        <p:spPr>
          <a:xfrm>
            <a:off x="4205979" y="6129030"/>
            <a:ext cx="468005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00" b="1" dirty="0"/>
              <a:t>{  "username": "Dave",  "fullName": "David Rave",</a:t>
            </a:r>
          </a:p>
          <a:p>
            <a:r>
              <a:rPr lang="en-CA" sz="1000" b="1" dirty="0"/>
              <a:t>   "email": "dave@example.com", "age": 28, "role": "user", </a:t>
            </a:r>
          </a:p>
          <a:p>
            <a:r>
              <a:rPr lang="en-CA" sz="1000" b="1" dirty="0"/>
              <a:t>   "preferences": { "theme": "dark", "notifications": true  }}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DCD9492-D3EA-38F2-35B3-BDC72831B4C5}"/>
              </a:ext>
            </a:extLst>
          </p:cNvPr>
          <p:cNvSpPr txBox="1"/>
          <p:nvPr/>
        </p:nvSpPr>
        <p:spPr>
          <a:xfrm>
            <a:off x="2804668" y="4419011"/>
            <a:ext cx="635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Update </a:t>
            </a:r>
          </a:p>
          <a:p>
            <a:pPr algn="ctr"/>
            <a:r>
              <a:rPr lang="en-US" sz="1000" b="1" dirty="0">
                <a:solidFill>
                  <a:srgbClr val="0070C0"/>
                </a:solidFill>
              </a:rPr>
              <a:t>Page</a:t>
            </a:r>
            <a:endParaRPr lang="en-CA" sz="1000" b="1" dirty="0">
              <a:solidFill>
                <a:srgbClr val="0070C0"/>
              </a:solidFill>
            </a:endParaRPr>
          </a:p>
        </p:txBody>
      </p:sp>
      <p:pic>
        <p:nvPicPr>
          <p:cNvPr id="91" name="Graphic 90" descr="Circles with arrows with solid fill">
            <a:extLst>
              <a:ext uri="{FF2B5EF4-FFF2-40B4-BE49-F238E27FC236}">
                <a16:creationId xmlns:a16="http://schemas.microsoft.com/office/drawing/2014/main" id="{C8B89E75-4867-E4E6-94DA-E02F54B7B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05969" y="4419011"/>
            <a:ext cx="450005" cy="450005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92320705-F5F4-FE17-CE0A-36FA303F9347}"/>
              </a:ext>
            </a:extLst>
          </p:cNvPr>
          <p:cNvSpPr txBox="1"/>
          <p:nvPr/>
        </p:nvSpPr>
        <p:spPr>
          <a:xfrm>
            <a:off x="2803867" y="6219031"/>
            <a:ext cx="636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Update </a:t>
            </a:r>
          </a:p>
          <a:p>
            <a:pPr algn="ctr"/>
            <a:r>
              <a:rPr lang="en-US" sz="1000" b="1" dirty="0">
                <a:solidFill>
                  <a:srgbClr val="0070C0"/>
                </a:solidFill>
              </a:rPr>
              <a:t>Page</a:t>
            </a:r>
            <a:endParaRPr lang="en-CA" sz="1000" b="1" dirty="0">
              <a:solidFill>
                <a:srgbClr val="0070C0"/>
              </a:solidFill>
            </a:endParaRPr>
          </a:p>
        </p:txBody>
      </p:sp>
      <p:pic>
        <p:nvPicPr>
          <p:cNvPr id="93" name="Graphic 92" descr="Circles with arrows with solid fill">
            <a:extLst>
              <a:ext uri="{FF2B5EF4-FFF2-40B4-BE49-F238E27FC236}">
                <a16:creationId xmlns:a16="http://schemas.microsoft.com/office/drawing/2014/main" id="{5C64C152-CBC0-F46C-9ED4-38671B23E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05969" y="6219031"/>
            <a:ext cx="450005" cy="450005"/>
          </a:xfrm>
          <a:prstGeom prst="rect">
            <a:avLst/>
          </a:prstGeom>
        </p:spPr>
      </p:pic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1FA20753-3E02-CBFE-1B47-136FF6CAD462}"/>
              </a:ext>
            </a:extLst>
          </p:cNvPr>
          <p:cNvCxnSpPr>
            <a:cxnSpLocks/>
          </p:cNvCxnSpPr>
          <p:nvPr/>
        </p:nvCxnSpPr>
        <p:spPr>
          <a:xfrm flipV="1">
            <a:off x="2457450" y="3338999"/>
            <a:ext cx="1298524" cy="1042501"/>
          </a:xfrm>
          <a:prstGeom prst="straightConnector1">
            <a:avLst/>
          </a:prstGeom>
          <a:ln>
            <a:solidFill>
              <a:srgbClr val="FF660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0C900275-B454-E090-41DA-4AFE17AB55C2}"/>
              </a:ext>
            </a:extLst>
          </p:cNvPr>
          <p:cNvCxnSpPr>
            <a:cxnSpLocks/>
          </p:cNvCxnSpPr>
          <p:nvPr/>
        </p:nvCxnSpPr>
        <p:spPr>
          <a:xfrm>
            <a:off x="2428875" y="4648200"/>
            <a:ext cx="1327099" cy="670821"/>
          </a:xfrm>
          <a:prstGeom prst="straightConnector1">
            <a:avLst/>
          </a:prstGeom>
          <a:ln>
            <a:solidFill>
              <a:srgbClr val="FF660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B91585A8-832C-10EB-B445-2C360A15E417}"/>
              </a:ext>
            </a:extLst>
          </p:cNvPr>
          <p:cNvCxnSpPr>
            <a:cxnSpLocks/>
          </p:cNvCxnSpPr>
          <p:nvPr/>
        </p:nvCxnSpPr>
        <p:spPr>
          <a:xfrm flipV="1">
            <a:off x="2114550" y="1205399"/>
            <a:ext cx="1679524" cy="1013926"/>
          </a:xfrm>
          <a:prstGeom prst="straightConnector1">
            <a:avLst/>
          </a:prstGeom>
          <a:ln>
            <a:solidFill>
              <a:srgbClr val="FF660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5C1184FD-411A-477D-0C53-680AE314D9FB}"/>
              </a:ext>
            </a:extLst>
          </p:cNvPr>
          <p:cNvSpPr txBox="1"/>
          <p:nvPr/>
        </p:nvSpPr>
        <p:spPr>
          <a:xfrm>
            <a:off x="2495960" y="2618991"/>
            <a:ext cx="748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&amp; Update </a:t>
            </a:r>
          </a:p>
          <a:p>
            <a:pPr algn="ctr"/>
            <a:r>
              <a:rPr lang="en-US" sz="1000" b="1" dirty="0">
                <a:solidFill>
                  <a:srgbClr val="0070C0"/>
                </a:solidFill>
              </a:rPr>
              <a:t>Page</a:t>
            </a:r>
            <a:endParaRPr lang="en-CA" sz="1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47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C130DBB-C4A9-94F9-286A-CF2E0E555953}"/>
              </a:ext>
            </a:extLst>
          </p:cNvPr>
          <p:cNvSpPr/>
          <p:nvPr/>
        </p:nvSpPr>
        <p:spPr>
          <a:xfrm>
            <a:off x="3035966" y="908973"/>
            <a:ext cx="3600040" cy="279003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ED4F8C-05BC-1C7E-EC8A-2722857B1DE8}"/>
              </a:ext>
            </a:extLst>
          </p:cNvPr>
          <p:cNvSpPr/>
          <p:nvPr/>
        </p:nvSpPr>
        <p:spPr>
          <a:xfrm>
            <a:off x="3035966" y="1358978"/>
            <a:ext cx="3600040" cy="27000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70C0"/>
                </a:solidFill>
              </a:rPr>
              <a:t>Home     About Us      Products     Contact Us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0FE462-F202-1BAE-6389-36F786B103EB}"/>
              </a:ext>
            </a:extLst>
          </p:cNvPr>
          <p:cNvSpPr/>
          <p:nvPr/>
        </p:nvSpPr>
        <p:spPr>
          <a:xfrm>
            <a:off x="3035966" y="908973"/>
            <a:ext cx="3600040" cy="45000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Company Name and Logo</a:t>
            </a:r>
            <a:endParaRPr lang="en-CA" dirty="0">
              <a:solidFill>
                <a:srgbClr val="0070C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71291A-73B8-B447-D61D-9C6D1BB5BE74}"/>
              </a:ext>
            </a:extLst>
          </p:cNvPr>
          <p:cNvSpPr/>
          <p:nvPr/>
        </p:nvSpPr>
        <p:spPr>
          <a:xfrm>
            <a:off x="3035966" y="3339000"/>
            <a:ext cx="3600040" cy="36000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70C0"/>
                </a:solidFill>
              </a:rPr>
              <a:t>Footer with Copyright info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22FBED-D8A4-9F8D-FCD4-222F9BAF9E1E}"/>
              </a:ext>
            </a:extLst>
          </p:cNvPr>
          <p:cNvSpPr/>
          <p:nvPr/>
        </p:nvSpPr>
        <p:spPr>
          <a:xfrm>
            <a:off x="3125967" y="1718981"/>
            <a:ext cx="3420038" cy="153001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C00000"/>
                </a:solidFill>
              </a:rPr>
              <a:t>Horizontally-Scrolling</a:t>
            </a:r>
          </a:p>
          <a:p>
            <a:pPr algn="ctr"/>
            <a:r>
              <a:rPr lang="en-US" sz="1200" dirty="0">
                <a:solidFill>
                  <a:srgbClr val="C00000"/>
                </a:solidFill>
              </a:rPr>
              <a:t>(on a timer) </a:t>
            </a:r>
          </a:p>
          <a:p>
            <a:pPr algn="ctr"/>
            <a:r>
              <a:rPr lang="en-US" sz="1200" dirty="0">
                <a:solidFill>
                  <a:srgbClr val="C00000"/>
                </a:solidFill>
              </a:rPr>
              <a:t>Images of Various </a:t>
            </a:r>
          </a:p>
          <a:p>
            <a:pPr algn="ctr"/>
            <a:r>
              <a:rPr lang="en-US" sz="1200" dirty="0">
                <a:solidFill>
                  <a:srgbClr val="C00000"/>
                </a:solidFill>
              </a:rPr>
              <a:t>Company Labs</a:t>
            </a:r>
            <a:endParaRPr lang="en-CA" sz="1200" dirty="0">
              <a:solidFill>
                <a:srgbClr val="C0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3CA9A4-7CE3-324E-CA9D-0575B9D5A996}"/>
              </a:ext>
            </a:extLst>
          </p:cNvPr>
          <p:cNvSpPr/>
          <p:nvPr/>
        </p:nvSpPr>
        <p:spPr>
          <a:xfrm>
            <a:off x="3363346" y="1358978"/>
            <a:ext cx="482629" cy="270003"/>
          </a:xfrm>
          <a:prstGeom prst="rect">
            <a:avLst/>
          </a:prstGeom>
          <a:solidFill>
            <a:srgbClr val="4E95D9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0070C0"/>
              </a:solidFill>
            </a:endParaRPr>
          </a:p>
        </p:txBody>
      </p:sp>
      <p:sp>
        <p:nvSpPr>
          <p:cNvPr id="72" name="Speech Bubble: Rectangle with Corners Rounded 71">
            <a:extLst>
              <a:ext uri="{FF2B5EF4-FFF2-40B4-BE49-F238E27FC236}">
                <a16:creationId xmlns:a16="http://schemas.microsoft.com/office/drawing/2014/main" id="{DA54528B-02F7-AB45-3578-C438400F398F}"/>
              </a:ext>
            </a:extLst>
          </p:cNvPr>
          <p:cNvSpPr/>
          <p:nvPr/>
        </p:nvSpPr>
        <p:spPr>
          <a:xfrm>
            <a:off x="7266013" y="908973"/>
            <a:ext cx="1710019" cy="630007"/>
          </a:xfrm>
          <a:prstGeom prst="wedgeRoundRectCallout">
            <a:avLst>
              <a:gd name="adj1" fmla="val -56811"/>
              <a:gd name="adj2" fmla="val 11481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Duplicated </a:t>
            </a:r>
            <a:r>
              <a:rPr lang="en-US" sz="1200" b="1" dirty="0">
                <a:solidFill>
                  <a:schemeClr val="tx1"/>
                </a:solidFill>
              </a:rPr>
              <a:t>header</a:t>
            </a:r>
            <a:r>
              <a:rPr lang="en-US" sz="1200" dirty="0">
                <a:solidFill>
                  <a:schemeClr val="tx1"/>
                </a:solidFill>
              </a:rPr>
              <a:t> on 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each page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73" name="Right Brace 72">
            <a:extLst>
              <a:ext uri="{FF2B5EF4-FFF2-40B4-BE49-F238E27FC236}">
                <a16:creationId xmlns:a16="http://schemas.microsoft.com/office/drawing/2014/main" id="{190EF765-3BA4-B3DB-0ED9-CE184A70C8F9}"/>
              </a:ext>
            </a:extLst>
          </p:cNvPr>
          <p:cNvSpPr/>
          <p:nvPr/>
        </p:nvSpPr>
        <p:spPr>
          <a:xfrm>
            <a:off x="6726007" y="908973"/>
            <a:ext cx="360004" cy="720008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4" name="Right Brace 73">
            <a:extLst>
              <a:ext uri="{FF2B5EF4-FFF2-40B4-BE49-F238E27FC236}">
                <a16:creationId xmlns:a16="http://schemas.microsoft.com/office/drawing/2014/main" id="{74412669-C22E-A750-8848-1CC52FA78F9F}"/>
              </a:ext>
            </a:extLst>
          </p:cNvPr>
          <p:cNvSpPr/>
          <p:nvPr/>
        </p:nvSpPr>
        <p:spPr>
          <a:xfrm>
            <a:off x="6726007" y="3339000"/>
            <a:ext cx="360004" cy="360004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5" name="Speech Bubble: Rectangle with Corners Rounded 74">
            <a:extLst>
              <a:ext uri="{FF2B5EF4-FFF2-40B4-BE49-F238E27FC236}">
                <a16:creationId xmlns:a16="http://schemas.microsoft.com/office/drawing/2014/main" id="{F2EBCB08-D4FF-0FE2-932B-DC7E461F23C1}"/>
              </a:ext>
            </a:extLst>
          </p:cNvPr>
          <p:cNvSpPr/>
          <p:nvPr/>
        </p:nvSpPr>
        <p:spPr>
          <a:xfrm>
            <a:off x="7266013" y="2978996"/>
            <a:ext cx="1710019" cy="630007"/>
          </a:xfrm>
          <a:prstGeom prst="wedgeRoundRectCallout">
            <a:avLst>
              <a:gd name="adj1" fmla="val -56365"/>
              <a:gd name="adj2" fmla="val 33252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Duplicated </a:t>
            </a:r>
            <a:r>
              <a:rPr lang="en-US" sz="1200" b="1" dirty="0">
                <a:solidFill>
                  <a:schemeClr val="tx1"/>
                </a:solidFill>
              </a:rPr>
              <a:t>footer</a:t>
            </a:r>
            <a:r>
              <a:rPr lang="en-US" sz="1200" dirty="0">
                <a:solidFill>
                  <a:schemeClr val="tx1"/>
                </a:solidFill>
              </a:rPr>
              <a:t> on 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each page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76" name="Speech Bubble: Rectangle with Corners Rounded 75">
            <a:extLst>
              <a:ext uri="{FF2B5EF4-FFF2-40B4-BE49-F238E27FC236}">
                <a16:creationId xmlns:a16="http://schemas.microsoft.com/office/drawing/2014/main" id="{E1FD27FC-B888-F3CB-5B9C-5AE52DE1450B}"/>
              </a:ext>
            </a:extLst>
          </p:cNvPr>
          <p:cNvSpPr/>
          <p:nvPr/>
        </p:nvSpPr>
        <p:spPr>
          <a:xfrm>
            <a:off x="965943" y="1178975"/>
            <a:ext cx="1260014" cy="630007"/>
          </a:xfrm>
          <a:prstGeom prst="wedgeRoundRectCallout">
            <a:avLst>
              <a:gd name="adj1" fmla="val 73752"/>
              <a:gd name="adj2" fmla="val -614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Navigation bar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(like a menu)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77" name="Right Brace 76">
            <a:extLst>
              <a:ext uri="{FF2B5EF4-FFF2-40B4-BE49-F238E27FC236}">
                <a16:creationId xmlns:a16="http://schemas.microsoft.com/office/drawing/2014/main" id="{5A34D49F-92B8-D5DC-67DB-674DC91CDB03}"/>
              </a:ext>
            </a:extLst>
          </p:cNvPr>
          <p:cNvSpPr/>
          <p:nvPr/>
        </p:nvSpPr>
        <p:spPr>
          <a:xfrm rot="10800000">
            <a:off x="2611207" y="1319700"/>
            <a:ext cx="360004" cy="360004"/>
          </a:xfrm>
          <a:prstGeom prst="rightBrac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3FBBE7-4EAD-1314-5B21-FBB3BAF5D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6039" y="728970"/>
            <a:ext cx="1710019" cy="18149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C15B79-738C-7197-9809-A24938D28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035" y="4059007"/>
            <a:ext cx="2505425" cy="25721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6316EBA-9BA2-98FD-0D5C-515903B24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011" y="3879005"/>
            <a:ext cx="2086266" cy="2143424"/>
          </a:xfrm>
          <a:prstGeom prst="rect">
            <a:avLst/>
          </a:prstGeom>
        </p:spPr>
      </p:pic>
      <p:pic>
        <p:nvPicPr>
          <p:cNvPr id="21" name="Picture 20" descr="A cartoon of a child sitting at a desk writing on a book&#10;&#10;AI-generated content may be incorrect.">
            <a:extLst>
              <a:ext uri="{FF2B5EF4-FFF2-40B4-BE49-F238E27FC236}">
                <a16:creationId xmlns:a16="http://schemas.microsoft.com/office/drawing/2014/main" id="{E4BDFA77-FDC9-20A0-1EB2-3FF567F02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83" y="4419011"/>
            <a:ext cx="1808982" cy="18089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D69FD5-FCF9-0F07-8CD1-CC0E1011C0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938" y="1898983"/>
            <a:ext cx="2317593" cy="22500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05B0EA-8138-8694-42D8-BC68786A9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941" y="4599013"/>
            <a:ext cx="1856454" cy="187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15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1313EF-FA36-0C7D-04FD-163FD69BA439}"/>
              </a:ext>
            </a:extLst>
          </p:cNvPr>
          <p:cNvSpPr/>
          <p:nvPr/>
        </p:nvSpPr>
        <p:spPr>
          <a:xfrm>
            <a:off x="3845975" y="728969"/>
            <a:ext cx="90001" cy="6030067"/>
          </a:xfrm>
          <a:prstGeom prst="rect">
            <a:avLst/>
          </a:prstGeom>
          <a:solidFill>
            <a:srgbClr val="3B7D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D08B1A-2915-AF65-532E-0DD6F9EECF23}"/>
              </a:ext>
            </a:extLst>
          </p:cNvPr>
          <p:cNvSpPr/>
          <p:nvPr/>
        </p:nvSpPr>
        <p:spPr>
          <a:xfrm>
            <a:off x="8976032" y="728969"/>
            <a:ext cx="90001" cy="60300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B0643C-86AE-3987-05E9-1ECFD602C7EA}"/>
              </a:ext>
            </a:extLst>
          </p:cNvPr>
          <p:cNvCxnSpPr>
            <a:cxnSpLocks/>
          </p:cNvCxnSpPr>
          <p:nvPr/>
        </p:nvCxnSpPr>
        <p:spPr>
          <a:xfrm>
            <a:off x="3935976" y="2110735"/>
            <a:ext cx="5040056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6E88D985-53D9-CFFE-043D-194CD40BA0C4}"/>
              </a:ext>
            </a:extLst>
          </p:cNvPr>
          <p:cNvGrpSpPr/>
          <p:nvPr/>
        </p:nvGrpSpPr>
        <p:grpSpPr>
          <a:xfrm>
            <a:off x="3935976" y="818971"/>
            <a:ext cx="5040056" cy="692497"/>
            <a:chOff x="3935976" y="1448978"/>
            <a:chExt cx="2430027" cy="692497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89EFB994-7FFC-088E-C463-8FDE4825E1BA}"/>
                </a:ext>
              </a:extLst>
            </p:cNvPr>
            <p:cNvCxnSpPr/>
            <p:nvPr/>
          </p:nvCxnSpPr>
          <p:spPr>
            <a:xfrm flipH="1">
              <a:off x="3935976" y="1808982"/>
              <a:ext cx="2430027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0F78AAC-7555-57E9-BA20-A073B558B2BB}"/>
                </a:ext>
              </a:extLst>
            </p:cNvPr>
            <p:cNvSpPr txBox="1"/>
            <p:nvPr/>
          </p:nvSpPr>
          <p:spPr>
            <a:xfrm flipH="1">
              <a:off x="3935976" y="1448978"/>
              <a:ext cx="2430027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7030A0"/>
                  </a:solidFill>
                </a:rPr>
                <a:t>POST</a:t>
              </a:r>
              <a:r>
                <a:rPr lang="en-US" sz="1400" dirty="0">
                  <a:solidFill>
                    <a:srgbClr val="3B7D23"/>
                  </a:solidFill>
                </a:rPr>
                <a:t> </a:t>
              </a:r>
              <a:r>
                <a:rPr lang="en-US" sz="1400" b="1" dirty="0">
                  <a:solidFill>
                    <a:srgbClr val="0070C0"/>
                  </a:solidFill>
                </a:rPr>
                <a:t>/login</a:t>
              </a:r>
            </a:p>
            <a:p>
              <a:pPr algn="ctr"/>
              <a:endParaRPr lang="en-US" sz="1400" b="1" dirty="0">
                <a:solidFill>
                  <a:srgbClr val="FF6600"/>
                </a:solidFill>
              </a:endParaRPr>
            </a:p>
            <a:p>
              <a:pPr algn="ctr"/>
              <a:r>
                <a:rPr lang="en-CA" sz="1100" b="1" dirty="0"/>
                <a:t>{ "username": "dave", "password": "Cool_Dude_75" }</a:t>
              </a:r>
              <a:endParaRPr lang="en-CA" sz="1400" b="1" dirty="0"/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C3395BC-B11C-AAB4-33DB-5F2B2D374DD7}"/>
              </a:ext>
            </a:extLst>
          </p:cNvPr>
          <p:cNvSpPr/>
          <p:nvPr/>
        </p:nvSpPr>
        <p:spPr>
          <a:xfrm>
            <a:off x="3395970" y="188964"/>
            <a:ext cx="990011" cy="540006"/>
          </a:xfrm>
          <a:prstGeom prst="roundRect">
            <a:avLst/>
          </a:prstGeom>
          <a:solidFill>
            <a:srgbClr val="3B7D2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Client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Browser</a:t>
            </a:r>
            <a:endParaRPr lang="en-CA" sz="1600" dirty="0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3C7C1BC-CBD9-22CB-91D8-666075D226A7}"/>
              </a:ext>
            </a:extLst>
          </p:cNvPr>
          <p:cNvSpPr/>
          <p:nvPr/>
        </p:nvSpPr>
        <p:spPr>
          <a:xfrm>
            <a:off x="8526027" y="188964"/>
            <a:ext cx="990011" cy="54000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Web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Server</a:t>
            </a:r>
            <a:endParaRPr lang="en-CA" sz="16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A00DE4-1C5D-78D2-EB80-A9AD1EF7F685}"/>
              </a:ext>
            </a:extLst>
          </p:cNvPr>
          <p:cNvSpPr txBox="1"/>
          <p:nvPr/>
        </p:nvSpPr>
        <p:spPr>
          <a:xfrm>
            <a:off x="3935976" y="1808982"/>
            <a:ext cx="5040056" cy="654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400" b="1" dirty="0">
                <a:solidFill>
                  <a:srgbClr val="C00000"/>
                </a:solidFill>
              </a:rPr>
              <a:t>200 OK</a:t>
            </a:r>
          </a:p>
          <a:p>
            <a:pPr algn="ctr"/>
            <a:endParaRPr lang="en-CA" sz="1050" b="1" dirty="0">
              <a:solidFill>
                <a:srgbClr val="C00000"/>
              </a:solidFill>
            </a:endParaRPr>
          </a:p>
          <a:p>
            <a:pPr algn="ctr"/>
            <a:r>
              <a:rPr lang="en-CA" sz="1050" b="1" dirty="0"/>
              <a:t>sessionId=</a:t>
            </a:r>
            <a:r>
              <a:rPr lang="en-CA" sz="1050" b="1" dirty="0">
                <a:solidFill>
                  <a:srgbClr val="C00000"/>
                </a:solidFill>
              </a:rPr>
              <a:t>yw3dup93z</a:t>
            </a:r>
            <a:r>
              <a:rPr lang="en-CA" sz="1050" b="1" dirty="0"/>
              <a:t> </a:t>
            </a:r>
          </a:p>
        </p:txBody>
      </p:sp>
      <p:pic>
        <p:nvPicPr>
          <p:cNvPr id="11" name="Graphic 10" descr="Circles with arrows with solid fill">
            <a:extLst>
              <a:ext uri="{FF2B5EF4-FFF2-40B4-BE49-F238E27FC236}">
                <a16:creationId xmlns:a16="http://schemas.microsoft.com/office/drawing/2014/main" id="{3C792660-DD5E-13B6-0C83-71E73F565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56034" y="1358977"/>
            <a:ext cx="450005" cy="4500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7957B4-B70B-D8E3-B797-9F8266622DF8}"/>
              </a:ext>
            </a:extLst>
          </p:cNvPr>
          <p:cNvSpPr txBox="1"/>
          <p:nvPr/>
        </p:nvSpPr>
        <p:spPr>
          <a:xfrm>
            <a:off x="9516038" y="1358977"/>
            <a:ext cx="104227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0070C0"/>
                </a:solidFill>
              </a:rPr>
              <a:t>Authentication</a:t>
            </a:r>
          </a:p>
          <a:p>
            <a:r>
              <a:rPr lang="en-US" sz="1000" b="1" dirty="0">
                <a:solidFill>
                  <a:srgbClr val="0070C0"/>
                </a:solidFill>
              </a:rPr>
              <a:t>Successful !</a:t>
            </a:r>
            <a:endParaRPr lang="en-CA" sz="1000" b="1" dirty="0">
              <a:solidFill>
                <a:srgbClr val="0070C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C6C316-3967-DD63-28E3-D589B9B1A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35" y="188964"/>
            <a:ext cx="2340026" cy="22397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C67311-6DFF-50F0-A9CF-6FCD3F08FD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935" y="3248998"/>
            <a:ext cx="2395614" cy="180002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57A73A8-67DD-D91C-A246-1B38B57C10E4}"/>
              </a:ext>
            </a:extLst>
          </p:cNvPr>
          <p:cNvCxnSpPr>
            <a:cxnSpLocks/>
          </p:cNvCxnSpPr>
          <p:nvPr/>
        </p:nvCxnSpPr>
        <p:spPr>
          <a:xfrm>
            <a:off x="3935976" y="4180758"/>
            <a:ext cx="5040056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D28784A-A39E-5F51-DC39-7E84F54DD5AF}"/>
              </a:ext>
            </a:extLst>
          </p:cNvPr>
          <p:cNvGrpSpPr/>
          <p:nvPr/>
        </p:nvGrpSpPr>
        <p:grpSpPr>
          <a:xfrm>
            <a:off x="3935976" y="2888994"/>
            <a:ext cx="5040056" cy="523220"/>
            <a:chOff x="3935976" y="1448978"/>
            <a:chExt cx="2430027" cy="523220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5118DA0-45EE-8F62-0874-358E68913431}"/>
                </a:ext>
              </a:extLst>
            </p:cNvPr>
            <p:cNvCxnSpPr/>
            <p:nvPr/>
          </p:nvCxnSpPr>
          <p:spPr>
            <a:xfrm flipH="1">
              <a:off x="3935976" y="1808982"/>
              <a:ext cx="2430027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F919FB7-F855-3A41-4A3D-47E235BC7E69}"/>
                </a:ext>
              </a:extLst>
            </p:cNvPr>
            <p:cNvSpPr txBox="1"/>
            <p:nvPr/>
          </p:nvSpPr>
          <p:spPr>
            <a:xfrm flipH="1">
              <a:off x="3935976" y="1448978"/>
              <a:ext cx="24300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7030A0"/>
                  </a:solidFill>
                </a:rPr>
                <a:t>GET</a:t>
              </a:r>
              <a:r>
                <a:rPr lang="en-US" sz="1400" dirty="0">
                  <a:solidFill>
                    <a:srgbClr val="3B7D23"/>
                  </a:solidFill>
                </a:rPr>
                <a:t> </a:t>
              </a:r>
              <a:r>
                <a:rPr lang="en-US" sz="1400" b="1" dirty="0">
                  <a:solidFill>
                    <a:srgbClr val="0070C0"/>
                  </a:solidFill>
                </a:rPr>
                <a:t>/</a:t>
              </a:r>
              <a:r>
                <a:rPr lang="en-US" sz="1400" b="1" dirty="0" err="1">
                  <a:solidFill>
                    <a:srgbClr val="0070C0"/>
                  </a:solidFill>
                </a:rPr>
                <a:t>dave</a:t>
              </a:r>
              <a:r>
                <a:rPr lang="en-US" sz="1400" b="1" dirty="0">
                  <a:solidFill>
                    <a:srgbClr val="0070C0"/>
                  </a:solidFill>
                </a:rPr>
                <a:t>/</a:t>
              </a:r>
              <a:r>
                <a:rPr lang="en-US" sz="1400" b="1" dirty="0" err="1">
                  <a:solidFill>
                    <a:srgbClr val="0070C0"/>
                  </a:solidFill>
                </a:rPr>
                <a:t>calendar</a:t>
              </a:r>
              <a:r>
                <a:rPr lang="en-US" sz="1400" b="1" dirty="0" err="1"/>
                <a:t>?</a:t>
              </a:r>
              <a:r>
                <a:rPr lang="en-US" sz="1400" b="1" dirty="0" err="1">
                  <a:solidFill>
                    <a:srgbClr val="FF6600"/>
                  </a:solidFill>
                </a:rPr>
                <a:t>session_id</a:t>
              </a:r>
              <a:r>
                <a:rPr lang="en-US" sz="1400" b="1" dirty="0"/>
                <a:t>=</a:t>
              </a:r>
              <a:r>
                <a:rPr lang="en-US" sz="1400" b="1" dirty="0">
                  <a:solidFill>
                    <a:srgbClr val="C00000"/>
                  </a:solidFill>
                </a:rPr>
                <a:t>yw3dup93z</a:t>
              </a:r>
            </a:p>
            <a:p>
              <a:pPr algn="ctr"/>
              <a:endParaRPr lang="en-US" sz="1400" b="1" dirty="0">
                <a:solidFill>
                  <a:srgbClr val="FF6600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8ECCA4C-E796-3075-11FA-B16A29AEEF5E}"/>
              </a:ext>
            </a:extLst>
          </p:cNvPr>
          <p:cNvSpPr txBox="1"/>
          <p:nvPr/>
        </p:nvSpPr>
        <p:spPr>
          <a:xfrm>
            <a:off x="3935976" y="3879005"/>
            <a:ext cx="5040056" cy="469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400" b="1" dirty="0">
                <a:solidFill>
                  <a:srgbClr val="C00000"/>
                </a:solidFill>
              </a:rPr>
              <a:t>200 OK</a:t>
            </a:r>
          </a:p>
          <a:p>
            <a:pPr algn="ctr"/>
            <a:endParaRPr lang="en-CA" sz="1050" b="1" dirty="0">
              <a:solidFill>
                <a:srgbClr val="C00000"/>
              </a:solidFill>
            </a:endParaRPr>
          </a:p>
        </p:txBody>
      </p:sp>
      <p:pic>
        <p:nvPicPr>
          <p:cNvPr id="25" name="Graphic 24" descr="Circles with arrows with solid fill">
            <a:extLst>
              <a:ext uri="{FF2B5EF4-FFF2-40B4-BE49-F238E27FC236}">
                <a16:creationId xmlns:a16="http://schemas.microsoft.com/office/drawing/2014/main" id="{F003DFCD-2F83-91CD-6D8A-38E79C165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3658" y="3392846"/>
            <a:ext cx="540006" cy="54000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20AD839-900F-0C63-C130-F97969FDAC73}"/>
              </a:ext>
            </a:extLst>
          </p:cNvPr>
          <p:cNvSpPr txBox="1"/>
          <p:nvPr/>
        </p:nvSpPr>
        <p:spPr>
          <a:xfrm>
            <a:off x="9606039" y="3557101"/>
            <a:ext cx="9396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0070C0"/>
                </a:solidFill>
              </a:rPr>
              <a:t>session valid</a:t>
            </a:r>
            <a:endParaRPr lang="en-CA" sz="1000" b="1" dirty="0">
              <a:solidFill>
                <a:srgbClr val="0070C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1ACA02-21E6-2359-7BD9-681363F6A1D1}"/>
              </a:ext>
            </a:extLst>
          </p:cNvPr>
          <p:cNvSpPr txBox="1"/>
          <p:nvPr/>
        </p:nvSpPr>
        <p:spPr>
          <a:xfrm>
            <a:off x="4205979" y="4239009"/>
            <a:ext cx="468005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00" b="1" dirty="0"/>
              <a:t>{[{"id": 1, "title": "Team Meeting", "date": "2025-08-28", "time": "10:00"},</a:t>
            </a:r>
          </a:p>
          <a:p>
            <a:r>
              <a:rPr lang="en-CA" sz="1000" b="1" dirty="0"/>
              <a:t>  {"id": 2, "title": "Doctor Appointment", "date": "2025-08-29", "time": "14:30" },</a:t>
            </a:r>
          </a:p>
          <a:p>
            <a:r>
              <a:rPr lang="en-CA" sz="1000" b="1" dirty="0"/>
              <a:t>  {"id": 3, "title": "Birthday Party", "date": "2025-08-30", "time": "18:00"}]}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855FE18-E713-48DF-0B80-EE452D2EB7CE}"/>
              </a:ext>
            </a:extLst>
          </p:cNvPr>
          <p:cNvGrpSpPr/>
          <p:nvPr/>
        </p:nvGrpSpPr>
        <p:grpSpPr>
          <a:xfrm>
            <a:off x="3935976" y="4959017"/>
            <a:ext cx="5040056" cy="738664"/>
            <a:chOff x="3935976" y="1448978"/>
            <a:chExt cx="2430027" cy="738664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9EEA5FB8-B573-48E5-C625-218A58178495}"/>
                </a:ext>
              </a:extLst>
            </p:cNvPr>
            <p:cNvCxnSpPr/>
            <p:nvPr/>
          </p:nvCxnSpPr>
          <p:spPr>
            <a:xfrm flipH="1">
              <a:off x="3935976" y="1808982"/>
              <a:ext cx="2430027" cy="0"/>
            </a:xfrm>
            <a:prstGeom prst="straightConnector1">
              <a:avLst/>
            </a:prstGeom>
            <a:ln w="76200">
              <a:solidFill>
                <a:srgbClr val="00B05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B4D0158-D2F1-36AB-2C9A-9EB31082D5D2}"/>
                </a:ext>
              </a:extLst>
            </p:cNvPr>
            <p:cNvSpPr txBox="1"/>
            <p:nvPr/>
          </p:nvSpPr>
          <p:spPr>
            <a:xfrm flipH="1">
              <a:off x="3935976" y="1448978"/>
              <a:ext cx="24300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7030A0"/>
                  </a:solidFill>
                </a:rPr>
                <a:t>GET</a:t>
              </a:r>
              <a:r>
                <a:rPr lang="en-US" sz="1400" dirty="0">
                  <a:solidFill>
                    <a:srgbClr val="3B7D23"/>
                  </a:solidFill>
                </a:rPr>
                <a:t> </a:t>
              </a:r>
              <a:r>
                <a:rPr lang="en-US" sz="1400" b="1" dirty="0">
                  <a:solidFill>
                    <a:srgbClr val="0070C0"/>
                  </a:solidFill>
                </a:rPr>
                <a:t>/</a:t>
              </a:r>
              <a:r>
                <a:rPr lang="en-US" sz="1400" b="1" dirty="0" err="1">
                  <a:solidFill>
                    <a:srgbClr val="0070C0"/>
                  </a:solidFill>
                </a:rPr>
                <a:t>dave</a:t>
              </a:r>
              <a:r>
                <a:rPr lang="en-US" sz="1400" b="1" dirty="0">
                  <a:solidFill>
                    <a:srgbClr val="0070C0"/>
                  </a:solidFill>
                </a:rPr>
                <a:t>/</a:t>
              </a:r>
              <a:r>
                <a:rPr lang="en-US" sz="1400" b="1" dirty="0" err="1">
                  <a:solidFill>
                    <a:srgbClr val="0070C0"/>
                  </a:solidFill>
                </a:rPr>
                <a:t>profile</a:t>
              </a:r>
              <a:r>
                <a:rPr lang="en-US" sz="1400" b="1" dirty="0" err="1"/>
                <a:t>?</a:t>
              </a:r>
              <a:r>
                <a:rPr lang="en-US" sz="1400" b="1" dirty="0" err="1">
                  <a:solidFill>
                    <a:srgbClr val="FF6600"/>
                  </a:solidFill>
                </a:rPr>
                <a:t>session_id</a:t>
              </a:r>
              <a:r>
                <a:rPr lang="en-US" sz="1400" b="1" dirty="0"/>
                <a:t>=</a:t>
              </a:r>
              <a:r>
                <a:rPr lang="en-US" sz="1400" b="1" dirty="0">
                  <a:solidFill>
                    <a:srgbClr val="C00000"/>
                  </a:solidFill>
                </a:rPr>
                <a:t>yw3dup93z</a:t>
              </a:r>
            </a:p>
            <a:p>
              <a:pPr algn="ctr"/>
              <a:endParaRPr lang="en-US" sz="1400" b="1" dirty="0">
                <a:solidFill>
                  <a:srgbClr val="FF6600"/>
                </a:solidFill>
              </a:endParaRPr>
            </a:p>
            <a:p>
              <a:pPr algn="ctr"/>
              <a:endParaRPr lang="en-US" sz="1400" b="1" dirty="0">
                <a:solidFill>
                  <a:srgbClr val="FF6600"/>
                </a:solidFill>
              </a:endParaRPr>
            </a:p>
          </p:txBody>
        </p:sp>
      </p:grpSp>
      <p:pic>
        <p:nvPicPr>
          <p:cNvPr id="33" name="Graphic 32" descr="Circles with arrows with solid fill">
            <a:extLst>
              <a:ext uri="{FF2B5EF4-FFF2-40B4-BE49-F238E27FC236}">
                <a16:creationId xmlns:a16="http://schemas.microsoft.com/office/drawing/2014/main" id="{38997AF0-5356-8880-3D16-788DDD431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3658" y="5424769"/>
            <a:ext cx="540006" cy="54000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9770877-CC51-4BA7-9F44-39D7FB4F0C94}"/>
              </a:ext>
            </a:extLst>
          </p:cNvPr>
          <p:cNvSpPr txBox="1"/>
          <p:nvPr/>
        </p:nvSpPr>
        <p:spPr>
          <a:xfrm>
            <a:off x="9606039" y="5589024"/>
            <a:ext cx="9396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0070C0"/>
                </a:solidFill>
              </a:rPr>
              <a:t>session valid</a:t>
            </a:r>
            <a:endParaRPr lang="en-CA" sz="1000" b="1" dirty="0">
              <a:solidFill>
                <a:srgbClr val="0070C0"/>
              </a:solidFill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C536E62-E22D-9142-8A58-271E2E039EEE}"/>
              </a:ext>
            </a:extLst>
          </p:cNvPr>
          <p:cNvCxnSpPr>
            <a:cxnSpLocks/>
          </p:cNvCxnSpPr>
          <p:nvPr/>
        </p:nvCxnSpPr>
        <p:spPr>
          <a:xfrm>
            <a:off x="3935976" y="6070779"/>
            <a:ext cx="5040056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107FFEB0-22F9-2945-5735-F12F6D94210C}"/>
              </a:ext>
            </a:extLst>
          </p:cNvPr>
          <p:cNvSpPr txBox="1"/>
          <p:nvPr/>
        </p:nvSpPr>
        <p:spPr>
          <a:xfrm>
            <a:off x="3935976" y="5769026"/>
            <a:ext cx="5040056" cy="469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400" b="1" dirty="0">
                <a:solidFill>
                  <a:srgbClr val="C00000"/>
                </a:solidFill>
              </a:rPr>
              <a:t>200 OK</a:t>
            </a:r>
          </a:p>
          <a:p>
            <a:pPr algn="ctr"/>
            <a:endParaRPr lang="en-CA" sz="1050" b="1" dirty="0">
              <a:solidFill>
                <a:srgbClr val="C0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E8D613-065B-386F-E458-70DFC18E0B41}"/>
              </a:ext>
            </a:extLst>
          </p:cNvPr>
          <p:cNvSpPr txBox="1"/>
          <p:nvPr/>
        </p:nvSpPr>
        <p:spPr>
          <a:xfrm>
            <a:off x="4205979" y="6129030"/>
            <a:ext cx="468005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00" b="1" dirty="0"/>
              <a:t>{  "username": "Dave",  "fullName": "David Rave",</a:t>
            </a:r>
          </a:p>
          <a:p>
            <a:r>
              <a:rPr lang="en-CA" sz="1000" b="1" dirty="0"/>
              <a:t>   "email": "dave@example.com", "age": 28, "role": "user", </a:t>
            </a:r>
          </a:p>
          <a:p>
            <a:r>
              <a:rPr lang="en-CA" sz="1000" b="1" dirty="0"/>
              <a:t>   "preferences": { "theme": "dark", "notifications": true  }}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390CE1F-F85B-6A94-2C9C-3074CDCCA270}"/>
              </a:ext>
            </a:extLst>
          </p:cNvPr>
          <p:cNvSpPr txBox="1"/>
          <p:nvPr/>
        </p:nvSpPr>
        <p:spPr>
          <a:xfrm>
            <a:off x="2804668" y="4419011"/>
            <a:ext cx="635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Update </a:t>
            </a:r>
          </a:p>
          <a:p>
            <a:pPr algn="ctr"/>
            <a:r>
              <a:rPr lang="en-US" sz="1000" b="1" dirty="0">
                <a:solidFill>
                  <a:srgbClr val="0070C0"/>
                </a:solidFill>
              </a:rPr>
              <a:t>Page</a:t>
            </a:r>
            <a:endParaRPr lang="en-CA" sz="1000" b="1" dirty="0">
              <a:solidFill>
                <a:srgbClr val="0070C0"/>
              </a:solidFill>
            </a:endParaRPr>
          </a:p>
        </p:txBody>
      </p:sp>
      <p:pic>
        <p:nvPicPr>
          <p:cNvPr id="39" name="Graphic 38" descr="Circles with arrows with solid fill">
            <a:extLst>
              <a:ext uri="{FF2B5EF4-FFF2-40B4-BE49-F238E27FC236}">
                <a16:creationId xmlns:a16="http://schemas.microsoft.com/office/drawing/2014/main" id="{C7E6AB5D-5FE7-387D-DB9D-83F869801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05969" y="4419011"/>
            <a:ext cx="450005" cy="45000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93F98B4-98F9-F913-A727-471F051B797B}"/>
              </a:ext>
            </a:extLst>
          </p:cNvPr>
          <p:cNvSpPr txBox="1"/>
          <p:nvPr/>
        </p:nvSpPr>
        <p:spPr>
          <a:xfrm>
            <a:off x="2803867" y="6219031"/>
            <a:ext cx="636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Update </a:t>
            </a:r>
          </a:p>
          <a:p>
            <a:pPr algn="ctr"/>
            <a:r>
              <a:rPr lang="en-US" sz="1000" b="1" dirty="0">
                <a:solidFill>
                  <a:srgbClr val="0070C0"/>
                </a:solidFill>
              </a:rPr>
              <a:t>Page</a:t>
            </a:r>
            <a:endParaRPr lang="en-CA" sz="1000" b="1" dirty="0">
              <a:solidFill>
                <a:srgbClr val="0070C0"/>
              </a:solidFill>
            </a:endParaRPr>
          </a:p>
        </p:txBody>
      </p:sp>
      <p:pic>
        <p:nvPicPr>
          <p:cNvPr id="41" name="Graphic 40" descr="Circles with arrows with solid fill">
            <a:extLst>
              <a:ext uri="{FF2B5EF4-FFF2-40B4-BE49-F238E27FC236}">
                <a16:creationId xmlns:a16="http://schemas.microsoft.com/office/drawing/2014/main" id="{3FD003D9-4116-79B1-E1F0-9E3201A59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05969" y="6219031"/>
            <a:ext cx="450005" cy="450005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B03A823-7123-8EBC-252F-18CCB1CEF526}"/>
              </a:ext>
            </a:extLst>
          </p:cNvPr>
          <p:cNvCxnSpPr>
            <a:cxnSpLocks/>
          </p:cNvCxnSpPr>
          <p:nvPr/>
        </p:nvCxnSpPr>
        <p:spPr>
          <a:xfrm flipV="1">
            <a:off x="2457450" y="3338999"/>
            <a:ext cx="1298524" cy="1042501"/>
          </a:xfrm>
          <a:prstGeom prst="straightConnector1">
            <a:avLst/>
          </a:prstGeom>
          <a:ln>
            <a:solidFill>
              <a:srgbClr val="FF660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4A7EA0A-E18D-BC0A-0E63-C20DA3033F9F}"/>
              </a:ext>
            </a:extLst>
          </p:cNvPr>
          <p:cNvCxnSpPr>
            <a:cxnSpLocks/>
          </p:cNvCxnSpPr>
          <p:nvPr/>
        </p:nvCxnSpPr>
        <p:spPr>
          <a:xfrm>
            <a:off x="2428875" y="4648200"/>
            <a:ext cx="1327099" cy="670821"/>
          </a:xfrm>
          <a:prstGeom prst="straightConnector1">
            <a:avLst/>
          </a:prstGeom>
          <a:ln>
            <a:solidFill>
              <a:srgbClr val="FF660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97505FA-E5A9-6613-142C-9784AD167197}"/>
              </a:ext>
            </a:extLst>
          </p:cNvPr>
          <p:cNvCxnSpPr>
            <a:cxnSpLocks/>
          </p:cNvCxnSpPr>
          <p:nvPr/>
        </p:nvCxnSpPr>
        <p:spPr>
          <a:xfrm flipV="1">
            <a:off x="2114550" y="1205399"/>
            <a:ext cx="1679524" cy="1013926"/>
          </a:xfrm>
          <a:prstGeom prst="straightConnector1">
            <a:avLst/>
          </a:prstGeom>
          <a:ln>
            <a:solidFill>
              <a:srgbClr val="FF660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F635A349-252F-EEFA-5678-AAFFBBA8D2C3}"/>
              </a:ext>
            </a:extLst>
          </p:cNvPr>
          <p:cNvSpPr txBox="1"/>
          <p:nvPr/>
        </p:nvSpPr>
        <p:spPr>
          <a:xfrm>
            <a:off x="2804668" y="2438989"/>
            <a:ext cx="635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70C0"/>
                </a:solidFill>
              </a:rPr>
              <a:t>Update </a:t>
            </a:r>
          </a:p>
          <a:p>
            <a:pPr algn="ctr"/>
            <a:r>
              <a:rPr lang="en-US" sz="1000" b="1" dirty="0">
                <a:solidFill>
                  <a:srgbClr val="0070C0"/>
                </a:solidFill>
              </a:rPr>
              <a:t>Page</a:t>
            </a:r>
            <a:endParaRPr lang="en-CA" sz="1000" b="1" dirty="0">
              <a:solidFill>
                <a:srgbClr val="0070C0"/>
              </a:solidFill>
            </a:endParaRPr>
          </a:p>
        </p:txBody>
      </p:sp>
      <p:pic>
        <p:nvPicPr>
          <p:cNvPr id="47" name="Graphic 46" descr="Circles with arrows with solid fill">
            <a:extLst>
              <a:ext uri="{FF2B5EF4-FFF2-40B4-BE49-F238E27FC236}">
                <a16:creationId xmlns:a16="http://schemas.microsoft.com/office/drawing/2014/main" id="{07296706-891A-D993-9A54-1DD375C70C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05969" y="2438989"/>
            <a:ext cx="450005" cy="45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950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FEA3DD-6F56-8F70-8EA3-D871CD021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6023" y="3609002"/>
            <a:ext cx="3562847" cy="264832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FDCA7A4-558D-5F52-1A26-E65309091674}"/>
              </a:ext>
            </a:extLst>
          </p:cNvPr>
          <p:cNvSpPr/>
          <p:nvPr/>
        </p:nvSpPr>
        <p:spPr>
          <a:xfrm>
            <a:off x="9696040" y="5769026"/>
            <a:ext cx="720008" cy="270003"/>
          </a:xfrm>
          <a:prstGeom prst="roundRect">
            <a:avLst/>
          </a:prstGeom>
          <a:solidFill>
            <a:srgbClr val="3B7D2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LOGIN</a:t>
            </a:r>
            <a:endParaRPr lang="en-CA" sz="105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71B50E-3026-D3AC-E49B-C6E0EB00D610}"/>
              </a:ext>
            </a:extLst>
          </p:cNvPr>
          <p:cNvSpPr/>
          <p:nvPr/>
        </p:nvSpPr>
        <p:spPr>
          <a:xfrm>
            <a:off x="9156034" y="5409022"/>
            <a:ext cx="1260014" cy="1800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ysClr val="windowText" lastClr="000000"/>
                </a:solidFill>
              </a:rPr>
              <a:t>************</a:t>
            </a:r>
            <a:endParaRPr lang="en-CA" sz="1100" dirty="0">
              <a:solidFill>
                <a:sysClr val="windowText" lastClr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EA5ED5-CE24-08BE-123C-83DF7E0FB4A1}"/>
              </a:ext>
            </a:extLst>
          </p:cNvPr>
          <p:cNvSpPr/>
          <p:nvPr/>
        </p:nvSpPr>
        <p:spPr>
          <a:xfrm>
            <a:off x="9156034" y="5139019"/>
            <a:ext cx="1260014" cy="1800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ysClr val="windowText" lastClr="000000"/>
                </a:solidFill>
              </a:rPr>
              <a:t>Dave</a:t>
            </a:r>
            <a:endParaRPr lang="en-CA" sz="1100" dirty="0">
              <a:solidFill>
                <a:sysClr val="windowText" lastClr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734647-10AB-53CA-5697-50CB8A280B64}"/>
              </a:ext>
            </a:extLst>
          </p:cNvPr>
          <p:cNvSpPr txBox="1"/>
          <p:nvPr/>
        </p:nvSpPr>
        <p:spPr>
          <a:xfrm>
            <a:off x="8436026" y="5139019"/>
            <a:ext cx="7601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Username</a:t>
            </a:r>
            <a:endParaRPr lang="en-CA" sz="1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3E7D2A-61EC-C8AF-E125-4B2CD304BD15}"/>
              </a:ext>
            </a:extLst>
          </p:cNvPr>
          <p:cNvSpPr txBox="1"/>
          <p:nvPr/>
        </p:nvSpPr>
        <p:spPr>
          <a:xfrm>
            <a:off x="8436026" y="5409022"/>
            <a:ext cx="7312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Password</a:t>
            </a:r>
            <a:endParaRPr lang="en-CA" sz="1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1C0E64-ED57-FBCB-41BC-8ACC910053C8}"/>
              </a:ext>
            </a:extLst>
          </p:cNvPr>
          <p:cNvSpPr txBox="1"/>
          <p:nvPr/>
        </p:nvSpPr>
        <p:spPr>
          <a:xfrm>
            <a:off x="9856480" y="4161785"/>
            <a:ext cx="968855" cy="276999"/>
          </a:xfrm>
          <a:prstGeom prst="rect">
            <a:avLst/>
          </a:prstGeom>
          <a:solidFill>
            <a:srgbClr val="3C3C3C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mySite.com</a:t>
            </a:r>
            <a:endParaRPr lang="en-CA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0C948D-DEE4-2FAC-F5E0-9D54E670FCD9}"/>
              </a:ext>
            </a:extLst>
          </p:cNvPr>
          <p:cNvSpPr/>
          <p:nvPr/>
        </p:nvSpPr>
        <p:spPr>
          <a:xfrm>
            <a:off x="9624244" y="4204467"/>
            <a:ext cx="293355" cy="206375"/>
          </a:xfrm>
          <a:prstGeom prst="rect">
            <a:avLst/>
          </a:prstGeom>
          <a:solidFill>
            <a:srgbClr val="3C3C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Graphic 9" descr="Lock with solid fill">
            <a:extLst>
              <a:ext uri="{FF2B5EF4-FFF2-40B4-BE49-F238E27FC236}">
                <a16:creationId xmlns:a16="http://schemas.microsoft.com/office/drawing/2014/main" id="{0B45E782-F387-93D7-1B40-77EC6C18A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63190" y="4191872"/>
            <a:ext cx="199922" cy="1999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27FC6E-6155-72D0-48AB-6169CBEFF83B}"/>
              </a:ext>
            </a:extLst>
          </p:cNvPr>
          <p:cNvSpPr txBox="1"/>
          <p:nvPr/>
        </p:nvSpPr>
        <p:spPr>
          <a:xfrm>
            <a:off x="8965892" y="3685535"/>
            <a:ext cx="1053815" cy="276999"/>
          </a:xfrm>
          <a:prstGeom prst="rect">
            <a:avLst/>
          </a:prstGeom>
          <a:solidFill>
            <a:srgbClr val="3C3C3C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mySite.com -</a:t>
            </a:r>
            <a:endParaRPr lang="en-CA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60AAC0-DA8E-1356-3985-6117BF304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973" y="458967"/>
            <a:ext cx="3562847" cy="264832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17332E3-7B9F-AA99-0A5D-FFC0959FF41A}"/>
              </a:ext>
            </a:extLst>
          </p:cNvPr>
          <p:cNvSpPr/>
          <p:nvPr/>
        </p:nvSpPr>
        <p:spPr>
          <a:xfrm>
            <a:off x="6186001" y="1988984"/>
            <a:ext cx="810009" cy="270003"/>
          </a:xfrm>
          <a:prstGeom prst="roundRect">
            <a:avLst/>
          </a:prstGeom>
          <a:solidFill>
            <a:srgbClr val="3B7D2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Calendar</a:t>
            </a:r>
            <a:endParaRPr lang="en-CA" sz="105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491101-E0C3-2A68-9357-13CBC6D73232}"/>
              </a:ext>
            </a:extLst>
          </p:cNvPr>
          <p:cNvSpPr txBox="1"/>
          <p:nvPr/>
        </p:nvSpPr>
        <p:spPr>
          <a:xfrm>
            <a:off x="3935976" y="2258987"/>
            <a:ext cx="2049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Welcome back Dave!</a:t>
            </a:r>
            <a:endParaRPr lang="en-CA" sz="16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F42EC8-6689-4B92-516C-DBDFED053BE9}"/>
              </a:ext>
            </a:extLst>
          </p:cNvPr>
          <p:cNvSpPr txBox="1"/>
          <p:nvPr/>
        </p:nvSpPr>
        <p:spPr>
          <a:xfrm>
            <a:off x="5356430" y="1011750"/>
            <a:ext cx="968855" cy="276999"/>
          </a:xfrm>
          <a:prstGeom prst="rect">
            <a:avLst/>
          </a:prstGeom>
          <a:solidFill>
            <a:srgbClr val="3C3C3C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mySite.com</a:t>
            </a:r>
            <a:endParaRPr lang="en-CA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AE21B2-B04B-6111-BBC9-1007A3FA24C8}"/>
              </a:ext>
            </a:extLst>
          </p:cNvPr>
          <p:cNvSpPr/>
          <p:nvPr/>
        </p:nvSpPr>
        <p:spPr>
          <a:xfrm>
            <a:off x="5124194" y="1054432"/>
            <a:ext cx="293355" cy="206375"/>
          </a:xfrm>
          <a:prstGeom prst="rect">
            <a:avLst/>
          </a:prstGeom>
          <a:solidFill>
            <a:srgbClr val="3C3C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0" name="Graphic 19" descr="Lock with solid fill">
            <a:extLst>
              <a:ext uri="{FF2B5EF4-FFF2-40B4-BE49-F238E27FC236}">
                <a16:creationId xmlns:a16="http://schemas.microsoft.com/office/drawing/2014/main" id="{3E2F5D60-C633-35D3-9A8F-556959866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63140" y="1041837"/>
            <a:ext cx="199922" cy="1999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8CD9A93-4981-7847-6A16-35FDC0B6FF66}"/>
              </a:ext>
            </a:extLst>
          </p:cNvPr>
          <p:cNvSpPr txBox="1"/>
          <p:nvPr/>
        </p:nvSpPr>
        <p:spPr>
          <a:xfrm>
            <a:off x="4465842" y="535500"/>
            <a:ext cx="1053815" cy="276999"/>
          </a:xfrm>
          <a:prstGeom prst="rect">
            <a:avLst/>
          </a:prstGeom>
          <a:solidFill>
            <a:srgbClr val="3C3C3C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mySite.com -</a:t>
            </a:r>
            <a:endParaRPr lang="en-CA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1340283-AAC3-6F65-7CE1-5A370237B3F4}"/>
              </a:ext>
            </a:extLst>
          </p:cNvPr>
          <p:cNvSpPr/>
          <p:nvPr/>
        </p:nvSpPr>
        <p:spPr>
          <a:xfrm>
            <a:off x="6186001" y="2708992"/>
            <a:ext cx="810009" cy="27000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LOGOUT</a:t>
            </a:r>
            <a:endParaRPr lang="en-CA" sz="105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0CF0B27-FFC1-1353-294E-EFEBBE35EDDA}"/>
              </a:ext>
            </a:extLst>
          </p:cNvPr>
          <p:cNvSpPr/>
          <p:nvPr/>
        </p:nvSpPr>
        <p:spPr>
          <a:xfrm>
            <a:off x="6186001" y="2348988"/>
            <a:ext cx="810009" cy="270003"/>
          </a:xfrm>
          <a:prstGeom prst="roundRect">
            <a:avLst/>
          </a:prstGeom>
          <a:solidFill>
            <a:srgbClr val="3B7D2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Profile</a:t>
            </a:r>
            <a:endParaRPr lang="en-CA" sz="105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E7E761E-D343-3949-3CDA-7F0665B6E6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939" y="458967"/>
            <a:ext cx="2400635" cy="218152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D3779F6-B065-3906-CC23-90CFA1ACE9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5977" y="3609002"/>
            <a:ext cx="2715004" cy="2819794"/>
          </a:xfrm>
          <a:prstGeom prst="rect">
            <a:avLst/>
          </a:prstGeom>
        </p:spPr>
      </p:pic>
      <p:pic>
        <p:nvPicPr>
          <p:cNvPr id="33" name="Picture 32" descr="A cartoon character of a child pointing&#10;&#10;AI-generated content may be incorrect.">
            <a:extLst>
              <a:ext uri="{FF2B5EF4-FFF2-40B4-BE49-F238E27FC236}">
                <a16:creationId xmlns:a16="http://schemas.microsoft.com/office/drawing/2014/main" id="{1F3A950B-A599-D72E-4567-C1A5F2E29E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941" y="3429000"/>
            <a:ext cx="2618991" cy="26189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C68A595-0D86-4E0D-A7A1-66333A58BF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6027" y="728970"/>
            <a:ext cx="1505322" cy="21689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A cartoon character holding an apple and orange&#10;&#10;AI-generated content may be incorrect.">
            <a:extLst>
              <a:ext uri="{FF2B5EF4-FFF2-40B4-BE49-F238E27FC236}">
                <a16:creationId xmlns:a16="http://schemas.microsoft.com/office/drawing/2014/main" id="{34AC5742-50CA-8257-3CBB-348DF953F4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039" y="818971"/>
            <a:ext cx="2430027" cy="24300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12802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E60576-5571-20C6-CD40-CBBD0DF88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048" y="866417"/>
            <a:ext cx="3507957" cy="293968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C731D7E-816C-748C-FE0F-0AE1BB85E169}"/>
              </a:ext>
            </a:extLst>
          </p:cNvPr>
          <p:cNvSpPr/>
          <p:nvPr/>
        </p:nvSpPr>
        <p:spPr>
          <a:xfrm>
            <a:off x="3035966" y="2743201"/>
            <a:ext cx="3510039" cy="36379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26220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shelves full of toys&#10;&#10;AI-generated content may be incorrect.">
            <a:extLst>
              <a:ext uri="{FF2B5EF4-FFF2-40B4-BE49-F238E27FC236}">
                <a16:creationId xmlns:a16="http://schemas.microsoft.com/office/drawing/2014/main" id="{D7E3EBF5-B0BB-C8B3-2B06-F604F351F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37" y="278965"/>
            <a:ext cx="2078985" cy="2078985"/>
          </a:xfrm>
          <a:prstGeom prst="rect">
            <a:avLst/>
          </a:prstGeom>
        </p:spPr>
      </p:pic>
      <p:pic>
        <p:nvPicPr>
          <p:cNvPr id="5" name="Picture 4" descr="A plastic toy bottle and a container&#10;&#10;AI-generated content may be incorrect.">
            <a:extLst>
              <a:ext uri="{FF2B5EF4-FFF2-40B4-BE49-F238E27FC236}">
                <a16:creationId xmlns:a16="http://schemas.microsoft.com/office/drawing/2014/main" id="{A2B0C9A0-83B3-1A33-9E30-CCD458B9D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978" y="2348988"/>
            <a:ext cx="1440016" cy="1440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blue toy car in a package&#10;&#10;AI-generated content may be incorrect.">
            <a:extLst>
              <a:ext uri="{FF2B5EF4-FFF2-40B4-BE49-F238E27FC236}">
                <a16:creationId xmlns:a16="http://schemas.microsoft.com/office/drawing/2014/main" id="{AD531ABF-1C17-890F-34BA-9B7C58837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976" y="4239009"/>
            <a:ext cx="1991927" cy="1991927"/>
          </a:xfrm>
          <a:prstGeom prst="rect">
            <a:avLst/>
          </a:prstGeom>
        </p:spPr>
      </p:pic>
      <p:pic>
        <p:nvPicPr>
          <p:cNvPr id="11" name="Picture 10" descr="A cartoon character of a child pointing&#10;&#10;AI-generated content may be incorrect.">
            <a:extLst>
              <a:ext uri="{FF2B5EF4-FFF2-40B4-BE49-F238E27FC236}">
                <a16:creationId xmlns:a16="http://schemas.microsoft.com/office/drawing/2014/main" id="{D0BF3292-C16C-6DA9-5AEF-14498D81F9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66003" y="3789004"/>
            <a:ext cx="2168986" cy="21689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120D84-DDFA-C41A-1C8C-4012E675B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5977" y="728970"/>
            <a:ext cx="1714739" cy="1324160"/>
          </a:xfrm>
          <a:prstGeom prst="rect">
            <a:avLst/>
          </a:prstGeom>
        </p:spPr>
      </p:pic>
      <p:pic>
        <p:nvPicPr>
          <p:cNvPr id="17" name="Picture 16" descr="A cartoon of a person in a suit and glasses&#10;&#10;AI-generated content may be incorrect.">
            <a:extLst>
              <a:ext uri="{FF2B5EF4-FFF2-40B4-BE49-F238E27FC236}">
                <a16:creationId xmlns:a16="http://schemas.microsoft.com/office/drawing/2014/main" id="{1173184A-98CF-810D-EBA3-EBFCAB46C0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944" y="3879005"/>
            <a:ext cx="2438989" cy="24389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766F56-C146-4815-75D8-7CDD86AE52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6033" y="3879005"/>
            <a:ext cx="2295845" cy="23625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B5EF0D-69A2-CF36-6565-DCB760F9D5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46025" y="548968"/>
            <a:ext cx="2791215" cy="278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56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619362D-F5E2-7332-4192-1F13EA438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963"/>
            <a:ext cx="3772426" cy="3191320"/>
          </a:xfrm>
          <a:prstGeom prst="rect">
            <a:avLst/>
          </a:prstGeom>
        </p:spPr>
      </p:pic>
      <p:pic>
        <p:nvPicPr>
          <p:cNvPr id="17" name="Picture 16" descr="A cartoon of a person holding a clipboard&#10;&#10;AI-generated content may be incorrect.">
            <a:extLst>
              <a:ext uri="{FF2B5EF4-FFF2-40B4-BE49-F238E27FC236}">
                <a16:creationId xmlns:a16="http://schemas.microsoft.com/office/drawing/2014/main" id="{4F777928-F6A5-CAB8-6BB6-E6D1B9BBC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984" y="1448978"/>
            <a:ext cx="2078985" cy="20789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A cartoon character holding up pictures&#10;&#10;AI-generated content may be incorrect.">
            <a:extLst>
              <a:ext uri="{FF2B5EF4-FFF2-40B4-BE49-F238E27FC236}">
                <a16:creationId xmlns:a16="http://schemas.microsoft.com/office/drawing/2014/main" id="{70093A69-1535-4E07-3ACD-715ED0F7FA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030" y="188964"/>
            <a:ext cx="2160024" cy="21600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EF2CC8C-F06F-AA80-1C1F-C7BC768AF3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935" y="4779015"/>
            <a:ext cx="10393225" cy="1390844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B1BF934-07AA-38DD-BE5E-9E5EF005CB5F}"/>
              </a:ext>
            </a:extLst>
          </p:cNvPr>
          <p:cNvSpPr/>
          <p:nvPr/>
        </p:nvSpPr>
        <p:spPr>
          <a:xfrm>
            <a:off x="288039" y="4797629"/>
            <a:ext cx="489201" cy="45000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D2761DE-FFF5-92FC-3CA6-1FB6295DF7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011" y="1988984"/>
            <a:ext cx="2200582" cy="2324424"/>
          </a:xfrm>
          <a:prstGeom prst="rect">
            <a:avLst/>
          </a:prstGeom>
        </p:spPr>
      </p:pic>
      <p:pic>
        <p:nvPicPr>
          <p:cNvPr id="28" name="Picture 27" descr="A child with glasses and a backpack throwing a phone up&#10;&#10;AI-generated content may be incorrect.">
            <a:extLst>
              <a:ext uri="{FF2B5EF4-FFF2-40B4-BE49-F238E27FC236}">
                <a16:creationId xmlns:a16="http://schemas.microsoft.com/office/drawing/2014/main" id="{250DA3D3-1BDB-78CF-E4E5-449CE78A24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959" y="2528990"/>
            <a:ext cx="2070023" cy="207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703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0" name="Group 539">
            <a:extLst>
              <a:ext uri="{FF2B5EF4-FFF2-40B4-BE49-F238E27FC236}">
                <a16:creationId xmlns:a16="http://schemas.microsoft.com/office/drawing/2014/main" id="{ADFAB86A-E1E3-1A4A-FBA6-3B87052ABE16}"/>
              </a:ext>
            </a:extLst>
          </p:cNvPr>
          <p:cNvGrpSpPr/>
          <p:nvPr/>
        </p:nvGrpSpPr>
        <p:grpSpPr>
          <a:xfrm>
            <a:off x="155934" y="3699003"/>
            <a:ext cx="2264415" cy="2264415"/>
            <a:chOff x="155934" y="2888994"/>
            <a:chExt cx="2264415" cy="2264415"/>
          </a:xfrm>
        </p:grpSpPr>
        <p:pic>
          <p:nvPicPr>
            <p:cNvPr id="304" name="Graphic 303" descr="Monitor with solid fill">
              <a:extLst>
                <a:ext uri="{FF2B5EF4-FFF2-40B4-BE49-F238E27FC236}">
                  <a16:creationId xmlns:a16="http://schemas.microsoft.com/office/drawing/2014/main" id="{49ECCD1F-0EC5-1152-57AE-63F4D9045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5934" y="2888994"/>
              <a:ext cx="2264415" cy="2264415"/>
            </a:xfrm>
            <a:prstGeom prst="rect">
              <a:avLst/>
            </a:prstGeom>
          </p:spPr>
        </p:pic>
        <p:grpSp>
          <p:nvGrpSpPr>
            <p:cNvPr id="319" name="Group 318">
              <a:extLst>
                <a:ext uri="{FF2B5EF4-FFF2-40B4-BE49-F238E27FC236}">
                  <a16:creationId xmlns:a16="http://schemas.microsoft.com/office/drawing/2014/main" id="{A073BD9D-62FA-219C-20A1-41E399665C62}"/>
                </a:ext>
              </a:extLst>
            </p:cNvPr>
            <p:cNvGrpSpPr/>
            <p:nvPr/>
          </p:nvGrpSpPr>
          <p:grpSpPr>
            <a:xfrm>
              <a:off x="605939" y="3429001"/>
              <a:ext cx="1350015" cy="900010"/>
              <a:chOff x="335935" y="278965"/>
              <a:chExt cx="1620019" cy="1530017"/>
            </a:xfrm>
          </p:grpSpPr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D34A80AB-2CD3-08E2-EE68-40E8C3530D4A}"/>
                  </a:ext>
                </a:extLst>
              </p:cNvPr>
              <p:cNvSpPr/>
              <p:nvPr/>
            </p:nvSpPr>
            <p:spPr>
              <a:xfrm>
                <a:off x="335937" y="278965"/>
                <a:ext cx="1620017" cy="180002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C9A13351-E38D-A027-0454-A2E048FA2E20}"/>
                  </a:ext>
                </a:extLst>
              </p:cNvPr>
              <p:cNvSpPr/>
              <p:nvPr/>
            </p:nvSpPr>
            <p:spPr>
              <a:xfrm>
                <a:off x="335937" y="548968"/>
                <a:ext cx="1620017" cy="360004"/>
              </a:xfrm>
              <a:prstGeom prst="rect">
                <a:avLst/>
              </a:prstGeom>
              <a:solidFill>
                <a:srgbClr val="92D05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E58E1076-74B9-530A-14DA-971BFAE30B15}"/>
                  </a:ext>
                </a:extLst>
              </p:cNvPr>
              <p:cNvSpPr/>
              <p:nvPr/>
            </p:nvSpPr>
            <p:spPr>
              <a:xfrm>
                <a:off x="335935" y="998973"/>
                <a:ext cx="450005" cy="180002"/>
              </a:xfrm>
              <a:prstGeom prst="rect">
                <a:avLst/>
              </a:prstGeom>
              <a:solidFill>
                <a:srgbClr val="00B0F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23" name="Rectangle 322">
                <a:extLst>
                  <a:ext uri="{FF2B5EF4-FFF2-40B4-BE49-F238E27FC236}">
                    <a16:creationId xmlns:a16="http://schemas.microsoft.com/office/drawing/2014/main" id="{A62E1666-52FB-C841-A4AB-A3CE417B0F34}"/>
                  </a:ext>
                </a:extLst>
              </p:cNvPr>
              <p:cNvSpPr/>
              <p:nvPr/>
            </p:nvSpPr>
            <p:spPr>
              <a:xfrm>
                <a:off x="875942" y="998973"/>
                <a:ext cx="450005" cy="180002"/>
              </a:xfrm>
              <a:prstGeom prst="rect">
                <a:avLst/>
              </a:prstGeom>
              <a:solidFill>
                <a:srgbClr val="00B0F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24" name="Rectangle 323">
                <a:extLst>
                  <a:ext uri="{FF2B5EF4-FFF2-40B4-BE49-F238E27FC236}">
                    <a16:creationId xmlns:a16="http://schemas.microsoft.com/office/drawing/2014/main" id="{CEB67B8F-F840-C498-F0EB-9A9A26A21F12}"/>
                  </a:ext>
                </a:extLst>
              </p:cNvPr>
              <p:cNvSpPr/>
              <p:nvPr/>
            </p:nvSpPr>
            <p:spPr>
              <a:xfrm>
                <a:off x="1505949" y="998973"/>
                <a:ext cx="450005" cy="180002"/>
              </a:xfrm>
              <a:prstGeom prst="rect">
                <a:avLst/>
              </a:prstGeom>
              <a:solidFill>
                <a:srgbClr val="00B0F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325" name="Straight Connector 324">
                <a:extLst>
                  <a:ext uri="{FF2B5EF4-FFF2-40B4-BE49-F238E27FC236}">
                    <a16:creationId xmlns:a16="http://schemas.microsoft.com/office/drawing/2014/main" id="{B63BCD9A-C347-1997-81CD-6A1792626E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268976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>
                <a:extLst>
                  <a:ext uri="{FF2B5EF4-FFF2-40B4-BE49-F238E27FC236}">
                    <a16:creationId xmlns:a16="http://schemas.microsoft.com/office/drawing/2014/main" id="{33D65E7C-CBE9-8893-09FE-7B93C02A62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358977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>
                <a:extLst>
                  <a:ext uri="{FF2B5EF4-FFF2-40B4-BE49-F238E27FC236}">
                    <a16:creationId xmlns:a16="http://schemas.microsoft.com/office/drawing/2014/main" id="{CA658E01-B0CC-E5D5-D62E-6EA962426C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448978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>
                <a:extLst>
                  <a:ext uri="{FF2B5EF4-FFF2-40B4-BE49-F238E27FC236}">
                    <a16:creationId xmlns:a16="http://schemas.microsoft.com/office/drawing/2014/main" id="{AB1A0095-BCCB-E5C6-3CAA-F9408E29E0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538979"/>
                <a:ext cx="180002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328">
                <a:extLst>
                  <a:ext uri="{FF2B5EF4-FFF2-40B4-BE49-F238E27FC236}">
                    <a16:creationId xmlns:a16="http://schemas.microsoft.com/office/drawing/2014/main" id="{1D7D4739-D0C7-3EAB-D947-F240224FF1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628980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329">
                <a:extLst>
                  <a:ext uri="{FF2B5EF4-FFF2-40B4-BE49-F238E27FC236}">
                    <a16:creationId xmlns:a16="http://schemas.microsoft.com/office/drawing/2014/main" id="{4627063D-8B1C-C0EF-1E84-650320D9A7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718981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330">
                <a:extLst>
                  <a:ext uri="{FF2B5EF4-FFF2-40B4-BE49-F238E27FC236}">
                    <a16:creationId xmlns:a16="http://schemas.microsoft.com/office/drawing/2014/main" id="{7E61F01E-5F17-B496-DCEA-5AF539D686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808982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Connector 331">
                <a:extLst>
                  <a:ext uri="{FF2B5EF4-FFF2-40B4-BE49-F238E27FC236}">
                    <a16:creationId xmlns:a16="http://schemas.microsoft.com/office/drawing/2014/main" id="{1C35A1D1-EF51-F48F-CA35-91A9829344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268976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Straight Connector 332">
                <a:extLst>
                  <a:ext uri="{FF2B5EF4-FFF2-40B4-BE49-F238E27FC236}">
                    <a16:creationId xmlns:a16="http://schemas.microsoft.com/office/drawing/2014/main" id="{D895650B-33F7-3768-60D5-4079BDDC29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358977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333">
                <a:extLst>
                  <a:ext uri="{FF2B5EF4-FFF2-40B4-BE49-F238E27FC236}">
                    <a16:creationId xmlns:a16="http://schemas.microsoft.com/office/drawing/2014/main" id="{D6E01DE6-5B80-8384-2332-C7C87E600E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448978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334">
                <a:extLst>
                  <a:ext uri="{FF2B5EF4-FFF2-40B4-BE49-F238E27FC236}">
                    <a16:creationId xmlns:a16="http://schemas.microsoft.com/office/drawing/2014/main" id="{4EBA1E84-3D4B-4536-2834-354CCBE671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538979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Straight Connector 335">
                <a:extLst>
                  <a:ext uri="{FF2B5EF4-FFF2-40B4-BE49-F238E27FC236}">
                    <a16:creationId xmlns:a16="http://schemas.microsoft.com/office/drawing/2014/main" id="{559BA64F-26A3-0D11-435B-6220DABCE6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628980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Straight Connector 336">
                <a:extLst>
                  <a:ext uri="{FF2B5EF4-FFF2-40B4-BE49-F238E27FC236}">
                    <a16:creationId xmlns:a16="http://schemas.microsoft.com/office/drawing/2014/main" id="{B619830C-BE31-1DC4-AB40-6B28F4601F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718981"/>
                <a:ext cx="180002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" name="Straight Connector 337">
                <a:extLst>
                  <a:ext uri="{FF2B5EF4-FFF2-40B4-BE49-F238E27FC236}">
                    <a16:creationId xmlns:a16="http://schemas.microsoft.com/office/drawing/2014/main" id="{EB0998CF-864B-B8BF-F811-A6C2FEB21D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808982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9" name="Straight Connector 338">
                <a:extLst>
                  <a:ext uri="{FF2B5EF4-FFF2-40B4-BE49-F238E27FC236}">
                    <a16:creationId xmlns:a16="http://schemas.microsoft.com/office/drawing/2014/main" id="{AA85479B-D06B-A542-424C-922CC16024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268976"/>
                <a:ext cx="180002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Straight Connector 339">
                <a:extLst>
                  <a:ext uri="{FF2B5EF4-FFF2-40B4-BE49-F238E27FC236}">
                    <a16:creationId xmlns:a16="http://schemas.microsoft.com/office/drawing/2014/main" id="{DD6871A3-AFE4-A2F0-BF79-A510937C52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358977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Straight Connector 340">
                <a:extLst>
                  <a:ext uri="{FF2B5EF4-FFF2-40B4-BE49-F238E27FC236}">
                    <a16:creationId xmlns:a16="http://schemas.microsoft.com/office/drawing/2014/main" id="{2AE59812-C70E-3CB9-BE01-85EDA55434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448978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Straight Connector 341">
                <a:extLst>
                  <a:ext uri="{FF2B5EF4-FFF2-40B4-BE49-F238E27FC236}">
                    <a16:creationId xmlns:a16="http://schemas.microsoft.com/office/drawing/2014/main" id="{356946B8-5ED1-37F3-1B6D-BEEF3071AE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538979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Straight Connector 342">
                <a:extLst>
                  <a:ext uri="{FF2B5EF4-FFF2-40B4-BE49-F238E27FC236}">
                    <a16:creationId xmlns:a16="http://schemas.microsoft.com/office/drawing/2014/main" id="{AF433ED2-900B-0036-3D1F-7EB3A262DA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628980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Straight Connector 343">
                <a:extLst>
                  <a:ext uri="{FF2B5EF4-FFF2-40B4-BE49-F238E27FC236}">
                    <a16:creationId xmlns:a16="http://schemas.microsoft.com/office/drawing/2014/main" id="{98AE0926-B4C8-856F-A405-A7F154D63B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718981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Straight Connector 344">
                <a:extLst>
                  <a:ext uri="{FF2B5EF4-FFF2-40B4-BE49-F238E27FC236}">
                    <a16:creationId xmlns:a16="http://schemas.microsoft.com/office/drawing/2014/main" id="{294CF386-CEE4-4F1B-03AD-73D729E91D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808982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39" name="Group 538">
            <a:extLst>
              <a:ext uri="{FF2B5EF4-FFF2-40B4-BE49-F238E27FC236}">
                <a16:creationId xmlns:a16="http://schemas.microsoft.com/office/drawing/2014/main" id="{F1752175-820A-61AD-FA61-48ADEF580590}"/>
              </a:ext>
            </a:extLst>
          </p:cNvPr>
          <p:cNvGrpSpPr/>
          <p:nvPr/>
        </p:nvGrpSpPr>
        <p:grpSpPr>
          <a:xfrm>
            <a:off x="2313092" y="3749273"/>
            <a:ext cx="1350015" cy="1350015"/>
            <a:chOff x="2146838" y="3755667"/>
            <a:chExt cx="1350015" cy="1350015"/>
          </a:xfrm>
        </p:grpSpPr>
        <p:pic>
          <p:nvPicPr>
            <p:cNvPr id="306" name="Graphic 305" descr="Laptop with solid fill">
              <a:extLst>
                <a:ext uri="{FF2B5EF4-FFF2-40B4-BE49-F238E27FC236}">
                  <a16:creationId xmlns:a16="http://schemas.microsoft.com/office/drawing/2014/main" id="{1149C518-C6DE-5D29-7A81-108975A9F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146838" y="3755667"/>
              <a:ext cx="1350015" cy="1350015"/>
            </a:xfrm>
            <a:prstGeom prst="rect">
              <a:avLst/>
            </a:prstGeom>
          </p:spPr>
        </p:pic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3981CA4F-01BE-6927-0D1A-85A15C396BE6}"/>
                </a:ext>
              </a:extLst>
            </p:cNvPr>
            <p:cNvGrpSpPr/>
            <p:nvPr/>
          </p:nvGrpSpPr>
          <p:grpSpPr>
            <a:xfrm>
              <a:off x="2449653" y="4136601"/>
              <a:ext cx="741155" cy="429005"/>
              <a:chOff x="2405958" y="818971"/>
              <a:chExt cx="1620019" cy="990011"/>
            </a:xfrm>
          </p:grpSpPr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0FD628EB-2783-BE3D-6F89-4A8A4518FB89}"/>
                  </a:ext>
                </a:extLst>
              </p:cNvPr>
              <p:cNvSpPr/>
              <p:nvPr/>
            </p:nvSpPr>
            <p:spPr>
              <a:xfrm>
                <a:off x="2405959" y="818971"/>
                <a:ext cx="1620017" cy="180002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184731C9-9FF3-4EF9-1640-5D8F98F7F833}"/>
                  </a:ext>
                </a:extLst>
              </p:cNvPr>
              <p:cNvSpPr/>
              <p:nvPr/>
            </p:nvSpPr>
            <p:spPr>
              <a:xfrm>
                <a:off x="2405959" y="1088974"/>
                <a:ext cx="1620017" cy="270003"/>
              </a:xfrm>
              <a:prstGeom prst="rect">
                <a:avLst/>
              </a:prstGeom>
              <a:solidFill>
                <a:srgbClr val="92D05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49" name="Rectangle 348">
                <a:extLst>
                  <a:ext uri="{FF2B5EF4-FFF2-40B4-BE49-F238E27FC236}">
                    <a16:creationId xmlns:a16="http://schemas.microsoft.com/office/drawing/2014/main" id="{4D392320-9E96-9240-4AA7-F02107F8EB1A}"/>
                  </a:ext>
                </a:extLst>
              </p:cNvPr>
              <p:cNvSpPr/>
              <p:nvPr/>
            </p:nvSpPr>
            <p:spPr>
              <a:xfrm>
                <a:off x="2405958" y="1448978"/>
                <a:ext cx="450005" cy="90001"/>
              </a:xfrm>
              <a:prstGeom prst="rect">
                <a:avLst/>
              </a:prstGeom>
              <a:solidFill>
                <a:srgbClr val="00B0F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50" name="Rectangle 349">
                <a:extLst>
                  <a:ext uri="{FF2B5EF4-FFF2-40B4-BE49-F238E27FC236}">
                    <a16:creationId xmlns:a16="http://schemas.microsoft.com/office/drawing/2014/main" id="{D6158690-88CD-31BB-B2B4-7C15E22986F8}"/>
                  </a:ext>
                </a:extLst>
              </p:cNvPr>
              <p:cNvSpPr/>
              <p:nvPr/>
            </p:nvSpPr>
            <p:spPr>
              <a:xfrm>
                <a:off x="2945965" y="1448978"/>
                <a:ext cx="450005" cy="90001"/>
              </a:xfrm>
              <a:prstGeom prst="rect">
                <a:avLst/>
              </a:prstGeom>
              <a:solidFill>
                <a:srgbClr val="00B0F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51" name="Rectangle 350">
                <a:extLst>
                  <a:ext uri="{FF2B5EF4-FFF2-40B4-BE49-F238E27FC236}">
                    <a16:creationId xmlns:a16="http://schemas.microsoft.com/office/drawing/2014/main" id="{0111F286-4459-581D-D1BE-4B5EA055767C}"/>
                  </a:ext>
                </a:extLst>
              </p:cNvPr>
              <p:cNvSpPr/>
              <p:nvPr/>
            </p:nvSpPr>
            <p:spPr>
              <a:xfrm>
                <a:off x="3575972" y="1448978"/>
                <a:ext cx="450005" cy="90001"/>
              </a:xfrm>
              <a:prstGeom prst="rect">
                <a:avLst/>
              </a:prstGeom>
              <a:solidFill>
                <a:srgbClr val="00B0F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352" name="Straight Connector 351">
                <a:extLst>
                  <a:ext uri="{FF2B5EF4-FFF2-40B4-BE49-F238E27FC236}">
                    <a16:creationId xmlns:a16="http://schemas.microsoft.com/office/drawing/2014/main" id="{D8F2DF4A-6AAE-A8E7-B2C0-4A6C28A3CE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05959" y="1628980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Straight Connector 352">
                <a:extLst>
                  <a:ext uri="{FF2B5EF4-FFF2-40B4-BE49-F238E27FC236}">
                    <a16:creationId xmlns:a16="http://schemas.microsoft.com/office/drawing/2014/main" id="{DF61470C-6F0D-A096-689E-D09EB71F82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05959" y="1718981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Straight Connector 353">
                <a:extLst>
                  <a:ext uri="{FF2B5EF4-FFF2-40B4-BE49-F238E27FC236}">
                    <a16:creationId xmlns:a16="http://schemas.microsoft.com/office/drawing/2014/main" id="{3B86FD4E-65F4-B5E7-FBEE-8F93B59690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05959" y="1808982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354">
                <a:extLst>
                  <a:ext uri="{FF2B5EF4-FFF2-40B4-BE49-F238E27FC236}">
                    <a16:creationId xmlns:a16="http://schemas.microsoft.com/office/drawing/2014/main" id="{8DBCAA42-22CC-763B-BD81-DF8D40F4D3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45965" y="1628980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6" name="Straight Connector 355">
                <a:extLst>
                  <a:ext uri="{FF2B5EF4-FFF2-40B4-BE49-F238E27FC236}">
                    <a16:creationId xmlns:a16="http://schemas.microsoft.com/office/drawing/2014/main" id="{0C37D4D4-63F4-BE3B-B5A7-517C158089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45965" y="1718981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Straight Connector 356">
                <a:extLst>
                  <a:ext uri="{FF2B5EF4-FFF2-40B4-BE49-F238E27FC236}">
                    <a16:creationId xmlns:a16="http://schemas.microsoft.com/office/drawing/2014/main" id="{3CD91633-2B93-EE45-B350-D7D82E2975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45965" y="1808982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Straight Connector 357">
                <a:extLst>
                  <a:ext uri="{FF2B5EF4-FFF2-40B4-BE49-F238E27FC236}">
                    <a16:creationId xmlns:a16="http://schemas.microsoft.com/office/drawing/2014/main" id="{E6C0B0DA-571C-A299-0B33-60A67F7F92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75972" y="1628980"/>
                <a:ext cx="180002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Straight Connector 358">
                <a:extLst>
                  <a:ext uri="{FF2B5EF4-FFF2-40B4-BE49-F238E27FC236}">
                    <a16:creationId xmlns:a16="http://schemas.microsoft.com/office/drawing/2014/main" id="{B6D8FCE7-EF3A-8E7E-4AA7-4772D32D10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75972" y="1718981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Straight Connector 359">
                <a:extLst>
                  <a:ext uri="{FF2B5EF4-FFF2-40B4-BE49-F238E27FC236}">
                    <a16:creationId xmlns:a16="http://schemas.microsoft.com/office/drawing/2014/main" id="{45A41DAD-DC19-0360-CD5B-B7E077C66B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75972" y="1808982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38" name="Group 537">
            <a:extLst>
              <a:ext uri="{FF2B5EF4-FFF2-40B4-BE49-F238E27FC236}">
                <a16:creationId xmlns:a16="http://schemas.microsoft.com/office/drawing/2014/main" id="{20AFE61A-6075-1D3C-5A96-73C070D61C98}"/>
              </a:ext>
            </a:extLst>
          </p:cNvPr>
          <p:cNvGrpSpPr/>
          <p:nvPr/>
        </p:nvGrpSpPr>
        <p:grpSpPr>
          <a:xfrm>
            <a:off x="3573851" y="3947092"/>
            <a:ext cx="1004401" cy="1004401"/>
            <a:chOff x="3337258" y="3902331"/>
            <a:chExt cx="1004401" cy="1004401"/>
          </a:xfrm>
        </p:grpSpPr>
        <p:pic>
          <p:nvPicPr>
            <p:cNvPr id="298" name="Graphic 297" descr="Tablet with solid fill">
              <a:extLst>
                <a:ext uri="{FF2B5EF4-FFF2-40B4-BE49-F238E27FC236}">
                  <a16:creationId xmlns:a16="http://schemas.microsoft.com/office/drawing/2014/main" id="{6478D985-B795-E8D8-13E1-74AF71C02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3337258" y="3902331"/>
              <a:ext cx="1004401" cy="1004401"/>
            </a:xfrm>
            <a:prstGeom prst="rect">
              <a:avLst/>
            </a:prstGeom>
          </p:spPr>
        </p:pic>
        <p:grpSp>
          <p:nvGrpSpPr>
            <p:cNvPr id="361" name="Group 360">
              <a:extLst>
                <a:ext uri="{FF2B5EF4-FFF2-40B4-BE49-F238E27FC236}">
                  <a16:creationId xmlns:a16="http://schemas.microsoft.com/office/drawing/2014/main" id="{A4B9C766-10E2-FFC6-1B23-E6DF58018C1B}"/>
                </a:ext>
              </a:extLst>
            </p:cNvPr>
            <p:cNvGrpSpPr/>
            <p:nvPr/>
          </p:nvGrpSpPr>
          <p:grpSpPr>
            <a:xfrm>
              <a:off x="3630855" y="4065784"/>
              <a:ext cx="410409" cy="659682"/>
              <a:chOff x="4475982" y="728970"/>
              <a:chExt cx="630007" cy="1080012"/>
            </a:xfrm>
          </p:grpSpPr>
          <p:sp>
            <p:nvSpPr>
              <p:cNvPr id="362" name="Rectangle 361">
                <a:extLst>
                  <a:ext uri="{FF2B5EF4-FFF2-40B4-BE49-F238E27FC236}">
                    <a16:creationId xmlns:a16="http://schemas.microsoft.com/office/drawing/2014/main" id="{F4A34F00-41EE-1B5A-624A-D2540EFA9729}"/>
                  </a:ext>
                </a:extLst>
              </p:cNvPr>
              <p:cNvSpPr/>
              <p:nvPr/>
            </p:nvSpPr>
            <p:spPr>
              <a:xfrm>
                <a:off x="4475982" y="728970"/>
                <a:ext cx="630007" cy="180002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:a16="http://schemas.microsoft.com/office/drawing/2014/main" id="{FC263D2B-73C3-C9D6-99C5-D93089B755CC}"/>
                  </a:ext>
                </a:extLst>
              </p:cNvPr>
              <p:cNvSpPr/>
              <p:nvPr/>
            </p:nvSpPr>
            <p:spPr>
              <a:xfrm>
                <a:off x="4475983" y="998973"/>
                <a:ext cx="180002" cy="540006"/>
              </a:xfrm>
              <a:prstGeom prst="rect">
                <a:avLst/>
              </a:prstGeom>
              <a:solidFill>
                <a:srgbClr val="00B0F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id="{52080634-D5DB-A772-CA0D-9002B48F72C6}"/>
                  </a:ext>
                </a:extLst>
              </p:cNvPr>
              <p:cNvSpPr/>
              <p:nvPr/>
            </p:nvSpPr>
            <p:spPr>
              <a:xfrm>
                <a:off x="4693723" y="998974"/>
                <a:ext cx="412266" cy="540008"/>
              </a:xfrm>
              <a:prstGeom prst="rect">
                <a:avLst/>
              </a:prstGeom>
              <a:solidFill>
                <a:srgbClr val="92D05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365" name="Straight Connector 364">
                <a:extLst>
                  <a:ext uri="{FF2B5EF4-FFF2-40B4-BE49-F238E27FC236}">
                    <a16:creationId xmlns:a16="http://schemas.microsoft.com/office/drawing/2014/main" id="{A76A79AA-6015-21F0-C5B4-2C50E5BD43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75982" y="1628980"/>
                <a:ext cx="630007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>
                <a:extLst>
                  <a:ext uri="{FF2B5EF4-FFF2-40B4-BE49-F238E27FC236}">
                    <a16:creationId xmlns:a16="http://schemas.microsoft.com/office/drawing/2014/main" id="{FD579DB4-85E4-2204-5C5E-F16DE9F065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75982" y="1718981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Straight Connector 366">
                <a:extLst>
                  <a:ext uri="{FF2B5EF4-FFF2-40B4-BE49-F238E27FC236}">
                    <a16:creationId xmlns:a16="http://schemas.microsoft.com/office/drawing/2014/main" id="{63FA6809-D470-B024-775D-C6F5631AAB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75982" y="1808982"/>
                <a:ext cx="630007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37" name="Group 536">
            <a:extLst>
              <a:ext uri="{FF2B5EF4-FFF2-40B4-BE49-F238E27FC236}">
                <a16:creationId xmlns:a16="http://schemas.microsoft.com/office/drawing/2014/main" id="{87E25EE5-91CF-73F5-1D1A-5DB32B2D4438}"/>
              </a:ext>
            </a:extLst>
          </p:cNvPr>
          <p:cNvGrpSpPr/>
          <p:nvPr/>
        </p:nvGrpSpPr>
        <p:grpSpPr>
          <a:xfrm>
            <a:off x="4430605" y="4002683"/>
            <a:ext cx="644397" cy="644397"/>
            <a:chOff x="4040546" y="4200909"/>
            <a:chExt cx="644397" cy="644397"/>
          </a:xfrm>
        </p:grpSpPr>
        <p:pic>
          <p:nvPicPr>
            <p:cNvPr id="300" name="Graphic 299" descr="Smart Phone with solid fill">
              <a:extLst>
                <a:ext uri="{FF2B5EF4-FFF2-40B4-BE49-F238E27FC236}">
                  <a16:creationId xmlns:a16="http://schemas.microsoft.com/office/drawing/2014/main" id="{832404DD-48AA-149F-3B37-DAED64CCF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040546" y="4200909"/>
              <a:ext cx="644397" cy="644397"/>
            </a:xfrm>
            <a:prstGeom prst="rect">
              <a:avLst/>
            </a:prstGeom>
          </p:spPr>
        </p:pic>
        <p:grpSp>
          <p:nvGrpSpPr>
            <p:cNvPr id="368" name="Group 367">
              <a:extLst>
                <a:ext uri="{FF2B5EF4-FFF2-40B4-BE49-F238E27FC236}">
                  <a16:creationId xmlns:a16="http://schemas.microsoft.com/office/drawing/2014/main" id="{D26E3F3D-8A3A-FD01-BFF5-B3C98788C8F0}"/>
                </a:ext>
              </a:extLst>
            </p:cNvPr>
            <p:cNvGrpSpPr/>
            <p:nvPr/>
          </p:nvGrpSpPr>
          <p:grpSpPr>
            <a:xfrm>
              <a:off x="4258301" y="4329874"/>
              <a:ext cx="204993" cy="382804"/>
              <a:chOff x="5825998" y="1088975"/>
              <a:chExt cx="360006" cy="720007"/>
            </a:xfrm>
          </p:grpSpPr>
          <p:sp>
            <p:nvSpPr>
              <p:cNvPr id="369" name="Rectangle 368">
                <a:extLst>
                  <a:ext uri="{FF2B5EF4-FFF2-40B4-BE49-F238E27FC236}">
                    <a16:creationId xmlns:a16="http://schemas.microsoft.com/office/drawing/2014/main" id="{C913DF6C-D9AF-675A-4647-4913067213D8}"/>
                  </a:ext>
                </a:extLst>
              </p:cNvPr>
              <p:cNvSpPr/>
              <p:nvPr/>
            </p:nvSpPr>
            <p:spPr>
              <a:xfrm>
                <a:off x="5825998" y="1088975"/>
                <a:ext cx="360004" cy="180002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70" name="Rectangle 369">
                <a:extLst>
                  <a:ext uri="{FF2B5EF4-FFF2-40B4-BE49-F238E27FC236}">
                    <a16:creationId xmlns:a16="http://schemas.microsoft.com/office/drawing/2014/main" id="{EBE6A2AE-0242-5AFF-8A4D-1F6CA52680D1}"/>
                  </a:ext>
                </a:extLst>
              </p:cNvPr>
              <p:cNvSpPr/>
              <p:nvPr/>
            </p:nvSpPr>
            <p:spPr>
              <a:xfrm>
                <a:off x="5825998" y="1358977"/>
                <a:ext cx="90000" cy="450005"/>
              </a:xfrm>
              <a:prstGeom prst="rect">
                <a:avLst/>
              </a:prstGeom>
              <a:solidFill>
                <a:srgbClr val="00B0F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56485336-F774-3990-78E4-732789F43EB7}"/>
                  </a:ext>
                </a:extLst>
              </p:cNvPr>
              <p:cNvSpPr/>
              <p:nvPr/>
            </p:nvSpPr>
            <p:spPr>
              <a:xfrm>
                <a:off x="5950180" y="1358977"/>
                <a:ext cx="235824" cy="450005"/>
              </a:xfrm>
              <a:prstGeom prst="rect">
                <a:avLst/>
              </a:prstGeom>
              <a:solidFill>
                <a:srgbClr val="92D05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grpSp>
        <p:nvGrpSpPr>
          <p:cNvPr id="544" name="Group 543">
            <a:extLst>
              <a:ext uri="{FF2B5EF4-FFF2-40B4-BE49-F238E27FC236}">
                <a16:creationId xmlns:a16="http://schemas.microsoft.com/office/drawing/2014/main" id="{E92651A7-5D9F-C4BE-4E2C-7C4416A802C1}"/>
              </a:ext>
            </a:extLst>
          </p:cNvPr>
          <p:cNvGrpSpPr/>
          <p:nvPr/>
        </p:nvGrpSpPr>
        <p:grpSpPr>
          <a:xfrm>
            <a:off x="451995" y="2066196"/>
            <a:ext cx="1656151" cy="1630573"/>
            <a:chOff x="402848" y="876034"/>
            <a:chExt cx="1656151" cy="1630573"/>
          </a:xfrm>
        </p:grpSpPr>
        <p:grpSp>
          <p:nvGrpSpPr>
            <p:cNvPr id="315" name="Group 314">
              <a:extLst>
                <a:ext uri="{FF2B5EF4-FFF2-40B4-BE49-F238E27FC236}">
                  <a16:creationId xmlns:a16="http://schemas.microsoft.com/office/drawing/2014/main" id="{CC5DF0E2-A657-37E9-239E-2098661C006A}"/>
                </a:ext>
              </a:extLst>
            </p:cNvPr>
            <p:cNvGrpSpPr/>
            <p:nvPr/>
          </p:nvGrpSpPr>
          <p:grpSpPr>
            <a:xfrm>
              <a:off x="425937" y="908972"/>
              <a:ext cx="1620019" cy="1530017"/>
              <a:chOff x="335935" y="278965"/>
              <a:chExt cx="1620019" cy="1530017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D23129D-9DB1-6B82-29D2-0BD5FF4612B3}"/>
                  </a:ext>
                </a:extLst>
              </p:cNvPr>
              <p:cNvSpPr/>
              <p:nvPr/>
            </p:nvSpPr>
            <p:spPr>
              <a:xfrm>
                <a:off x="335937" y="278965"/>
                <a:ext cx="1620017" cy="180002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1F1EF5C-C30D-D702-62AF-A988177199CA}"/>
                  </a:ext>
                </a:extLst>
              </p:cNvPr>
              <p:cNvSpPr/>
              <p:nvPr/>
            </p:nvSpPr>
            <p:spPr>
              <a:xfrm>
                <a:off x="335937" y="548968"/>
                <a:ext cx="1620017" cy="360004"/>
              </a:xfrm>
              <a:prstGeom prst="rect">
                <a:avLst/>
              </a:prstGeom>
              <a:solidFill>
                <a:srgbClr val="92D05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03B3A73-FAFE-1022-0F91-1FF9C1FA1D1E}"/>
                  </a:ext>
                </a:extLst>
              </p:cNvPr>
              <p:cNvSpPr/>
              <p:nvPr/>
            </p:nvSpPr>
            <p:spPr>
              <a:xfrm>
                <a:off x="335935" y="998973"/>
                <a:ext cx="450005" cy="180002"/>
              </a:xfrm>
              <a:prstGeom prst="rect">
                <a:avLst/>
              </a:prstGeom>
              <a:solidFill>
                <a:srgbClr val="00B0F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EC64E47-005D-F59C-D0CF-07FD651774CF}"/>
                  </a:ext>
                </a:extLst>
              </p:cNvPr>
              <p:cNvSpPr/>
              <p:nvPr/>
            </p:nvSpPr>
            <p:spPr>
              <a:xfrm>
                <a:off x="875942" y="998973"/>
                <a:ext cx="450005" cy="180002"/>
              </a:xfrm>
              <a:prstGeom prst="rect">
                <a:avLst/>
              </a:prstGeom>
              <a:solidFill>
                <a:srgbClr val="00B0F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B48C1DE-F0C4-4303-5EAD-75407D4FFAEE}"/>
                  </a:ext>
                </a:extLst>
              </p:cNvPr>
              <p:cNvSpPr/>
              <p:nvPr/>
            </p:nvSpPr>
            <p:spPr>
              <a:xfrm>
                <a:off x="1505949" y="998973"/>
                <a:ext cx="450005" cy="180002"/>
              </a:xfrm>
              <a:prstGeom prst="rect">
                <a:avLst/>
              </a:prstGeom>
              <a:solidFill>
                <a:srgbClr val="00B0F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0CC23020-BA71-9C90-CA63-B56318AD48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268976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2B17A04C-1D86-BDC6-5192-2FAD700047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358977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140DC53-715C-ED26-76E1-184D185031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448978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D939798-408A-4B39-623A-C84E618664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538979"/>
                <a:ext cx="180002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0CB59F29-E371-D02D-5C79-FFB2F19509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628980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D102931-07B2-0A61-18EB-760B774D98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718981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596EAEDE-CB56-5AEA-9A0A-7449A73D7A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808982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DED8BE24-A319-1EB7-F698-564C48FB2C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268976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D029F66B-E643-2335-4754-D2A084B37C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358977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7A526D5C-EAD4-91F9-E4A1-E9B8186641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448978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A34F62B-CFAB-F04F-A2A2-B9EFB31A00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538979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C665546-B072-5052-4B6E-FD7445EDA3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628980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55FB691A-8791-7F1A-6987-368BF3E3BA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718981"/>
                <a:ext cx="180002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633CB596-61D5-E8D4-BF3C-6EEE6FDBCA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808982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42A5C530-11D2-C8BB-96CE-1CC54FD76F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268976"/>
                <a:ext cx="180002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BBAC10E-018B-CBEF-6719-1655A5A9B4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358977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34E88A5C-1750-5597-CEC6-31B6C586D2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448978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FBBD2482-B2A9-BEB8-44C1-6839B1D747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538979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C8C21732-7102-D84C-B9B1-2462A9A0A6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628980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369BDA8-88C2-3307-A260-2A38D63C1F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718981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EE905119-8D0E-BB06-631E-1C086D1F0B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808982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2" name="Rectangle 511">
              <a:extLst>
                <a:ext uri="{FF2B5EF4-FFF2-40B4-BE49-F238E27FC236}">
                  <a16:creationId xmlns:a16="http://schemas.microsoft.com/office/drawing/2014/main" id="{4167FA44-66BE-52F5-27DA-6CB71F342306}"/>
                </a:ext>
              </a:extLst>
            </p:cNvPr>
            <p:cNvSpPr/>
            <p:nvPr/>
          </p:nvSpPr>
          <p:spPr>
            <a:xfrm>
              <a:off x="402848" y="876034"/>
              <a:ext cx="1656151" cy="163057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543" name="Group 542">
            <a:extLst>
              <a:ext uri="{FF2B5EF4-FFF2-40B4-BE49-F238E27FC236}">
                <a16:creationId xmlns:a16="http://schemas.microsoft.com/office/drawing/2014/main" id="{C508FE56-2034-A722-69C6-3D17C3C75EE5}"/>
              </a:ext>
            </a:extLst>
          </p:cNvPr>
          <p:cNvGrpSpPr/>
          <p:nvPr/>
        </p:nvGrpSpPr>
        <p:grpSpPr>
          <a:xfrm>
            <a:off x="2288133" y="2793290"/>
            <a:ext cx="1401440" cy="985804"/>
            <a:chOff x="2115483" y="874969"/>
            <a:chExt cx="1656151" cy="1081720"/>
          </a:xfrm>
        </p:grpSpPr>
        <p:grpSp>
          <p:nvGrpSpPr>
            <p:cNvPr id="316" name="Group 315">
              <a:extLst>
                <a:ext uri="{FF2B5EF4-FFF2-40B4-BE49-F238E27FC236}">
                  <a16:creationId xmlns:a16="http://schemas.microsoft.com/office/drawing/2014/main" id="{09143073-732D-3246-C1B5-94B2A12EC659}"/>
                </a:ext>
              </a:extLst>
            </p:cNvPr>
            <p:cNvGrpSpPr/>
            <p:nvPr/>
          </p:nvGrpSpPr>
          <p:grpSpPr>
            <a:xfrm>
              <a:off x="2135956" y="908972"/>
              <a:ext cx="1620019" cy="990011"/>
              <a:chOff x="2405958" y="818971"/>
              <a:chExt cx="1620019" cy="990011"/>
            </a:xfrm>
          </p:grpSpPr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90EE2C9B-D0FD-7BF8-0139-7D0BF043EC09}"/>
                  </a:ext>
                </a:extLst>
              </p:cNvPr>
              <p:cNvSpPr/>
              <p:nvPr/>
            </p:nvSpPr>
            <p:spPr>
              <a:xfrm>
                <a:off x="2405959" y="818971"/>
                <a:ext cx="1620017" cy="180002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C8CF8336-E8D7-B4F3-972E-6592FB9D3705}"/>
                  </a:ext>
                </a:extLst>
              </p:cNvPr>
              <p:cNvSpPr/>
              <p:nvPr/>
            </p:nvSpPr>
            <p:spPr>
              <a:xfrm>
                <a:off x="2405959" y="1088974"/>
                <a:ext cx="1620017" cy="270003"/>
              </a:xfrm>
              <a:prstGeom prst="rect">
                <a:avLst/>
              </a:prstGeom>
              <a:solidFill>
                <a:srgbClr val="92D05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24AC4AFA-98D4-6A9A-1FDC-74173B9D9DE1}"/>
                  </a:ext>
                </a:extLst>
              </p:cNvPr>
              <p:cNvSpPr/>
              <p:nvPr/>
            </p:nvSpPr>
            <p:spPr>
              <a:xfrm>
                <a:off x="2405958" y="1448978"/>
                <a:ext cx="450005" cy="90001"/>
              </a:xfrm>
              <a:prstGeom prst="rect">
                <a:avLst/>
              </a:prstGeom>
              <a:solidFill>
                <a:srgbClr val="00B0F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03D4A87F-FC91-21DA-00E2-B429911D9A18}"/>
                  </a:ext>
                </a:extLst>
              </p:cNvPr>
              <p:cNvSpPr/>
              <p:nvPr/>
            </p:nvSpPr>
            <p:spPr>
              <a:xfrm>
                <a:off x="2945965" y="1448978"/>
                <a:ext cx="450005" cy="90001"/>
              </a:xfrm>
              <a:prstGeom prst="rect">
                <a:avLst/>
              </a:prstGeom>
              <a:solidFill>
                <a:srgbClr val="00B0F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44A3EF0B-F4C3-C66F-2E88-44D87FC7037E}"/>
                  </a:ext>
                </a:extLst>
              </p:cNvPr>
              <p:cNvSpPr/>
              <p:nvPr/>
            </p:nvSpPr>
            <p:spPr>
              <a:xfrm>
                <a:off x="3575972" y="1448978"/>
                <a:ext cx="450005" cy="90001"/>
              </a:xfrm>
              <a:prstGeom prst="rect">
                <a:avLst/>
              </a:prstGeom>
              <a:solidFill>
                <a:srgbClr val="00B0F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EAAE9139-F8BE-3DB9-403F-3B119861B2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05959" y="1628980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8C5BA6CC-BF8C-17A1-94DC-1F92AC9F82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05959" y="1718981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6A5D5349-DA2A-7BBB-56F3-64D6E1364D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05959" y="1808982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40603D7D-2856-1CA0-8EAB-A45EAB54CC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45965" y="1628980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86127F04-3139-7A55-1CC6-F8C25252F3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45965" y="1718981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34A93952-5A7E-F591-4BB5-2A02DF68CC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45965" y="1808982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8ADB5882-9492-D612-22F6-CABF9DECDE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75972" y="1628980"/>
                <a:ext cx="180002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1AC066F3-9126-6DA6-6AE0-7E75A28020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75972" y="1718981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92FE2C4A-2277-67C7-CDE2-168E2DFDF1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75972" y="1808982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3" name="Rectangle 512">
              <a:extLst>
                <a:ext uri="{FF2B5EF4-FFF2-40B4-BE49-F238E27FC236}">
                  <a16:creationId xmlns:a16="http://schemas.microsoft.com/office/drawing/2014/main" id="{A656CE86-BB3E-52DF-3690-1B3F45674373}"/>
                </a:ext>
              </a:extLst>
            </p:cNvPr>
            <p:cNvSpPr/>
            <p:nvPr/>
          </p:nvSpPr>
          <p:spPr>
            <a:xfrm>
              <a:off x="2115483" y="874969"/>
              <a:ext cx="1656151" cy="108172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542" name="Group 541">
            <a:extLst>
              <a:ext uri="{FF2B5EF4-FFF2-40B4-BE49-F238E27FC236}">
                <a16:creationId xmlns:a16="http://schemas.microsoft.com/office/drawing/2014/main" id="{5A40177F-9F56-7654-FF19-5686D8F5D87D}"/>
              </a:ext>
            </a:extLst>
          </p:cNvPr>
          <p:cNvGrpSpPr/>
          <p:nvPr/>
        </p:nvGrpSpPr>
        <p:grpSpPr>
          <a:xfrm>
            <a:off x="3719414" y="1577288"/>
            <a:ext cx="705515" cy="1146727"/>
            <a:chOff x="3444454" y="2139996"/>
            <a:chExt cx="705515" cy="1146727"/>
          </a:xfrm>
        </p:grpSpPr>
        <p:grpSp>
          <p:nvGrpSpPr>
            <p:cNvPr id="317" name="Group 316">
              <a:extLst>
                <a:ext uri="{FF2B5EF4-FFF2-40B4-BE49-F238E27FC236}">
                  <a16:creationId xmlns:a16="http://schemas.microsoft.com/office/drawing/2014/main" id="{4E70BE37-1986-A759-5A69-35C75C516379}"/>
                </a:ext>
              </a:extLst>
            </p:cNvPr>
            <p:cNvGrpSpPr/>
            <p:nvPr/>
          </p:nvGrpSpPr>
          <p:grpSpPr>
            <a:xfrm>
              <a:off x="3485971" y="2168986"/>
              <a:ext cx="630007" cy="1080012"/>
              <a:chOff x="4475982" y="728970"/>
              <a:chExt cx="630007" cy="1080012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70C1C886-82D0-1CE7-E0C3-702CEA47A261}"/>
                  </a:ext>
                </a:extLst>
              </p:cNvPr>
              <p:cNvSpPr/>
              <p:nvPr/>
            </p:nvSpPr>
            <p:spPr>
              <a:xfrm>
                <a:off x="4475982" y="728970"/>
                <a:ext cx="630007" cy="180002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4AE5CF0B-412C-F8E5-5681-FE9F3BEFF6E1}"/>
                  </a:ext>
                </a:extLst>
              </p:cNvPr>
              <p:cNvSpPr/>
              <p:nvPr/>
            </p:nvSpPr>
            <p:spPr>
              <a:xfrm>
                <a:off x="4475983" y="939978"/>
                <a:ext cx="180002" cy="599001"/>
              </a:xfrm>
              <a:prstGeom prst="rect">
                <a:avLst/>
              </a:prstGeom>
              <a:solidFill>
                <a:srgbClr val="00B0F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F04982E1-1116-C5C1-E1A3-6629F9AEE191}"/>
                  </a:ext>
                </a:extLst>
              </p:cNvPr>
              <p:cNvSpPr/>
              <p:nvPr/>
            </p:nvSpPr>
            <p:spPr>
              <a:xfrm>
                <a:off x="4687099" y="933583"/>
                <a:ext cx="418890" cy="605397"/>
              </a:xfrm>
              <a:prstGeom prst="rect">
                <a:avLst/>
              </a:prstGeom>
              <a:solidFill>
                <a:srgbClr val="92D05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69519A34-03D2-810E-FCF5-CEB169B78C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75982" y="1628980"/>
                <a:ext cx="630007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E72C2760-EBE6-5BFC-AD28-06EF93EABD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75982" y="1718981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C6DD021F-E039-87F8-3DA3-095BE01357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75982" y="1808982"/>
                <a:ext cx="630007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4" name="Rectangle 513">
              <a:extLst>
                <a:ext uri="{FF2B5EF4-FFF2-40B4-BE49-F238E27FC236}">
                  <a16:creationId xmlns:a16="http://schemas.microsoft.com/office/drawing/2014/main" id="{57B2167D-A10B-EA67-7621-F8E8F1C808FA}"/>
                </a:ext>
              </a:extLst>
            </p:cNvPr>
            <p:cNvSpPr/>
            <p:nvPr/>
          </p:nvSpPr>
          <p:spPr>
            <a:xfrm>
              <a:off x="3444454" y="2139996"/>
              <a:ext cx="705515" cy="1146727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541" name="Group 540">
            <a:extLst>
              <a:ext uri="{FF2B5EF4-FFF2-40B4-BE49-F238E27FC236}">
                <a16:creationId xmlns:a16="http://schemas.microsoft.com/office/drawing/2014/main" id="{CE8F7431-7DBF-7B40-BDE8-99B3F0F07BC7}"/>
              </a:ext>
            </a:extLst>
          </p:cNvPr>
          <p:cNvGrpSpPr/>
          <p:nvPr/>
        </p:nvGrpSpPr>
        <p:grpSpPr>
          <a:xfrm>
            <a:off x="4546799" y="1638250"/>
            <a:ext cx="399649" cy="783312"/>
            <a:chOff x="4185140" y="2765584"/>
            <a:chExt cx="399649" cy="783312"/>
          </a:xfrm>
        </p:grpSpPr>
        <p:grpSp>
          <p:nvGrpSpPr>
            <p:cNvPr id="318" name="Group 317">
              <a:extLst>
                <a:ext uri="{FF2B5EF4-FFF2-40B4-BE49-F238E27FC236}">
                  <a16:creationId xmlns:a16="http://schemas.microsoft.com/office/drawing/2014/main" id="{C44A077A-ED01-B8DC-423C-2406D935D190}"/>
                </a:ext>
              </a:extLst>
            </p:cNvPr>
            <p:cNvGrpSpPr/>
            <p:nvPr/>
          </p:nvGrpSpPr>
          <p:grpSpPr>
            <a:xfrm>
              <a:off x="4205979" y="2798993"/>
              <a:ext cx="360004" cy="720008"/>
              <a:chOff x="5825998" y="1088975"/>
              <a:chExt cx="360004" cy="720008"/>
            </a:xfrm>
          </p:grpSpPr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177ED77D-D8DB-A539-F406-D0CDF2A295B2}"/>
                  </a:ext>
                </a:extLst>
              </p:cNvPr>
              <p:cNvSpPr/>
              <p:nvPr/>
            </p:nvSpPr>
            <p:spPr>
              <a:xfrm>
                <a:off x="5825998" y="1088975"/>
                <a:ext cx="360004" cy="180002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BAE1FBBA-0368-4FC1-1487-724B138D1F67}"/>
                  </a:ext>
                </a:extLst>
              </p:cNvPr>
              <p:cNvSpPr/>
              <p:nvPr/>
            </p:nvSpPr>
            <p:spPr>
              <a:xfrm>
                <a:off x="5825998" y="1285277"/>
                <a:ext cx="95222" cy="523706"/>
              </a:xfrm>
              <a:prstGeom prst="rect">
                <a:avLst/>
              </a:prstGeom>
              <a:solidFill>
                <a:srgbClr val="00B0F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4C993069-6361-DF8F-F0DB-902F6503B017}"/>
                  </a:ext>
                </a:extLst>
              </p:cNvPr>
              <p:cNvSpPr/>
              <p:nvPr/>
            </p:nvSpPr>
            <p:spPr>
              <a:xfrm>
                <a:off x="5940403" y="1285277"/>
                <a:ext cx="245599" cy="523706"/>
              </a:xfrm>
              <a:prstGeom prst="rect">
                <a:avLst/>
              </a:prstGeom>
              <a:solidFill>
                <a:srgbClr val="92D05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515" name="Rectangle 514">
              <a:extLst>
                <a:ext uri="{FF2B5EF4-FFF2-40B4-BE49-F238E27FC236}">
                  <a16:creationId xmlns:a16="http://schemas.microsoft.com/office/drawing/2014/main" id="{934B6AE9-AEC5-B202-AF0F-DBCCAC28C301}"/>
                </a:ext>
              </a:extLst>
            </p:cNvPr>
            <p:cNvSpPr/>
            <p:nvPr/>
          </p:nvSpPr>
          <p:spPr>
            <a:xfrm>
              <a:off x="4185140" y="2765584"/>
              <a:ext cx="399649" cy="783312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cxnSp>
        <p:nvCxnSpPr>
          <p:cNvPr id="545" name="Connector: Elbow 544">
            <a:extLst>
              <a:ext uri="{FF2B5EF4-FFF2-40B4-BE49-F238E27FC236}">
                <a16:creationId xmlns:a16="http://schemas.microsoft.com/office/drawing/2014/main" id="{A81B206A-6FED-E91B-1860-8F7B871EEBD2}"/>
              </a:ext>
            </a:extLst>
          </p:cNvPr>
          <p:cNvCxnSpPr>
            <a:cxnSpLocks/>
            <a:stCxn id="512" idx="2"/>
            <a:endCxn id="320" idx="0"/>
          </p:cNvCxnSpPr>
          <p:nvPr/>
        </p:nvCxnSpPr>
        <p:spPr>
          <a:xfrm rot="16200000" flipH="1">
            <a:off x="1009389" y="3967450"/>
            <a:ext cx="542241" cy="877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8" name="Connector: Elbow 547">
            <a:extLst>
              <a:ext uri="{FF2B5EF4-FFF2-40B4-BE49-F238E27FC236}">
                <a16:creationId xmlns:a16="http://schemas.microsoft.com/office/drawing/2014/main" id="{172B1092-4CE7-4416-EEB9-A97CB397A057}"/>
              </a:ext>
            </a:extLst>
          </p:cNvPr>
          <p:cNvCxnSpPr>
            <a:cxnSpLocks/>
            <a:stCxn id="513" idx="2"/>
            <a:endCxn id="347" idx="0"/>
          </p:cNvCxnSpPr>
          <p:nvPr/>
        </p:nvCxnSpPr>
        <p:spPr>
          <a:xfrm rot="5400000">
            <a:off x="2812113" y="3953466"/>
            <a:ext cx="351113" cy="2369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1" name="Connector: Elbow 550">
            <a:extLst>
              <a:ext uri="{FF2B5EF4-FFF2-40B4-BE49-F238E27FC236}">
                <a16:creationId xmlns:a16="http://schemas.microsoft.com/office/drawing/2014/main" id="{341ACCCA-089D-0AA5-0F3A-73C770522D88}"/>
              </a:ext>
            </a:extLst>
          </p:cNvPr>
          <p:cNvCxnSpPr>
            <a:cxnSpLocks/>
            <a:stCxn id="514" idx="2"/>
            <a:endCxn id="298" idx="3"/>
          </p:cNvCxnSpPr>
          <p:nvPr/>
        </p:nvCxnSpPr>
        <p:spPr>
          <a:xfrm rot="16200000" flipH="1">
            <a:off x="3462574" y="3333613"/>
            <a:ext cx="1223077" cy="3880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4" name="Connector: Elbow 553">
            <a:extLst>
              <a:ext uri="{FF2B5EF4-FFF2-40B4-BE49-F238E27FC236}">
                <a16:creationId xmlns:a16="http://schemas.microsoft.com/office/drawing/2014/main" id="{7A44FEC7-0377-BC69-BA06-56DB3DFD4E69}"/>
              </a:ext>
            </a:extLst>
          </p:cNvPr>
          <p:cNvCxnSpPr>
            <a:cxnSpLocks/>
            <a:stCxn id="515" idx="2"/>
            <a:endCxn id="300" idx="0"/>
          </p:cNvCxnSpPr>
          <p:nvPr/>
        </p:nvCxnSpPr>
        <p:spPr>
          <a:xfrm rot="16200000" flipH="1">
            <a:off x="3959154" y="3209032"/>
            <a:ext cx="1581121" cy="6180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7" name="TextBox 556">
            <a:extLst>
              <a:ext uri="{FF2B5EF4-FFF2-40B4-BE49-F238E27FC236}">
                <a16:creationId xmlns:a16="http://schemas.microsoft.com/office/drawing/2014/main" id="{5D4EB7AF-E9F2-0EAE-FBF8-BA5EF1697B5C}"/>
              </a:ext>
            </a:extLst>
          </p:cNvPr>
          <p:cNvSpPr txBox="1"/>
          <p:nvPr/>
        </p:nvSpPr>
        <p:spPr>
          <a:xfrm>
            <a:off x="1775952" y="1178975"/>
            <a:ext cx="1790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Adaptive Design</a:t>
            </a:r>
            <a:endParaRPr lang="en-CA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171F1DE-C661-EF96-78E7-5E6D697B2E73}"/>
              </a:ext>
            </a:extLst>
          </p:cNvPr>
          <p:cNvGrpSpPr/>
          <p:nvPr/>
        </p:nvGrpSpPr>
        <p:grpSpPr>
          <a:xfrm>
            <a:off x="5645995" y="1178975"/>
            <a:ext cx="4759687" cy="4784443"/>
            <a:chOff x="5645995" y="1178975"/>
            <a:chExt cx="4759687" cy="4784443"/>
          </a:xfrm>
        </p:grpSpPr>
        <p:grpSp>
          <p:nvGrpSpPr>
            <p:cNvPr id="525" name="Group 524">
              <a:extLst>
                <a:ext uri="{FF2B5EF4-FFF2-40B4-BE49-F238E27FC236}">
                  <a16:creationId xmlns:a16="http://schemas.microsoft.com/office/drawing/2014/main" id="{D20FA4DC-C867-B309-3E15-AE1F4AE84F73}"/>
                </a:ext>
              </a:extLst>
            </p:cNvPr>
            <p:cNvGrpSpPr/>
            <p:nvPr/>
          </p:nvGrpSpPr>
          <p:grpSpPr>
            <a:xfrm>
              <a:off x="5645995" y="3699003"/>
              <a:ext cx="2264415" cy="2264415"/>
              <a:chOff x="5735996" y="2888994"/>
              <a:chExt cx="2264415" cy="2264415"/>
            </a:xfrm>
          </p:grpSpPr>
          <p:pic>
            <p:nvPicPr>
              <p:cNvPr id="311" name="Graphic 310" descr="Monitor with solid fill">
                <a:extLst>
                  <a:ext uri="{FF2B5EF4-FFF2-40B4-BE49-F238E27FC236}">
                    <a16:creationId xmlns:a16="http://schemas.microsoft.com/office/drawing/2014/main" id="{E66CD777-0BC8-45A9-A102-0E0639D002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735996" y="2888994"/>
                <a:ext cx="2264415" cy="2264415"/>
              </a:xfrm>
              <a:prstGeom prst="rect">
                <a:avLst/>
              </a:prstGeom>
            </p:spPr>
          </p:pic>
          <p:grpSp>
            <p:nvGrpSpPr>
              <p:cNvPr id="399" name="Group 398">
                <a:extLst>
                  <a:ext uri="{FF2B5EF4-FFF2-40B4-BE49-F238E27FC236}">
                    <a16:creationId xmlns:a16="http://schemas.microsoft.com/office/drawing/2014/main" id="{D45C12CA-73D9-8337-9C6B-06CDB2BE6762}"/>
                  </a:ext>
                </a:extLst>
              </p:cNvPr>
              <p:cNvGrpSpPr/>
              <p:nvPr/>
            </p:nvGrpSpPr>
            <p:grpSpPr>
              <a:xfrm>
                <a:off x="6091819" y="3374174"/>
                <a:ext cx="1543101" cy="954840"/>
                <a:chOff x="335935" y="278965"/>
                <a:chExt cx="1620019" cy="1530017"/>
              </a:xfrm>
            </p:grpSpPr>
            <p:sp>
              <p:nvSpPr>
                <p:cNvPr id="400" name="Rectangle 399">
                  <a:extLst>
                    <a:ext uri="{FF2B5EF4-FFF2-40B4-BE49-F238E27FC236}">
                      <a16:creationId xmlns:a16="http://schemas.microsoft.com/office/drawing/2014/main" id="{28B81072-3A4F-423F-28C7-A2A1CBC1550B}"/>
                    </a:ext>
                  </a:extLst>
                </p:cNvPr>
                <p:cNvSpPr/>
                <p:nvPr/>
              </p:nvSpPr>
              <p:spPr>
                <a:xfrm>
                  <a:off x="335937" y="278965"/>
                  <a:ext cx="1620017" cy="180002"/>
                </a:xfrm>
                <a:prstGeom prst="rect">
                  <a:avLst/>
                </a:prstGeom>
                <a:solidFill>
                  <a:srgbClr val="C00000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401" name="Rectangle 400">
                  <a:extLst>
                    <a:ext uri="{FF2B5EF4-FFF2-40B4-BE49-F238E27FC236}">
                      <a16:creationId xmlns:a16="http://schemas.microsoft.com/office/drawing/2014/main" id="{B36F409B-382B-37CD-A2FE-9910CEB7FB36}"/>
                    </a:ext>
                  </a:extLst>
                </p:cNvPr>
                <p:cNvSpPr/>
                <p:nvPr/>
              </p:nvSpPr>
              <p:spPr>
                <a:xfrm>
                  <a:off x="335937" y="548968"/>
                  <a:ext cx="1620017" cy="360004"/>
                </a:xfrm>
                <a:prstGeom prst="rect">
                  <a:avLst/>
                </a:prstGeom>
                <a:solidFill>
                  <a:srgbClr val="92D050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402" name="Rectangle 401">
                  <a:extLst>
                    <a:ext uri="{FF2B5EF4-FFF2-40B4-BE49-F238E27FC236}">
                      <a16:creationId xmlns:a16="http://schemas.microsoft.com/office/drawing/2014/main" id="{FCE59CD0-C0B0-8881-05AC-568EA5B133F8}"/>
                    </a:ext>
                  </a:extLst>
                </p:cNvPr>
                <p:cNvSpPr/>
                <p:nvPr/>
              </p:nvSpPr>
              <p:spPr>
                <a:xfrm>
                  <a:off x="335935" y="998973"/>
                  <a:ext cx="450005" cy="180002"/>
                </a:xfrm>
                <a:prstGeom prst="rect">
                  <a:avLst/>
                </a:prstGeom>
                <a:solidFill>
                  <a:srgbClr val="00B0F0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403" name="Rectangle 402">
                  <a:extLst>
                    <a:ext uri="{FF2B5EF4-FFF2-40B4-BE49-F238E27FC236}">
                      <a16:creationId xmlns:a16="http://schemas.microsoft.com/office/drawing/2014/main" id="{CCE0E93B-EF84-2CCF-EBDE-620C362D9E9D}"/>
                    </a:ext>
                  </a:extLst>
                </p:cNvPr>
                <p:cNvSpPr/>
                <p:nvPr/>
              </p:nvSpPr>
              <p:spPr>
                <a:xfrm>
                  <a:off x="875942" y="998973"/>
                  <a:ext cx="450005" cy="180002"/>
                </a:xfrm>
                <a:prstGeom prst="rect">
                  <a:avLst/>
                </a:prstGeom>
                <a:solidFill>
                  <a:srgbClr val="00B0F0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404" name="Rectangle 403">
                  <a:extLst>
                    <a:ext uri="{FF2B5EF4-FFF2-40B4-BE49-F238E27FC236}">
                      <a16:creationId xmlns:a16="http://schemas.microsoft.com/office/drawing/2014/main" id="{AF56BFCF-9CBC-10F4-E488-431C851D250D}"/>
                    </a:ext>
                  </a:extLst>
                </p:cNvPr>
                <p:cNvSpPr/>
                <p:nvPr/>
              </p:nvSpPr>
              <p:spPr>
                <a:xfrm>
                  <a:off x="1505949" y="998973"/>
                  <a:ext cx="450005" cy="180002"/>
                </a:xfrm>
                <a:prstGeom prst="rect">
                  <a:avLst/>
                </a:prstGeom>
                <a:solidFill>
                  <a:srgbClr val="00B0F0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cxnSp>
              <p:nvCxnSpPr>
                <p:cNvPr id="405" name="Straight Connector 404">
                  <a:extLst>
                    <a:ext uri="{FF2B5EF4-FFF2-40B4-BE49-F238E27FC236}">
                      <a16:creationId xmlns:a16="http://schemas.microsoft.com/office/drawing/2014/main" id="{1A7A3969-54C1-B68F-62F5-A3479733D8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5936" y="1268976"/>
                  <a:ext cx="270003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6" name="Straight Connector 405">
                  <a:extLst>
                    <a:ext uri="{FF2B5EF4-FFF2-40B4-BE49-F238E27FC236}">
                      <a16:creationId xmlns:a16="http://schemas.microsoft.com/office/drawing/2014/main" id="{97639016-A50E-CA60-85D4-DDBD416D9E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5936" y="1358977"/>
                  <a:ext cx="36000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7" name="Straight Connector 406">
                  <a:extLst>
                    <a:ext uri="{FF2B5EF4-FFF2-40B4-BE49-F238E27FC236}">
                      <a16:creationId xmlns:a16="http://schemas.microsoft.com/office/drawing/2014/main" id="{4BB91C57-3C52-2721-9B78-7262721ED4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5936" y="1448978"/>
                  <a:ext cx="36000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8" name="Straight Connector 407">
                  <a:extLst>
                    <a:ext uri="{FF2B5EF4-FFF2-40B4-BE49-F238E27FC236}">
                      <a16:creationId xmlns:a16="http://schemas.microsoft.com/office/drawing/2014/main" id="{7029F9C3-7E57-EFD8-713A-1212F05506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5936" y="1538979"/>
                  <a:ext cx="180002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9" name="Straight Connector 408">
                  <a:extLst>
                    <a:ext uri="{FF2B5EF4-FFF2-40B4-BE49-F238E27FC236}">
                      <a16:creationId xmlns:a16="http://schemas.microsoft.com/office/drawing/2014/main" id="{5E8EF195-5FDE-376D-588C-CA3DDEFEAC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5936" y="1628980"/>
                  <a:ext cx="270003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0" name="Straight Connector 409">
                  <a:extLst>
                    <a:ext uri="{FF2B5EF4-FFF2-40B4-BE49-F238E27FC236}">
                      <a16:creationId xmlns:a16="http://schemas.microsoft.com/office/drawing/2014/main" id="{EE2912B6-5276-D7EA-A7D1-4DE54162B5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5936" y="1718981"/>
                  <a:ext cx="36000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1" name="Straight Connector 410">
                  <a:extLst>
                    <a:ext uri="{FF2B5EF4-FFF2-40B4-BE49-F238E27FC236}">
                      <a16:creationId xmlns:a16="http://schemas.microsoft.com/office/drawing/2014/main" id="{5AE28847-2620-AFCF-3976-D2B7BD5F22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5936" y="1808982"/>
                  <a:ext cx="270003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2" name="Straight Connector 411">
                  <a:extLst>
                    <a:ext uri="{FF2B5EF4-FFF2-40B4-BE49-F238E27FC236}">
                      <a16:creationId xmlns:a16="http://schemas.microsoft.com/office/drawing/2014/main" id="{5ABDB08B-A960-A3F2-E1D4-F968E3E8A8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5942" y="1268976"/>
                  <a:ext cx="36000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3" name="Straight Connector 412">
                  <a:extLst>
                    <a:ext uri="{FF2B5EF4-FFF2-40B4-BE49-F238E27FC236}">
                      <a16:creationId xmlns:a16="http://schemas.microsoft.com/office/drawing/2014/main" id="{EDB38FC0-9585-49C4-2D1D-DAD87B650A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5942" y="1358977"/>
                  <a:ext cx="36000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4" name="Straight Connector 413">
                  <a:extLst>
                    <a:ext uri="{FF2B5EF4-FFF2-40B4-BE49-F238E27FC236}">
                      <a16:creationId xmlns:a16="http://schemas.microsoft.com/office/drawing/2014/main" id="{66EE79ED-76B2-C2F9-0009-A68D3D6DA5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5942" y="1448978"/>
                  <a:ext cx="270003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5" name="Straight Connector 414">
                  <a:extLst>
                    <a:ext uri="{FF2B5EF4-FFF2-40B4-BE49-F238E27FC236}">
                      <a16:creationId xmlns:a16="http://schemas.microsoft.com/office/drawing/2014/main" id="{DAD9EA4E-E863-C4C5-E281-AAF666E011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5942" y="1538979"/>
                  <a:ext cx="36000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6" name="Straight Connector 415">
                  <a:extLst>
                    <a:ext uri="{FF2B5EF4-FFF2-40B4-BE49-F238E27FC236}">
                      <a16:creationId xmlns:a16="http://schemas.microsoft.com/office/drawing/2014/main" id="{D5BD573D-51EA-AA64-F4DA-6EADCD27BB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5942" y="1628980"/>
                  <a:ext cx="270003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7" name="Straight Connector 416">
                  <a:extLst>
                    <a:ext uri="{FF2B5EF4-FFF2-40B4-BE49-F238E27FC236}">
                      <a16:creationId xmlns:a16="http://schemas.microsoft.com/office/drawing/2014/main" id="{7CAFC2E7-D01E-89AB-148D-91C5C36D7F4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5942" y="1718981"/>
                  <a:ext cx="180002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8" name="Straight Connector 417">
                  <a:extLst>
                    <a:ext uri="{FF2B5EF4-FFF2-40B4-BE49-F238E27FC236}">
                      <a16:creationId xmlns:a16="http://schemas.microsoft.com/office/drawing/2014/main" id="{A15E2EB2-CF10-E364-B0F5-64867A790A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5942" y="1808982"/>
                  <a:ext cx="36000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9" name="Straight Connector 418">
                  <a:extLst>
                    <a:ext uri="{FF2B5EF4-FFF2-40B4-BE49-F238E27FC236}">
                      <a16:creationId xmlns:a16="http://schemas.microsoft.com/office/drawing/2014/main" id="{CA644E09-6A4F-C9F5-FF6E-0374C57043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05949" y="1268976"/>
                  <a:ext cx="180002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0" name="Straight Connector 419">
                  <a:extLst>
                    <a:ext uri="{FF2B5EF4-FFF2-40B4-BE49-F238E27FC236}">
                      <a16:creationId xmlns:a16="http://schemas.microsoft.com/office/drawing/2014/main" id="{E153AA75-00AF-0155-F35C-8796239A34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05949" y="1358977"/>
                  <a:ext cx="270003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1" name="Straight Connector 420">
                  <a:extLst>
                    <a:ext uri="{FF2B5EF4-FFF2-40B4-BE49-F238E27FC236}">
                      <a16:creationId xmlns:a16="http://schemas.microsoft.com/office/drawing/2014/main" id="{E3D5F571-8593-5702-723A-B310CF548A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05949" y="1448978"/>
                  <a:ext cx="36000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2" name="Straight Connector 421">
                  <a:extLst>
                    <a:ext uri="{FF2B5EF4-FFF2-40B4-BE49-F238E27FC236}">
                      <a16:creationId xmlns:a16="http://schemas.microsoft.com/office/drawing/2014/main" id="{D95A134F-A114-33A6-696D-58D4C25363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05949" y="1538979"/>
                  <a:ext cx="36000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3" name="Straight Connector 422">
                  <a:extLst>
                    <a:ext uri="{FF2B5EF4-FFF2-40B4-BE49-F238E27FC236}">
                      <a16:creationId xmlns:a16="http://schemas.microsoft.com/office/drawing/2014/main" id="{C0D3DCF2-7C3D-2C64-3A7D-2A9D37B169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05949" y="1628980"/>
                  <a:ext cx="36000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4" name="Straight Connector 423">
                  <a:extLst>
                    <a:ext uri="{FF2B5EF4-FFF2-40B4-BE49-F238E27FC236}">
                      <a16:creationId xmlns:a16="http://schemas.microsoft.com/office/drawing/2014/main" id="{E677BDA6-A520-033E-D2B6-9DCE6CD53A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05949" y="1718981"/>
                  <a:ext cx="270003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5" name="Straight Connector 424">
                  <a:extLst>
                    <a:ext uri="{FF2B5EF4-FFF2-40B4-BE49-F238E27FC236}">
                      <a16:creationId xmlns:a16="http://schemas.microsoft.com/office/drawing/2014/main" id="{601F8F38-1D68-BA82-F1A9-2BC4B589A9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05949" y="1808982"/>
                  <a:ext cx="36000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24" name="Group 523">
              <a:extLst>
                <a:ext uri="{FF2B5EF4-FFF2-40B4-BE49-F238E27FC236}">
                  <a16:creationId xmlns:a16="http://schemas.microsoft.com/office/drawing/2014/main" id="{B1C75439-A918-5BD5-1FAC-A1172706A132}"/>
                </a:ext>
              </a:extLst>
            </p:cNvPr>
            <p:cNvGrpSpPr/>
            <p:nvPr/>
          </p:nvGrpSpPr>
          <p:grpSpPr>
            <a:xfrm>
              <a:off x="7726900" y="3755667"/>
              <a:ext cx="1350015" cy="1350015"/>
              <a:chOff x="7726900" y="3755667"/>
              <a:chExt cx="1350015" cy="1350015"/>
            </a:xfrm>
          </p:grpSpPr>
          <p:pic>
            <p:nvPicPr>
              <p:cNvPr id="312" name="Graphic 311" descr="Laptop with solid fill">
                <a:extLst>
                  <a:ext uri="{FF2B5EF4-FFF2-40B4-BE49-F238E27FC236}">
                    <a16:creationId xmlns:a16="http://schemas.microsoft.com/office/drawing/2014/main" id="{AFF98CBC-93BB-8C5E-B675-BCEF3EC767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726900" y="3755667"/>
                <a:ext cx="1350015" cy="1350015"/>
              </a:xfrm>
              <a:prstGeom prst="rect">
                <a:avLst/>
              </a:prstGeom>
            </p:spPr>
          </p:pic>
          <p:grpSp>
            <p:nvGrpSpPr>
              <p:cNvPr id="426" name="Group 425">
                <a:extLst>
                  <a:ext uri="{FF2B5EF4-FFF2-40B4-BE49-F238E27FC236}">
                    <a16:creationId xmlns:a16="http://schemas.microsoft.com/office/drawing/2014/main" id="{67572DF0-5C3B-8CF1-57F5-A2D3CFAC33BE}"/>
                  </a:ext>
                </a:extLst>
              </p:cNvPr>
              <p:cNvGrpSpPr/>
              <p:nvPr/>
            </p:nvGrpSpPr>
            <p:grpSpPr>
              <a:xfrm>
                <a:off x="8029784" y="4132070"/>
                <a:ext cx="749736" cy="439930"/>
                <a:chOff x="335935" y="278965"/>
                <a:chExt cx="1620019" cy="1530017"/>
              </a:xfrm>
            </p:grpSpPr>
            <p:sp>
              <p:nvSpPr>
                <p:cNvPr id="427" name="Rectangle 426">
                  <a:extLst>
                    <a:ext uri="{FF2B5EF4-FFF2-40B4-BE49-F238E27FC236}">
                      <a16:creationId xmlns:a16="http://schemas.microsoft.com/office/drawing/2014/main" id="{1B6C3CE5-B12F-70C2-F877-AFB19DD5C383}"/>
                    </a:ext>
                  </a:extLst>
                </p:cNvPr>
                <p:cNvSpPr/>
                <p:nvPr/>
              </p:nvSpPr>
              <p:spPr>
                <a:xfrm>
                  <a:off x="335937" y="278965"/>
                  <a:ext cx="1620017" cy="180002"/>
                </a:xfrm>
                <a:prstGeom prst="rect">
                  <a:avLst/>
                </a:prstGeom>
                <a:solidFill>
                  <a:srgbClr val="C00000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428" name="Rectangle 427">
                  <a:extLst>
                    <a:ext uri="{FF2B5EF4-FFF2-40B4-BE49-F238E27FC236}">
                      <a16:creationId xmlns:a16="http://schemas.microsoft.com/office/drawing/2014/main" id="{CF365D97-EDBA-5590-5580-1110D153A274}"/>
                    </a:ext>
                  </a:extLst>
                </p:cNvPr>
                <p:cNvSpPr/>
                <p:nvPr/>
              </p:nvSpPr>
              <p:spPr>
                <a:xfrm>
                  <a:off x="335937" y="548968"/>
                  <a:ext cx="1620017" cy="360004"/>
                </a:xfrm>
                <a:prstGeom prst="rect">
                  <a:avLst/>
                </a:prstGeom>
                <a:solidFill>
                  <a:srgbClr val="92D050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429" name="Rectangle 428">
                  <a:extLst>
                    <a:ext uri="{FF2B5EF4-FFF2-40B4-BE49-F238E27FC236}">
                      <a16:creationId xmlns:a16="http://schemas.microsoft.com/office/drawing/2014/main" id="{D3796B3B-CB98-4E2B-93B2-95E4633C193B}"/>
                    </a:ext>
                  </a:extLst>
                </p:cNvPr>
                <p:cNvSpPr/>
                <p:nvPr/>
              </p:nvSpPr>
              <p:spPr>
                <a:xfrm>
                  <a:off x="335935" y="998973"/>
                  <a:ext cx="450005" cy="180002"/>
                </a:xfrm>
                <a:prstGeom prst="rect">
                  <a:avLst/>
                </a:prstGeom>
                <a:solidFill>
                  <a:srgbClr val="00B0F0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430" name="Rectangle 429">
                  <a:extLst>
                    <a:ext uri="{FF2B5EF4-FFF2-40B4-BE49-F238E27FC236}">
                      <a16:creationId xmlns:a16="http://schemas.microsoft.com/office/drawing/2014/main" id="{56F6D770-0A9F-2818-2607-E35B300D6486}"/>
                    </a:ext>
                  </a:extLst>
                </p:cNvPr>
                <p:cNvSpPr/>
                <p:nvPr/>
              </p:nvSpPr>
              <p:spPr>
                <a:xfrm>
                  <a:off x="875942" y="998973"/>
                  <a:ext cx="450005" cy="180002"/>
                </a:xfrm>
                <a:prstGeom prst="rect">
                  <a:avLst/>
                </a:prstGeom>
                <a:solidFill>
                  <a:srgbClr val="00B0F0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431" name="Rectangle 430">
                  <a:extLst>
                    <a:ext uri="{FF2B5EF4-FFF2-40B4-BE49-F238E27FC236}">
                      <a16:creationId xmlns:a16="http://schemas.microsoft.com/office/drawing/2014/main" id="{B052650A-3B11-4F27-08D7-647DC52F4AC1}"/>
                    </a:ext>
                  </a:extLst>
                </p:cNvPr>
                <p:cNvSpPr/>
                <p:nvPr/>
              </p:nvSpPr>
              <p:spPr>
                <a:xfrm>
                  <a:off x="1505949" y="998973"/>
                  <a:ext cx="450005" cy="180002"/>
                </a:xfrm>
                <a:prstGeom prst="rect">
                  <a:avLst/>
                </a:prstGeom>
                <a:solidFill>
                  <a:srgbClr val="00B0F0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cxnSp>
              <p:nvCxnSpPr>
                <p:cNvPr id="432" name="Straight Connector 431">
                  <a:extLst>
                    <a:ext uri="{FF2B5EF4-FFF2-40B4-BE49-F238E27FC236}">
                      <a16:creationId xmlns:a16="http://schemas.microsoft.com/office/drawing/2014/main" id="{87072117-021B-8313-FD07-112229133E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5936" y="1268976"/>
                  <a:ext cx="270003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3" name="Straight Connector 432">
                  <a:extLst>
                    <a:ext uri="{FF2B5EF4-FFF2-40B4-BE49-F238E27FC236}">
                      <a16:creationId xmlns:a16="http://schemas.microsoft.com/office/drawing/2014/main" id="{A923FB53-9A53-A5F6-DB4B-08A2D9039F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5936" y="1358977"/>
                  <a:ext cx="36000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4" name="Straight Connector 433">
                  <a:extLst>
                    <a:ext uri="{FF2B5EF4-FFF2-40B4-BE49-F238E27FC236}">
                      <a16:creationId xmlns:a16="http://schemas.microsoft.com/office/drawing/2014/main" id="{998CB926-983C-C0BC-C084-928C709B30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5936" y="1448978"/>
                  <a:ext cx="36000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5" name="Straight Connector 434">
                  <a:extLst>
                    <a:ext uri="{FF2B5EF4-FFF2-40B4-BE49-F238E27FC236}">
                      <a16:creationId xmlns:a16="http://schemas.microsoft.com/office/drawing/2014/main" id="{7D12C058-D4DE-1103-621B-DF3DE872CD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5936" y="1538979"/>
                  <a:ext cx="180002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6" name="Straight Connector 435">
                  <a:extLst>
                    <a:ext uri="{FF2B5EF4-FFF2-40B4-BE49-F238E27FC236}">
                      <a16:creationId xmlns:a16="http://schemas.microsoft.com/office/drawing/2014/main" id="{2F931C3C-68FF-2028-AFF5-6BA1AAC03E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5936" y="1628980"/>
                  <a:ext cx="270003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7" name="Straight Connector 436">
                  <a:extLst>
                    <a:ext uri="{FF2B5EF4-FFF2-40B4-BE49-F238E27FC236}">
                      <a16:creationId xmlns:a16="http://schemas.microsoft.com/office/drawing/2014/main" id="{2F3AB6C9-C63B-2C07-9730-E15E08D0E9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5936" y="1718981"/>
                  <a:ext cx="36000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8" name="Straight Connector 437">
                  <a:extLst>
                    <a:ext uri="{FF2B5EF4-FFF2-40B4-BE49-F238E27FC236}">
                      <a16:creationId xmlns:a16="http://schemas.microsoft.com/office/drawing/2014/main" id="{1BCA5D98-7285-7E0D-CBF3-A49748EF2A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5936" y="1808982"/>
                  <a:ext cx="270003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9" name="Straight Connector 438">
                  <a:extLst>
                    <a:ext uri="{FF2B5EF4-FFF2-40B4-BE49-F238E27FC236}">
                      <a16:creationId xmlns:a16="http://schemas.microsoft.com/office/drawing/2014/main" id="{56554043-272D-0508-8EED-913B86095D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5942" y="1268976"/>
                  <a:ext cx="36000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0" name="Straight Connector 439">
                  <a:extLst>
                    <a:ext uri="{FF2B5EF4-FFF2-40B4-BE49-F238E27FC236}">
                      <a16:creationId xmlns:a16="http://schemas.microsoft.com/office/drawing/2014/main" id="{D1A2E9DB-5763-D66F-6049-5F94938A13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5942" y="1358977"/>
                  <a:ext cx="36000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1" name="Straight Connector 440">
                  <a:extLst>
                    <a:ext uri="{FF2B5EF4-FFF2-40B4-BE49-F238E27FC236}">
                      <a16:creationId xmlns:a16="http://schemas.microsoft.com/office/drawing/2014/main" id="{E1155A75-246A-1A72-DCBD-1F74470009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5942" y="1448978"/>
                  <a:ext cx="270003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2" name="Straight Connector 441">
                  <a:extLst>
                    <a:ext uri="{FF2B5EF4-FFF2-40B4-BE49-F238E27FC236}">
                      <a16:creationId xmlns:a16="http://schemas.microsoft.com/office/drawing/2014/main" id="{B2E87061-CAEA-E92D-39FF-2A48137C93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5942" y="1538979"/>
                  <a:ext cx="36000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3" name="Straight Connector 442">
                  <a:extLst>
                    <a:ext uri="{FF2B5EF4-FFF2-40B4-BE49-F238E27FC236}">
                      <a16:creationId xmlns:a16="http://schemas.microsoft.com/office/drawing/2014/main" id="{8D73375E-9E1A-651F-013E-A78F300027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5942" y="1628980"/>
                  <a:ext cx="270003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4" name="Straight Connector 443">
                  <a:extLst>
                    <a:ext uri="{FF2B5EF4-FFF2-40B4-BE49-F238E27FC236}">
                      <a16:creationId xmlns:a16="http://schemas.microsoft.com/office/drawing/2014/main" id="{9C9F8CE9-BF40-76DD-EA43-7E6219D556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5942" y="1718981"/>
                  <a:ext cx="180002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5" name="Straight Connector 444">
                  <a:extLst>
                    <a:ext uri="{FF2B5EF4-FFF2-40B4-BE49-F238E27FC236}">
                      <a16:creationId xmlns:a16="http://schemas.microsoft.com/office/drawing/2014/main" id="{8F7CCE66-A68C-CB93-8D0B-5CA6C4C8E7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5942" y="1808982"/>
                  <a:ext cx="36000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6" name="Straight Connector 445">
                  <a:extLst>
                    <a:ext uri="{FF2B5EF4-FFF2-40B4-BE49-F238E27FC236}">
                      <a16:creationId xmlns:a16="http://schemas.microsoft.com/office/drawing/2014/main" id="{2A20FAC4-8DC6-F52F-CDE5-1143F2148B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05949" y="1268976"/>
                  <a:ext cx="180002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7" name="Straight Connector 446">
                  <a:extLst>
                    <a:ext uri="{FF2B5EF4-FFF2-40B4-BE49-F238E27FC236}">
                      <a16:creationId xmlns:a16="http://schemas.microsoft.com/office/drawing/2014/main" id="{B0025417-798E-45B0-FF76-82E42ACD4B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05949" y="1358977"/>
                  <a:ext cx="270003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8" name="Straight Connector 447">
                  <a:extLst>
                    <a:ext uri="{FF2B5EF4-FFF2-40B4-BE49-F238E27FC236}">
                      <a16:creationId xmlns:a16="http://schemas.microsoft.com/office/drawing/2014/main" id="{B0A8FC61-C1DB-2341-94AB-15563F150EE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05949" y="1448978"/>
                  <a:ext cx="36000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9" name="Straight Connector 448">
                  <a:extLst>
                    <a:ext uri="{FF2B5EF4-FFF2-40B4-BE49-F238E27FC236}">
                      <a16:creationId xmlns:a16="http://schemas.microsoft.com/office/drawing/2014/main" id="{88D57092-8A15-F7CF-5D5A-93FC74F1F4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05949" y="1538979"/>
                  <a:ext cx="36000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0" name="Straight Connector 449">
                  <a:extLst>
                    <a:ext uri="{FF2B5EF4-FFF2-40B4-BE49-F238E27FC236}">
                      <a16:creationId xmlns:a16="http://schemas.microsoft.com/office/drawing/2014/main" id="{92E8A40C-BE1E-9DB8-AB79-7ACEF35683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05949" y="1628980"/>
                  <a:ext cx="36000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1" name="Straight Connector 450">
                  <a:extLst>
                    <a:ext uri="{FF2B5EF4-FFF2-40B4-BE49-F238E27FC236}">
                      <a16:creationId xmlns:a16="http://schemas.microsoft.com/office/drawing/2014/main" id="{3F684CD6-A35A-BBDC-AF5D-3A1B47E851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05949" y="1718981"/>
                  <a:ext cx="270003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2" name="Straight Connector 451">
                  <a:extLst>
                    <a:ext uri="{FF2B5EF4-FFF2-40B4-BE49-F238E27FC236}">
                      <a16:creationId xmlns:a16="http://schemas.microsoft.com/office/drawing/2014/main" id="{C2E25333-4245-55BB-992C-BE71B66221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05949" y="1808982"/>
                  <a:ext cx="36000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23" name="Group 522">
              <a:extLst>
                <a:ext uri="{FF2B5EF4-FFF2-40B4-BE49-F238E27FC236}">
                  <a16:creationId xmlns:a16="http://schemas.microsoft.com/office/drawing/2014/main" id="{FDF6B207-157E-4A42-FAA8-51C2BAA7CF9A}"/>
                </a:ext>
              </a:extLst>
            </p:cNvPr>
            <p:cNvGrpSpPr/>
            <p:nvPr/>
          </p:nvGrpSpPr>
          <p:grpSpPr>
            <a:xfrm>
              <a:off x="8910926" y="3947092"/>
              <a:ext cx="1004401" cy="1004401"/>
              <a:chOff x="8917320" y="3902331"/>
              <a:chExt cx="1004401" cy="1004401"/>
            </a:xfrm>
          </p:grpSpPr>
          <p:pic>
            <p:nvPicPr>
              <p:cNvPr id="309" name="Graphic 308" descr="Tablet with solid fill">
                <a:extLst>
                  <a:ext uri="{FF2B5EF4-FFF2-40B4-BE49-F238E27FC236}">
                    <a16:creationId xmlns:a16="http://schemas.microsoft.com/office/drawing/2014/main" id="{FEC9A803-388B-D4CB-F03F-B2C1AAED83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 rot="16200000">
                <a:off x="8917320" y="3902331"/>
                <a:ext cx="1004401" cy="1004401"/>
              </a:xfrm>
              <a:prstGeom prst="rect">
                <a:avLst/>
              </a:prstGeom>
            </p:spPr>
          </p:pic>
          <p:grpSp>
            <p:nvGrpSpPr>
              <p:cNvPr id="453" name="Group 452">
                <a:extLst>
                  <a:ext uri="{FF2B5EF4-FFF2-40B4-BE49-F238E27FC236}">
                    <a16:creationId xmlns:a16="http://schemas.microsoft.com/office/drawing/2014/main" id="{1F65E032-BFFE-6731-1736-496C6263B2FB}"/>
                  </a:ext>
                </a:extLst>
              </p:cNvPr>
              <p:cNvGrpSpPr/>
              <p:nvPr/>
            </p:nvGrpSpPr>
            <p:grpSpPr>
              <a:xfrm>
                <a:off x="9211683" y="4060666"/>
                <a:ext cx="424686" cy="671194"/>
                <a:chOff x="335935" y="278965"/>
                <a:chExt cx="1620019" cy="1530017"/>
              </a:xfrm>
            </p:grpSpPr>
            <p:sp>
              <p:nvSpPr>
                <p:cNvPr id="454" name="Rectangle 453">
                  <a:extLst>
                    <a:ext uri="{FF2B5EF4-FFF2-40B4-BE49-F238E27FC236}">
                      <a16:creationId xmlns:a16="http://schemas.microsoft.com/office/drawing/2014/main" id="{6ED345FD-F808-698F-0C73-888379780AF4}"/>
                    </a:ext>
                  </a:extLst>
                </p:cNvPr>
                <p:cNvSpPr/>
                <p:nvPr/>
              </p:nvSpPr>
              <p:spPr>
                <a:xfrm>
                  <a:off x="335937" y="278965"/>
                  <a:ext cx="1620017" cy="180002"/>
                </a:xfrm>
                <a:prstGeom prst="rect">
                  <a:avLst/>
                </a:prstGeom>
                <a:solidFill>
                  <a:srgbClr val="C00000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455" name="Rectangle 454">
                  <a:extLst>
                    <a:ext uri="{FF2B5EF4-FFF2-40B4-BE49-F238E27FC236}">
                      <a16:creationId xmlns:a16="http://schemas.microsoft.com/office/drawing/2014/main" id="{074649F6-8CC9-9DEF-ECBA-D209B51CF962}"/>
                    </a:ext>
                  </a:extLst>
                </p:cNvPr>
                <p:cNvSpPr/>
                <p:nvPr/>
              </p:nvSpPr>
              <p:spPr>
                <a:xfrm>
                  <a:off x="335937" y="548968"/>
                  <a:ext cx="1620017" cy="360004"/>
                </a:xfrm>
                <a:prstGeom prst="rect">
                  <a:avLst/>
                </a:prstGeom>
                <a:solidFill>
                  <a:srgbClr val="92D050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456" name="Rectangle 455">
                  <a:extLst>
                    <a:ext uri="{FF2B5EF4-FFF2-40B4-BE49-F238E27FC236}">
                      <a16:creationId xmlns:a16="http://schemas.microsoft.com/office/drawing/2014/main" id="{0A6CF625-62BF-AC4A-C4C2-E0B80910A04F}"/>
                    </a:ext>
                  </a:extLst>
                </p:cNvPr>
                <p:cNvSpPr/>
                <p:nvPr/>
              </p:nvSpPr>
              <p:spPr>
                <a:xfrm>
                  <a:off x="335935" y="998973"/>
                  <a:ext cx="450005" cy="180002"/>
                </a:xfrm>
                <a:prstGeom prst="rect">
                  <a:avLst/>
                </a:prstGeom>
                <a:solidFill>
                  <a:srgbClr val="00B0F0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457" name="Rectangle 456">
                  <a:extLst>
                    <a:ext uri="{FF2B5EF4-FFF2-40B4-BE49-F238E27FC236}">
                      <a16:creationId xmlns:a16="http://schemas.microsoft.com/office/drawing/2014/main" id="{EDE2E575-A974-9932-8335-4A83C9A4542B}"/>
                    </a:ext>
                  </a:extLst>
                </p:cNvPr>
                <p:cNvSpPr/>
                <p:nvPr/>
              </p:nvSpPr>
              <p:spPr>
                <a:xfrm>
                  <a:off x="875942" y="998973"/>
                  <a:ext cx="450005" cy="180002"/>
                </a:xfrm>
                <a:prstGeom prst="rect">
                  <a:avLst/>
                </a:prstGeom>
                <a:solidFill>
                  <a:srgbClr val="00B0F0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458" name="Rectangle 457">
                  <a:extLst>
                    <a:ext uri="{FF2B5EF4-FFF2-40B4-BE49-F238E27FC236}">
                      <a16:creationId xmlns:a16="http://schemas.microsoft.com/office/drawing/2014/main" id="{19EA096A-26F2-7CF5-8F16-CC329305AFE5}"/>
                    </a:ext>
                  </a:extLst>
                </p:cNvPr>
                <p:cNvSpPr/>
                <p:nvPr/>
              </p:nvSpPr>
              <p:spPr>
                <a:xfrm>
                  <a:off x="1505949" y="998973"/>
                  <a:ext cx="450005" cy="180002"/>
                </a:xfrm>
                <a:prstGeom prst="rect">
                  <a:avLst/>
                </a:prstGeom>
                <a:solidFill>
                  <a:srgbClr val="00B0F0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cxnSp>
              <p:nvCxnSpPr>
                <p:cNvPr id="459" name="Straight Connector 458">
                  <a:extLst>
                    <a:ext uri="{FF2B5EF4-FFF2-40B4-BE49-F238E27FC236}">
                      <a16:creationId xmlns:a16="http://schemas.microsoft.com/office/drawing/2014/main" id="{D25A4D67-86F4-585B-92EA-D90F6613ED5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5936" y="1268976"/>
                  <a:ext cx="270003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0" name="Straight Connector 459">
                  <a:extLst>
                    <a:ext uri="{FF2B5EF4-FFF2-40B4-BE49-F238E27FC236}">
                      <a16:creationId xmlns:a16="http://schemas.microsoft.com/office/drawing/2014/main" id="{1363452D-BCAD-2438-9FFC-18196A9418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5936" y="1358977"/>
                  <a:ext cx="36000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1" name="Straight Connector 460">
                  <a:extLst>
                    <a:ext uri="{FF2B5EF4-FFF2-40B4-BE49-F238E27FC236}">
                      <a16:creationId xmlns:a16="http://schemas.microsoft.com/office/drawing/2014/main" id="{EF505A90-FC00-C8D4-53F6-D6616CD5FD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5936" y="1448978"/>
                  <a:ext cx="36000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2" name="Straight Connector 461">
                  <a:extLst>
                    <a:ext uri="{FF2B5EF4-FFF2-40B4-BE49-F238E27FC236}">
                      <a16:creationId xmlns:a16="http://schemas.microsoft.com/office/drawing/2014/main" id="{26C84B4F-5900-7036-E7E2-0523707B5F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5936" y="1538979"/>
                  <a:ext cx="180002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3" name="Straight Connector 462">
                  <a:extLst>
                    <a:ext uri="{FF2B5EF4-FFF2-40B4-BE49-F238E27FC236}">
                      <a16:creationId xmlns:a16="http://schemas.microsoft.com/office/drawing/2014/main" id="{BA6BF933-9D83-B160-7304-8EC4EFB0FD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5936" y="1628980"/>
                  <a:ext cx="270003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4" name="Straight Connector 463">
                  <a:extLst>
                    <a:ext uri="{FF2B5EF4-FFF2-40B4-BE49-F238E27FC236}">
                      <a16:creationId xmlns:a16="http://schemas.microsoft.com/office/drawing/2014/main" id="{22F1891D-C772-5220-49C3-ED6BAEE3D5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5936" y="1718981"/>
                  <a:ext cx="36000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5" name="Straight Connector 464">
                  <a:extLst>
                    <a:ext uri="{FF2B5EF4-FFF2-40B4-BE49-F238E27FC236}">
                      <a16:creationId xmlns:a16="http://schemas.microsoft.com/office/drawing/2014/main" id="{FF217461-9573-4FA6-4C55-1F3DE974B2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5936" y="1808982"/>
                  <a:ext cx="270003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6" name="Straight Connector 465">
                  <a:extLst>
                    <a:ext uri="{FF2B5EF4-FFF2-40B4-BE49-F238E27FC236}">
                      <a16:creationId xmlns:a16="http://schemas.microsoft.com/office/drawing/2014/main" id="{58D90C28-5AEE-12BE-18DD-012715CBE7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5942" y="1268976"/>
                  <a:ext cx="36000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7" name="Straight Connector 466">
                  <a:extLst>
                    <a:ext uri="{FF2B5EF4-FFF2-40B4-BE49-F238E27FC236}">
                      <a16:creationId xmlns:a16="http://schemas.microsoft.com/office/drawing/2014/main" id="{E355CE65-646A-E402-098D-A12F5B0B16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5942" y="1358977"/>
                  <a:ext cx="36000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8" name="Straight Connector 467">
                  <a:extLst>
                    <a:ext uri="{FF2B5EF4-FFF2-40B4-BE49-F238E27FC236}">
                      <a16:creationId xmlns:a16="http://schemas.microsoft.com/office/drawing/2014/main" id="{9A115816-120E-BEA1-11DA-84DEA98178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5942" y="1448978"/>
                  <a:ext cx="270003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9" name="Straight Connector 468">
                  <a:extLst>
                    <a:ext uri="{FF2B5EF4-FFF2-40B4-BE49-F238E27FC236}">
                      <a16:creationId xmlns:a16="http://schemas.microsoft.com/office/drawing/2014/main" id="{851170B1-5A32-1D95-5DE0-65ECD4DF5F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5942" y="1538979"/>
                  <a:ext cx="36000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0" name="Straight Connector 469">
                  <a:extLst>
                    <a:ext uri="{FF2B5EF4-FFF2-40B4-BE49-F238E27FC236}">
                      <a16:creationId xmlns:a16="http://schemas.microsoft.com/office/drawing/2014/main" id="{4AEF5CF9-EDA2-C992-DDE9-32D26E84E9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5942" y="1628980"/>
                  <a:ext cx="270003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1" name="Straight Connector 470">
                  <a:extLst>
                    <a:ext uri="{FF2B5EF4-FFF2-40B4-BE49-F238E27FC236}">
                      <a16:creationId xmlns:a16="http://schemas.microsoft.com/office/drawing/2014/main" id="{D5578AF9-CA38-F1A5-3CD7-82538F2C80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5942" y="1718981"/>
                  <a:ext cx="180002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2" name="Straight Connector 471">
                  <a:extLst>
                    <a:ext uri="{FF2B5EF4-FFF2-40B4-BE49-F238E27FC236}">
                      <a16:creationId xmlns:a16="http://schemas.microsoft.com/office/drawing/2014/main" id="{A55897A1-5BB0-7FB8-A0FB-3E591C214B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5942" y="1808982"/>
                  <a:ext cx="36000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3" name="Straight Connector 472">
                  <a:extLst>
                    <a:ext uri="{FF2B5EF4-FFF2-40B4-BE49-F238E27FC236}">
                      <a16:creationId xmlns:a16="http://schemas.microsoft.com/office/drawing/2014/main" id="{B9783359-2402-E29C-DCD7-24A12F70E5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05949" y="1268976"/>
                  <a:ext cx="180002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4" name="Straight Connector 473">
                  <a:extLst>
                    <a:ext uri="{FF2B5EF4-FFF2-40B4-BE49-F238E27FC236}">
                      <a16:creationId xmlns:a16="http://schemas.microsoft.com/office/drawing/2014/main" id="{EAEB5FB3-930A-31A4-F7AE-F0C73B7DCB2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05949" y="1358977"/>
                  <a:ext cx="270003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5" name="Straight Connector 474">
                  <a:extLst>
                    <a:ext uri="{FF2B5EF4-FFF2-40B4-BE49-F238E27FC236}">
                      <a16:creationId xmlns:a16="http://schemas.microsoft.com/office/drawing/2014/main" id="{86F5EE19-C9DF-5219-2469-274C2E56B6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05949" y="1448978"/>
                  <a:ext cx="36000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6" name="Straight Connector 475">
                  <a:extLst>
                    <a:ext uri="{FF2B5EF4-FFF2-40B4-BE49-F238E27FC236}">
                      <a16:creationId xmlns:a16="http://schemas.microsoft.com/office/drawing/2014/main" id="{781207F3-218A-4C98-278C-7BCCCEBAD3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05949" y="1538979"/>
                  <a:ext cx="36000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7" name="Straight Connector 476">
                  <a:extLst>
                    <a:ext uri="{FF2B5EF4-FFF2-40B4-BE49-F238E27FC236}">
                      <a16:creationId xmlns:a16="http://schemas.microsoft.com/office/drawing/2014/main" id="{2C8A453E-1D36-89E5-E94A-5D71B4D619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05949" y="1628980"/>
                  <a:ext cx="36000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8" name="Straight Connector 477">
                  <a:extLst>
                    <a:ext uri="{FF2B5EF4-FFF2-40B4-BE49-F238E27FC236}">
                      <a16:creationId xmlns:a16="http://schemas.microsoft.com/office/drawing/2014/main" id="{B9F6F5C0-5616-3CAA-5C3E-ACF4C88514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05949" y="1718981"/>
                  <a:ext cx="270003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9" name="Straight Connector 478">
                  <a:extLst>
                    <a:ext uri="{FF2B5EF4-FFF2-40B4-BE49-F238E27FC236}">
                      <a16:creationId xmlns:a16="http://schemas.microsoft.com/office/drawing/2014/main" id="{80E0D9A9-4B99-662B-1276-EFC9D38060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05949" y="1808982"/>
                  <a:ext cx="36000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22" name="Group 521">
              <a:extLst>
                <a:ext uri="{FF2B5EF4-FFF2-40B4-BE49-F238E27FC236}">
                  <a16:creationId xmlns:a16="http://schemas.microsoft.com/office/drawing/2014/main" id="{D9698D9A-E121-88FA-00B4-7A80EB016792}"/>
                </a:ext>
              </a:extLst>
            </p:cNvPr>
            <p:cNvGrpSpPr/>
            <p:nvPr/>
          </p:nvGrpSpPr>
          <p:grpSpPr>
            <a:xfrm>
              <a:off x="9761285" y="4002682"/>
              <a:ext cx="644397" cy="644397"/>
              <a:chOff x="9620608" y="4200909"/>
              <a:chExt cx="644397" cy="644397"/>
            </a:xfrm>
          </p:grpSpPr>
          <p:pic>
            <p:nvPicPr>
              <p:cNvPr id="310" name="Graphic 309" descr="Smart Phone with solid fill">
                <a:extLst>
                  <a:ext uri="{FF2B5EF4-FFF2-40B4-BE49-F238E27FC236}">
                    <a16:creationId xmlns:a16="http://schemas.microsoft.com/office/drawing/2014/main" id="{228E494F-12BB-DB91-0994-3434C18F66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9620608" y="4200909"/>
                <a:ext cx="644397" cy="644397"/>
              </a:xfrm>
              <a:prstGeom prst="rect">
                <a:avLst/>
              </a:prstGeom>
            </p:spPr>
          </p:pic>
          <p:grpSp>
            <p:nvGrpSpPr>
              <p:cNvPr id="507" name="Group 506">
                <a:extLst>
                  <a:ext uri="{FF2B5EF4-FFF2-40B4-BE49-F238E27FC236}">
                    <a16:creationId xmlns:a16="http://schemas.microsoft.com/office/drawing/2014/main" id="{88220F1B-19B2-0EEB-5DC0-DA9873C0E075}"/>
                  </a:ext>
                </a:extLst>
              </p:cNvPr>
              <p:cNvGrpSpPr/>
              <p:nvPr/>
            </p:nvGrpSpPr>
            <p:grpSpPr>
              <a:xfrm>
                <a:off x="9843663" y="4315377"/>
                <a:ext cx="208343" cy="402970"/>
                <a:chOff x="9843663" y="4315377"/>
                <a:chExt cx="208343" cy="402970"/>
              </a:xfrm>
            </p:grpSpPr>
            <p:sp>
              <p:nvSpPr>
                <p:cNvPr id="481" name="Rectangle 480">
                  <a:extLst>
                    <a:ext uri="{FF2B5EF4-FFF2-40B4-BE49-F238E27FC236}">
                      <a16:creationId xmlns:a16="http://schemas.microsoft.com/office/drawing/2014/main" id="{8B3AB376-5157-369E-57D4-04295364BF30}"/>
                    </a:ext>
                  </a:extLst>
                </p:cNvPr>
                <p:cNvSpPr/>
                <p:nvPr/>
              </p:nvSpPr>
              <p:spPr>
                <a:xfrm>
                  <a:off x="9843663" y="4315377"/>
                  <a:ext cx="208343" cy="80594"/>
                </a:xfrm>
                <a:prstGeom prst="rect">
                  <a:avLst/>
                </a:prstGeom>
                <a:solidFill>
                  <a:srgbClr val="C00000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482" name="Rectangle 481">
                  <a:extLst>
                    <a:ext uri="{FF2B5EF4-FFF2-40B4-BE49-F238E27FC236}">
                      <a16:creationId xmlns:a16="http://schemas.microsoft.com/office/drawing/2014/main" id="{F5E82163-9C01-8EA6-EDA7-CA5F250E1118}"/>
                    </a:ext>
                  </a:extLst>
                </p:cNvPr>
                <p:cNvSpPr/>
                <p:nvPr/>
              </p:nvSpPr>
              <p:spPr>
                <a:xfrm>
                  <a:off x="9843663" y="4436268"/>
                  <a:ext cx="208343" cy="161188"/>
                </a:xfrm>
                <a:prstGeom prst="rect">
                  <a:avLst/>
                </a:prstGeom>
                <a:solidFill>
                  <a:srgbClr val="92D050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483" name="Rectangle 482">
                  <a:extLst>
                    <a:ext uri="{FF2B5EF4-FFF2-40B4-BE49-F238E27FC236}">
                      <a16:creationId xmlns:a16="http://schemas.microsoft.com/office/drawing/2014/main" id="{47035AC2-95E3-0FA0-2F8E-7DE5882F9A3D}"/>
                    </a:ext>
                  </a:extLst>
                </p:cNvPr>
                <p:cNvSpPr/>
                <p:nvPr/>
              </p:nvSpPr>
              <p:spPr>
                <a:xfrm>
                  <a:off x="9843663" y="4637753"/>
                  <a:ext cx="57873" cy="80594"/>
                </a:xfrm>
                <a:prstGeom prst="rect">
                  <a:avLst/>
                </a:prstGeom>
                <a:solidFill>
                  <a:srgbClr val="00B0F0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484" name="Rectangle 483">
                  <a:extLst>
                    <a:ext uri="{FF2B5EF4-FFF2-40B4-BE49-F238E27FC236}">
                      <a16:creationId xmlns:a16="http://schemas.microsoft.com/office/drawing/2014/main" id="{D80FFCAB-A961-5042-8C93-B55D514346F2}"/>
                    </a:ext>
                  </a:extLst>
                </p:cNvPr>
                <p:cNvSpPr/>
                <p:nvPr/>
              </p:nvSpPr>
              <p:spPr>
                <a:xfrm>
                  <a:off x="9913111" y="4637753"/>
                  <a:ext cx="57873" cy="80594"/>
                </a:xfrm>
                <a:prstGeom prst="rect">
                  <a:avLst/>
                </a:prstGeom>
                <a:solidFill>
                  <a:srgbClr val="00B0F0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485" name="Rectangle 484">
                  <a:extLst>
                    <a:ext uri="{FF2B5EF4-FFF2-40B4-BE49-F238E27FC236}">
                      <a16:creationId xmlns:a16="http://schemas.microsoft.com/office/drawing/2014/main" id="{48FB088D-FE8E-D723-5BC8-41BF71C04BCB}"/>
                    </a:ext>
                  </a:extLst>
                </p:cNvPr>
                <p:cNvSpPr/>
                <p:nvPr/>
              </p:nvSpPr>
              <p:spPr>
                <a:xfrm>
                  <a:off x="9994133" y="4637753"/>
                  <a:ext cx="57873" cy="80594"/>
                </a:xfrm>
                <a:prstGeom prst="rect">
                  <a:avLst/>
                </a:prstGeom>
                <a:solidFill>
                  <a:srgbClr val="00B0F0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</p:grpSp>
        </p:grpSp>
        <p:grpSp>
          <p:nvGrpSpPr>
            <p:cNvPr id="517" name="Group 516">
              <a:extLst>
                <a:ext uri="{FF2B5EF4-FFF2-40B4-BE49-F238E27FC236}">
                  <a16:creationId xmlns:a16="http://schemas.microsoft.com/office/drawing/2014/main" id="{012D4A20-64DE-0076-7499-D500AB8750B1}"/>
                </a:ext>
              </a:extLst>
            </p:cNvPr>
            <p:cNvGrpSpPr/>
            <p:nvPr/>
          </p:nvGrpSpPr>
          <p:grpSpPr>
            <a:xfrm>
              <a:off x="7356014" y="1628980"/>
              <a:ext cx="1656151" cy="1630573"/>
              <a:chOff x="7601883" y="881362"/>
              <a:chExt cx="1656151" cy="1630573"/>
            </a:xfrm>
          </p:grpSpPr>
          <p:grpSp>
            <p:nvGrpSpPr>
              <p:cNvPr id="372" name="Group 371">
                <a:extLst>
                  <a:ext uri="{FF2B5EF4-FFF2-40B4-BE49-F238E27FC236}">
                    <a16:creationId xmlns:a16="http://schemas.microsoft.com/office/drawing/2014/main" id="{CEA42E4C-B857-3527-3057-6C1B52DE4AE5}"/>
                  </a:ext>
                </a:extLst>
              </p:cNvPr>
              <p:cNvGrpSpPr/>
              <p:nvPr/>
            </p:nvGrpSpPr>
            <p:grpSpPr>
              <a:xfrm>
                <a:off x="7626017" y="908972"/>
                <a:ext cx="1620019" cy="1530017"/>
                <a:chOff x="335935" y="278965"/>
                <a:chExt cx="1620019" cy="1530017"/>
              </a:xfrm>
            </p:grpSpPr>
            <p:sp>
              <p:nvSpPr>
                <p:cNvPr id="373" name="Rectangle 372">
                  <a:extLst>
                    <a:ext uri="{FF2B5EF4-FFF2-40B4-BE49-F238E27FC236}">
                      <a16:creationId xmlns:a16="http://schemas.microsoft.com/office/drawing/2014/main" id="{428A56B5-A333-28BF-BD7D-EA7F8C09E500}"/>
                    </a:ext>
                  </a:extLst>
                </p:cNvPr>
                <p:cNvSpPr/>
                <p:nvPr/>
              </p:nvSpPr>
              <p:spPr>
                <a:xfrm>
                  <a:off x="335937" y="278965"/>
                  <a:ext cx="1620017" cy="180002"/>
                </a:xfrm>
                <a:prstGeom prst="rect">
                  <a:avLst/>
                </a:prstGeom>
                <a:solidFill>
                  <a:srgbClr val="C00000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374" name="Rectangle 373">
                  <a:extLst>
                    <a:ext uri="{FF2B5EF4-FFF2-40B4-BE49-F238E27FC236}">
                      <a16:creationId xmlns:a16="http://schemas.microsoft.com/office/drawing/2014/main" id="{FADFD99C-45E1-B9A9-725D-709FE52F347C}"/>
                    </a:ext>
                  </a:extLst>
                </p:cNvPr>
                <p:cNvSpPr/>
                <p:nvPr/>
              </p:nvSpPr>
              <p:spPr>
                <a:xfrm>
                  <a:off x="335937" y="548968"/>
                  <a:ext cx="1620017" cy="360004"/>
                </a:xfrm>
                <a:prstGeom prst="rect">
                  <a:avLst/>
                </a:prstGeom>
                <a:solidFill>
                  <a:srgbClr val="92D050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375" name="Rectangle 374">
                  <a:extLst>
                    <a:ext uri="{FF2B5EF4-FFF2-40B4-BE49-F238E27FC236}">
                      <a16:creationId xmlns:a16="http://schemas.microsoft.com/office/drawing/2014/main" id="{E15311CC-0A7F-2823-BD5D-4CC712EA23E5}"/>
                    </a:ext>
                  </a:extLst>
                </p:cNvPr>
                <p:cNvSpPr/>
                <p:nvPr/>
              </p:nvSpPr>
              <p:spPr>
                <a:xfrm>
                  <a:off x="335935" y="998973"/>
                  <a:ext cx="450005" cy="180002"/>
                </a:xfrm>
                <a:prstGeom prst="rect">
                  <a:avLst/>
                </a:prstGeom>
                <a:solidFill>
                  <a:srgbClr val="00B0F0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376" name="Rectangle 375">
                  <a:extLst>
                    <a:ext uri="{FF2B5EF4-FFF2-40B4-BE49-F238E27FC236}">
                      <a16:creationId xmlns:a16="http://schemas.microsoft.com/office/drawing/2014/main" id="{9D7D57AA-C2B1-092E-DF2E-8908BF396FCD}"/>
                    </a:ext>
                  </a:extLst>
                </p:cNvPr>
                <p:cNvSpPr/>
                <p:nvPr/>
              </p:nvSpPr>
              <p:spPr>
                <a:xfrm>
                  <a:off x="875942" y="998973"/>
                  <a:ext cx="450005" cy="180002"/>
                </a:xfrm>
                <a:prstGeom prst="rect">
                  <a:avLst/>
                </a:prstGeom>
                <a:solidFill>
                  <a:srgbClr val="00B0F0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sp>
              <p:nvSpPr>
                <p:cNvPr id="377" name="Rectangle 376">
                  <a:extLst>
                    <a:ext uri="{FF2B5EF4-FFF2-40B4-BE49-F238E27FC236}">
                      <a16:creationId xmlns:a16="http://schemas.microsoft.com/office/drawing/2014/main" id="{3122DDB1-3622-994C-6665-CD80ACAB8709}"/>
                    </a:ext>
                  </a:extLst>
                </p:cNvPr>
                <p:cNvSpPr/>
                <p:nvPr/>
              </p:nvSpPr>
              <p:spPr>
                <a:xfrm>
                  <a:off x="1505949" y="998973"/>
                  <a:ext cx="450005" cy="180002"/>
                </a:xfrm>
                <a:prstGeom prst="rect">
                  <a:avLst/>
                </a:prstGeom>
                <a:solidFill>
                  <a:srgbClr val="00B0F0"/>
                </a:solidFill>
                <a:ln w="3175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A"/>
                </a:p>
              </p:txBody>
            </p:sp>
            <p:cxnSp>
              <p:nvCxnSpPr>
                <p:cNvPr id="378" name="Straight Connector 377">
                  <a:extLst>
                    <a:ext uri="{FF2B5EF4-FFF2-40B4-BE49-F238E27FC236}">
                      <a16:creationId xmlns:a16="http://schemas.microsoft.com/office/drawing/2014/main" id="{61626312-A65F-E897-47E0-587FED0C91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5936" y="1268976"/>
                  <a:ext cx="270003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9" name="Straight Connector 378">
                  <a:extLst>
                    <a:ext uri="{FF2B5EF4-FFF2-40B4-BE49-F238E27FC236}">
                      <a16:creationId xmlns:a16="http://schemas.microsoft.com/office/drawing/2014/main" id="{4C8917E1-FA9E-0BEF-F15D-97A04514E3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5936" y="1358977"/>
                  <a:ext cx="36000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0" name="Straight Connector 379">
                  <a:extLst>
                    <a:ext uri="{FF2B5EF4-FFF2-40B4-BE49-F238E27FC236}">
                      <a16:creationId xmlns:a16="http://schemas.microsoft.com/office/drawing/2014/main" id="{6B4B24F4-8A43-4BB6-E2A4-BA95A13C95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5936" y="1448978"/>
                  <a:ext cx="36000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1" name="Straight Connector 380">
                  <a:extLst>
                    <a:ext uri="{FF2B5EF4-FFF2-40B4-BE49-F238E27FC236}">
                      <a16:creationId xmlns:a16="http://schemas.microsoft.com/office/drawing/2014/main" id="{FB25A3E5-153B-3234-698C-8EA2FA08A6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5936" y="1538979"/>
                  <a:ext cx="180002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2" name="Straight Connector 381">
                  <a:extLst>
                    <a:ext uri="{FF2B5EF4-FFF2-40B4-BE49-F238E27FC236}">
                      <a16:creationId xmlns:a16="http://schemas.microsoft.com/office/drawing/2014/main" id="{2ABC1460-4DA4-595C-1C16-2F766D2D1F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5936" y="1628980"/>
                  <a:ext cx="270003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3" name="Straight Connector 382">
                  <a:extLst>
                    <a:ext uri="{FF2B5EF4-FFF2-40B4-BE49-F238E27FC236}">
                      <a16:creationId xmlns:a16="http://schemas.microsoft.com/office/drawing/2014/main" id="{DAF9D167-471B-CD05-EB07-45A9BE6035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5936" y="1718981"/>
                  <a:ext cx="36000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4" name="Straight Connector 383">
                  <a:extLst>
                    <a:ext uri="{FF2B5EF4-FFF2-40B4-BE49-F238E27FC236}">
                      <a16:creationId xmlns:a16="http://schemas.microsoft.com/office/drawing/2014/main" id="{872E1A0F-2289-7C9B-F2C4-535470606A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5936" y="1808982"/>
                  <a:ext cx="270003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5" name="Straight Connector 384">
                  <a:extLst>
                    <a:ext uri="{FF2B5EF4-FFF2-40B4-BE49-F238E27FC236}">
                      <a16:creationId xmlns:a16="http://schemas.microsoft.com/office/drawing/2014/main" id="{6CC3244D-FC22-4AA2-46B5-FA0A8A1A93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5942" y="1268976"/>
                  <a:ext cx="36000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6" name="Straight Connector 385">
                  <a:extLst>
                    <a:ext uri="{FF2B5EF4-FFF2-40B4-BE49-F238E27FC236}">
                      <a16:creationId xmlns:a16="http://schemas.microsoft.com/office/drawing/2014/main" id="{0404C32D-74EC-5005-4B02-D3DBCF540F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5942" y="1358977"/>
                  <a:ext cx="36000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7" name="Straight Connector 386">
                  <a:extLst>
                    <a:ext uri="{FF2B5EF4-FFF2-40B4-BE49-F238E27FC236}">
                      <a16:creationId xmlns:a16="http://schemas.microsoft.com/office/drawing/2014/main" id="{B7DE5481-D601-7DCE-B1C7-C05925EDB7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5942" y="1448978"/>
                  <a:ext cx="270003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8" name="Straight Connector 387">
                  <a:extLst>
                    <a:ext uri="{FF2B5EF4-FFF2-40B4-BE49-F238E27FC236}">
                      <a16:creationId xmlns:a16="http://schemas.microsoft.com/office/drawing/2014/main" id="{D8C7697B-E2C7-3BA9-EB94-E7A06EA1F9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5942" y="1538979"/>
                  <a:ext cx="36000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9" name="Straight Connector 388">
                  <a:extLst>
                    <a:ext uri="{FF2B5EF4-FFF2-40B4-BE49-F238E27FC236}">
                      <a16:creationId xmlns:a16="http://schemas.microsoft.com/office/drawing/2014/main" id="{A88030BC-0F77-66EC-B7F4-519E3802DD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5942" y="1628980"/>
                  <a:ext cx="270003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0" name="Straight Connector 389">
                  <a:extLst>
                    <a:ext uri="{FF2B5EF4-FFF2-40B4-BE49-F238E27FC236}">
                      <a16:creationId xmlns:a16="http://schemas.microsoft.com/office/drawing/2014/main" id="{4AB99892-5774-3B16-B70D-0DCDC0241D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5942" y="1718981"/>
                  <a:ext cx="180002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1" name="Straight Connector 390">
                  <a:extLst>
                    <a:ext uri="{FF2B5EF4-FFF2-40B4-BE49-F238E27FC236}">
                      <a16:creationId xmlns:a16="http://schemas.microsoft.com/office/drawing/2014/main" id="{9C680BB5-E511-7327-B8AD-CACB773957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5942" y="1808982"/>
                  <a:ext cx="36000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2" name="Straight Connector 391">
                  <a:extLst>
                    <a:ext uri="{FF2B5EF4-FFF2-40B4-BE49-F238E27FC236}">
                      <a16:creationId xmlns:a16="http://schemas.microsoft.com/office/drawing/2014/main" id="{C0CDC602-D5C7-DF6A-36C7-FDB11BF615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05949" y="1268976"/>
                  <a:ext cx="180002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3" name="Straight Connector 392">
                  <a:extLst>
                    <a:ext uri="{FF2B5EF4-FFF2-40B4-BE49-F238E27FC236}">
                      <a16:creationId xmlns:a16="http://schemas.microsoft.com/office/drawing/2014/main" id="{2B7AE79B-CD75-9FB1-3ED8-5906678942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05949" y="1358977"/>
                  <a:ext cx="270003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4" name="Straight Connector 393">
                  <a:extLst>
                    <a:ext uri="{FF2B5EF4-FFF2-40B4-BE49-F238E27FC236}">
                      <a16:creationId xmlns:a16="http://schemas.microsoft.com/office/drawing/2014/main" id="{BD882B6C-A758-7184-AB0C-4527C2E24B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05949" y="1448978"/>
                  <a:ext cx="36000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5" name="Straight Connector 394">
                  <a:extLst>
                    <a:ext uri="{FF2B5EF4-FFF2-40B4-BE49-F238E27FC236}">
                      <a16:creationId xmlns:a16="http://schemas.microsoft.com/office/drawing/2014/main" id="{55FB1B16-F1A5-7402-024A-5824CEF34C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05949" y="1538979"/>
                  <a:ext cx="36000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6" name="Straight Connector 395">
                  <a:extLst>
                    <a:ext uri="{FF2B5EF4-FFF2-40B4-BE49-F238E27FC236}">
                      <a16:creationId xmlns:a16="http://schemas.microsoft.com/office/drawing/2014/main" id="{9F7A8E43-25D5-31BF-E170-7EA4A8AFA6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05949" y="1628980"/>
                  <a:ext cx="36000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7" name="Straight Connector 396">
                  <a:extLst>
                    <a:ext uri="{FF2B5EF4-FFF2-40B4-BE49-F238E27FC236}">
                      <a16:creationId xmlns:a16="http://schemas.microsoft.com/office/drawing/2014/main" id="{E6083DC1-5755-CB04-2989-F9CE334D40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05949" y="1718981"/>
                  <a:ext cx="270003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8" name="Straight Connector 397">
                  <a:extLst>
                    <a:ext uri="{FF2B5EF4-FFF2-40B4-BE49-F238E27FC236}">
                      <a16:creationId xmlns:a16="http://schemas.microsoft.com/office/drawing/2014/main" id="{6ACC5E68-872A-0314-A03D-A9BE18FEA3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05949" y="1808982"/>
                  <a:ext cx="360004" cy="0"/>
                </a:xfrm>
                <a:prstGeom prst="line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6" name="Rectangle 515">
                <a:extLst>
                  <a:ext uri="{FF2B5EF4-FFF2-40B4-BE49-F238E27FC236}">
                    <a16:creationId xmlns:a16="http://schemas.microsoft.com/office/drawing/2014/main" id="{7AA1E16B-F258-0844-D37B-109F65F11DC5}"/>
                  </a:ext>
                </a:extLst>
              </p:cNvPr>
              <p:cNvSpPr/>
              <p:nvPr/>
            </p:nvSpPr>
            <p:spPr>
              <a:xfrm>
                <a:off x="7601883" y="881362"/>
                <a:ext cx="1656151" cy="1630573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cxnSp>
          <p:nvCxnSpPr>
            <p:cNvPr id="527" name="Connector: Elbow 526">
              <a:extLst>
                <a:ext uri="{FF2B5EF4-FFF2-40B4-BE49-F238E27FC236}">
                  <a16:creationId xmlns:a16="http://schemas.microsoft.com/office/drawing/2014/main" id="{AC82E229-6274-F4CD-76A0-ECAB6075D693}"/>
                </a:ext>
              </a:extLst>
            </p:cNvPr>
            <p:cNvCxnSpPr>
              <a:stCxn id="516" idx="2"/>
              <a:endCxn id="400" idx="0"/>
            </p:cNvCxnSpPr>
            <p:nvPr/>
          </p:nvCxnSpPr>
          <p:spPr>
            <a:xfrm rot="5400000">
              <a:off x="7016415" y="3016508"/>
              <a:ext cx="924630" cy="1410720"/>
            </a:xfrm>
            <a:prstGeom prst="bentConnector3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8" name="Connector: Elbow 527">
              <a:extLst>
                <a:ext uri="{FF2B5EF4-FFF2-40B4-BE49-F238E27FC236}">
                  <a16:creationId xmlns:a16="http://schemas.microsoft.com/office/drawing/2014/main" id="{E61A5858-95FE-28F6-E4FC-17022ECD9E6C}"/>
                </a:ext>
              </a:extLst>
            </p:cNvPr>
            <p:cNvCxnSpPr>
              <a:cxnSpLocks/>
              <a:stCxn id="516" idx="2"/>
              <a:endCxn id="427" idx="0"/>
            </p:cNvCxnSpPr>
            <p:nvPr/>
          </p:nvCxnSpPr>
          <p:spPr>
            <a:xfrm rot="16200000" flipH="1">
              <a:off x="7858113" y="3585529"/>
              <a:ext cx="872517" cy="220563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C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1" name="Connector: Elbow 530">
              <a:extLst>
                <a:ext uri="{FF2B5EF4-FFF2-40B4-BE49-F238E27FC236}">
                  <a16:creationId xmlns:a16="http://schemas.microsoft.com/office/drawing/2014/main" id="{F44B3DA6-05DD-0DDA-4687-5204CA44F350}"/>
                </a:ext>
              </a:extLst>
            </p:cNvPr>
            <p:cNvCxnSpPr>
              <a:cxnSpLocks/>
              <a:stCxn id="516" idx="2"/>
              <a:endCxn id="454" idx="0"/>
            </p:cNvCxnSpPr>
            <p:nvPr/>
          </p:nvCxnSpPr>
          <p:spPr>
            <a:xfrm rot="16200000" flipH="1">
              <a:off x="8377924" y="3065718"/>
              <a:ext cx="845874" cy="1233543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C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4" name="Connector: Elbow 533">
              <a:extLst>
                <a:ext uri="{FF2B5EF4-FFF2-40B4-BE49-F238E27FC236}">
                  <a16:creationId xmlns:a16="http://schemas.microsoft.com/office/drawing/2014/main" id="{9B196E2E-FE0A-060C-C8BB-4B4BDFA7545D}"/>
                </a:ext>
              </a:extLst>
            </p:cNvPr>
            <p:cNvCxnSpPr>
              <a:cxnSpLocks/>
              <a:stCxn id="516" idx="2"/>
              <a:endCxn id="481" idx="0"/>
            </p:cNvCxnSpPr>
            <p:nvPr/>
          </p:nvCxnSpPr>
          <p:spPr>
            <a:xfrm rot="16200000" flipH="1">
              <a:off x="8707503" y="2736140"/>
              <a:ext cx="857597" cy="1904422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C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8" name="TextBox 557">
              <a:extLst>
                <a:ext uri="{FF2B5EF4-FFF2-40B4-BE49-F238E27FC236}">
                  <a16:creationId xmlns:a16="http://schemas.microsoft.com/office/drawing/2014/main" id="{8A15DF33-0296-FF5F-DA42-A0302D2F329D}"/>
                </a:ext>
              </a:extLst>
            </p:cNvPr>
            <p:cNvSpPr txBox="1"/>
            <p:nvPr/>
          </p:nvSpPr>
          <p:spPr>
            <a:xfrm>
              <a:off x="7176012" y="1178975"/>
              <a:ext cx="2064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Responsive Design</a:t>
              </a:r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42100163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4DC25A3-29F8-0792-1FF5-1E2DFFB778D0}"/>
              </a:ext>
            </a:extLst>
          </p:cNvPr>
          <p:cNvGrpSpPr/>
          <p:nvPr/>
        </p:nvGrpSpPr>
        <p:grpSpPr>
          <a:xfrm>
            <a:off x="335936" y="2618991"/>
            <a:ext cx="2520079" cy="4067175"/>
            <a:chOff x="581410" y="368966"/>
            <a:chExt cx="2520079" cy="4067175"/>
          </a:xfrm>
        </p:grpSpPr>
        <p:pic>
          <p:nvPicPr>
            <p:cNvPr id="6" name="Picture 5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FD36C152-5638-FF14-810D-1BD647EF5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5939" y="368966"/>
              <a:ext cx="2495550" cy="4067175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7FD94EF-20B5-DC82-10C6-E1D19D07DD44}"/>
                </a:ext>
              </a:extLst>
            </p:cNvPr>
            <p:cNvSpPr/>
            <p:nvPr/>
          </p:nvSpPr>
          <p:spPr>
            <a:xfrm>
              <a:off x="581410" y="374219"/>
              <a:ext cx="361566" cy="425881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E0757AAD-9FC9-E68C-FE95-F446A3A4CCDD}"/>
              </a:ext>
            </a:extLst>
          </p:cNvPr>
          <p:cNvGrpSpPr/>
          <p:nvPr/>
        </p:nvGrpSpPr>
        <p:grpSpPr>
          <a:xfrm>
            <a:off x="3305969" y="3158997"/>
            <a:ext cx="3870043" cy="2086347"/>
            <a:chOff x="3305969" y="3158997"/>
            <a:chExt cx="3870043" cy="2086347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5D451DDE-E897-685E-A771-13D9CBC06992}"/>
                </a:ext>
              </a:extLst>
            </p:cNvPr>
            <p:cNvSpPr/>
            <p:nvPr/>
          </p:nvSpPr>
          <p:spPr>
            <a:xfrm>
              <a:off x="3395970" y="3248998"/>
              <a:ext cx="990011" cy="990011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1B1010A4-3759-23F2-B6F1-79A4614C1E77}"/>
                </a:ext>
              </a:extLst>
            </p:cNvPr>
            <p:cNvSpPr/>
            <p:nvPr/>
          </p:nvSpPr>
          <p:spPr>
            <a:xfrm>
              <a:off x="4745985" y="3248998"/>
              <a:ext cx="450005" cy="45000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2C15241B-3283-5387-D283-296AFA7DB994}"/>
                </a:ext>
              </a:extLst>
            </p:cNvPr>
            <p:cNvSpPr/>
            <p:nvPr/>
          </p:nvSpPr>
          <p:spPr>
            <a:xfrm>
              <a:off x="5285991" y="3248998"/>
              <a:ext cx="450005" cy="45000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4A2ED690-A735-6564-17E2-6EC86405CE3C}"/>
                </a:ext>
              </a:extLst>
            </p:cNvPr>
            <p:cNvSpPr/>
            <p:nvPr/>
          </p:nvSpPr>
          <p:spPr>
            <a:xfrm>
              <a:off x="4745985" y="3789004"/>
              <a:ext cx="450005" cy="45000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BD772A37-DF95-E2CB-AB6C-21106D7E15EF}"/>
                </a:ext>
              </a:extLst>
            </p:cNvPr>
            <p:cNvSpPr/>
            <p:nvPr/>
          </p:nvSpPr>
          <p:spPr>
            <a:xfrm>
              <a:off x="5285991" y="3789004"/>
              <a:ext cx="450005" cy="45000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F928FAFA-EF02-83EC-B8F6-539CC4B4A107}"/>
                </a:ext>
              </a:extLst>
            </p:cNvPr>
            <p:cNvSpPr/>
            <p:nvPr/>
          </p:nvSpPr>
          <p:spPr>
            <a:xfrm>
              <a:off x="6095999" y="3248997"/>
              <a:ext cx="270003" cy="270003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3C0E6879-9764-050C-533E-49EF489C0272}"/>
                </a:ext>
              </a:extLst>
            </p:cNvPr>
            <p:cNvSpPr/>
            <p:nvPr/>
          </p:nvSpPr>
          <p:spPr>
            <a:xfrm>
              <a:off x="6456003" y="3248997"/>
              <a:ext cx="270003" cy="270003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D300B3F5-F3BD-71C6-2A8E-FFA96E3F0B67}"/>
                </a:ext>
              </a:extLst>
            </p:cNvPr>
            <p:cNvSpPr/>
            <p:nvPr/>
          </p:nvSpPr>
          <p:spPr>
            <a:xfrm>
              <a:off x="6816008" y="3248998"/>
              <a:ext cx="270003" cy="270003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31534F1A-0861-6C00-E433-8B0E9FA938D0}"/>
                </a:ext>
              </a:extLst>
            </p:cNvPr>
            <p:cNvSpPr/>
            <p:nvPr/>
          </p:nvSpPr>
          <p:spPr>
            <a:xfrm>
              <a:off x="6095999" y="3609001"/>
              <a:ext cx="270003" cy="270003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37BE8726-5FC6-9FD8-1ADC-EC22956B4F24}"/>
                </a:ext>
              </a:extLst>
            </p:cNvPr>
            <p:cNvSpPr/>
            <p:nvPr/>
          </p:nvSpPr>
          <p:spPr>
            <a:xfrm>
              <a:off x="6456003" y="3609001"/>
              <a:ext cx="270003" cy="270003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55075A3F-4285-0D87-9412-6C9C197ADBA2}"/>
                </a:ext>
              </a:extLst>
            </p:cNvPr>
            <p:cNvSpPr/>
            <p:nvPr/>
          </p:nvSpPr>
          <p:spPr>
            <a:xfrm>
              <a:off x="6816008" y="3609002"/>
              <a:ext cx="270003" cy="270003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A1D6C321-BCED-4E41-64B2-B2BF6DD03456}"/>
                </a:ext>
              </a:extLst>
            </p:cNvPr>
            <p:cNvSpPr/>
            <p:nvPr/>
          </p:nvSpPr>
          <p:spPr>
            <a:xfrm>
              <a:off x="6095999" y="3969005"/>
              <a:ext cx="270003" cy="270003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0E97B252-F35D-F113-5C68-AEEFCCCBE164}"/>
                </a:ext>
              </a:extLst>
            </p:cNvPr>
            <p:cNvSpPr/>
            <p:nvPr/>
          </p:nvSpPr>
          <p:spPr>
            <a:xfrm>
              <a:off x="6456003" y="3969005"/>
              <a:ext cx="270003" cy="270003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C8250949-7F4D-410D-E566-E2277BC7FB7D}"/>
                </a:ext>
              </a:extLst>
            </p:cNvPr>
            <p:cNvSpPr/>
            <p:nvPr/>
          </p:nvSpPr>
          <p:spPr>
            <a:xfrm>
              <a:off x="6816008" y="3969006"/>
              <a:ext cx="270003" cy="270003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4B7461D8-CD1E-0B9B-C00E-B9856A6CEBD9}"/>
                </a:ext>
              </a:extLst>
            </p:cNvPr>
            <p:cNvSpPr txBox="1"/>
            <p:nvPr/>
          </p:nvSpPr>
          <p:spPr>
            <a:xfrm>
              <a:off x="3395970" y="4239009"/>
              <a:ext cx="9900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DPR 1</a:t>
              </a:r>
              <a:endParaRPr lang="en-CA" dirty="0"/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DBEA9C0C-6432-AC50-F470-B73230CA199E}"/>
                </a:ext>
              </a:extLst>
            </p:cNvPr>
            <p:cNvSpPr txBox="1"/>
            <p:nvPr/>
          </p:nvSpPr>
          <p:spPr>
            <a:xfrm>
              <a:off x="4745985" y="4239009"/>
              <a:ext cx="9900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DPR 1</a:t>
              </a:r>
              <a:endParaRPr lang="en-CA" dirty="0"/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E76D6FFC-7DEE-2F50-A2CC-432B254E4235}"/>
                </a:ext>
              </a:extLst>
            </p:cNvPr>
            <p:cNvSpPr txBox="1"/>
            <p:nvPr/>
          </p:nvSpPr>
          <p:spPr>
            <a:xfrm>
              <a:off x="6096000" y="4239009"/>
              <a:ext cx="9900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DPR 3</a:t>
              </a:r>
              <a:endParaRPr lang="en-CA" dirty="0"/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2C1733F3-6709-1674-E052-4348E9C0020A}"/>
                </a:ext>
              </a:extLst>
            </p:cNvPr>
            <p:cNvSpPr txBox="1"/>
            <p:nvPr/>
          </p:nvSpPr>
          <p:spPr>
            <a:xfrm>
              <a:off x="3305969" y="4599013"/>
              <a:ext cx="10800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1 CSS pixel =</a:t>
              </a:r>
            </a:p>
            <a:p>
              <a:pPr algn="ctr"/>
              <a:r>
                <a:rPr lang="en-US" sz="1200" dirty="0"/>
                <a:t>1 physical pixel</a:t>
              </a:r>
              <a:endParaRPr lang="en-CA" sz="1200" dirty="0"/>
            </a:p>
          </p:txBody>
        </p: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D56B0CEB-B08E-50E8-09B1-164AD003F0D6}"/>
                </a:ext>
              </a:extLst>
            </p:cNvPr>
            <p:cNvSpPr txBox="1"/>
            <p:nvPr/>
          </p:nvSpPr>
          <p:spPr>
            <a:xfrm>
              <a:off x="4655984" y="4599013"/>
              <a:ext cx="10800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1 CSS pixel =</a:t>
              </a:r>
            </a:p>
            <a:p>
              <a:pPr algn="ctr"/>
              <a:r>
                <a:rPr lang="en-US" sz="1200" dirty="0"/>
                <a:t>4 physical pixels</a:t>
              </a:r>
              <a:endParaRPr lang="en-CA" sz="1200" dirty="0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12D5E4DB-3787-8488-AC8E-AC2B5042F0ED}"/>
                </a:ext>
              </a:extLst>
            </p:cNvPr>
            <p:cNvSpPr txBox="1"/>
            <p:nvPr/>
          </p:nvSpPr>
          <p:spPr>
            <a:xfrm>
              <a:off x="6005999" y="4599013"/>
              <a:ext cx="10800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1 CSS pixel =</a:t>
              </a:r>
            </a:p>
            <a:p>
              <a:pPr algn="ctr"/>
              <a:r>
                <a:rPr lang="en-US" sz="1200" dirty="0"/>
                <a:t>9 physical pixels</a:t>
              </a:r>
              <a:endParaRPr lang="en-CA" sz="1200" dirty="0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79BA5491-88CC-7A79-1823-8C9C78835E4E}"/>
                </a:ext>
              </a:extLst>
            </p:cNvPr>
            <p:cNvSpPr/>
            <p:nvPr/>
          </p:nvSpPr>
          <p:spPr>
            <a:xfrm>
              <a:off x="3305969" y="3158997"/>
              <a:ext cx="3870043" cy="207002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178" name="Picture 177">
            <a:extLst>
              <a:ext uri="{FF2B5EF4-FFF2-40B4-BE49-F238E27FC236}">
                <a16:creationId xmlns:a16="http://schemas.microsoft.com/office/drawing/2014/main" id="{57711A85-684D-9F9E-7362-52B597CC2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981" y="5499023"/>
            <a:ext cx="2572109" cy="895475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2B0A7818-28F2-736B-2BAF-244E90BCF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011" y="5499023"/>
            <a:ext cx="2638793" cy="895475"/>
          </a:xfrm>
          <a:prstGeom prst="rect">
            <a:avLst/>
          </a:prstGeom>
        </p:spPr>
      </p:pic>
      <p:grpSp>
        <p:nvGrpSpPr>
          <p:cNvPr id="212" name="Group 211">
            <a:extLst>
              <a:ext uri="{FF2B5EF4-FFF2-40B4-BE49-F238E27FC236}">
                <a16:creationId xmlns:a16="http://schemas.microsoft.com/office/drawing/2014/main" id="{A78A26A2-26D7-3CA0-7082-0206B21D6198}"/>
              </a:ext>
            </a:extLst>
          </p:cNvPr>
          <p:cNvGrpSpPr/>
          <p:nvPr/>
        </p:nvGrpSpPr>
        <p:grpSpPr>
          <a:xfrm>
            <a:off x="8076022" y="188964"/>
            <a:ext cx="3150035" cy="2070025"/>
            <a:chOff x="335936" y="188963"/>
            <a:chExt cx="3150035" cy="207002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A29310C-7B54-6567-9832-24FB6B8F6355}"/>
                </a:ext>
              </a:extLst>
            </p:cNvPr>
            <p:cNvSpPr/>
            <p:nvPr/>
          </p:nvSpPr>
          <p:spPr>
            <a:xfrm>
              <a:off x="335936" y="188964"/>
              <a:ext cx="270003" cy="270003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9C366D-9E01-88DA-EF78-D14DF57C87BA}"/>
                </a:ext>
              </a:extLst>
            </p:cNvPr>
            <p:cNvSpPr/>
            <p:nvPr/>
          </p:nvSpPr>
          <p:spPr>
            <a:xfrm>
              <a:off x="695940" y="188964"/>
              <a:ext cx="270003" cy="270003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50B1D02-C446-9E70-55E0-55C232607DBB}"/>
                </a:ext>
              </a:extLst>
            </p:cNvPr>
            <p:cNvSpPr/>
            <p:nvPr/>
          </p:nvSpPr>
          <p:spPr>
            <a:xfrm>
              <a:off x="1055945" y="188965"/>
              <a:ext cx="270003" cy="270003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498CBC5-277B-C405-7CF6-1794358213CC}"/>
                </a:ext>
              </a:extLst>
            </p:cNvPr>
            <p:cNvSpPr/>
            <p:nvPr/>
          </p:nvSpPr>
          <p:spPr>
            <a:xfrm>
              <a:off x="1415948" y="188964"/>
              <a:ext cx="270003" cy="270003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768C69E-46F6-DF96-C681-F4EEDEB454DB}"/>
                </a:ext>
              </a:extLst>
            </p:cNvPr>
            <p:cNvSpPr/>
            <p:nvPr/>
          </p:nvSpPr>
          <p:spPr>
            <a:xfrm>
              <a:off x="1775952" y="188964"/>
              <a:ext cx="270003" cy="270003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782DE8F-07C4-F224-71E6-7EB1297562BF}"/>
                </a:ext>
              </a:extLst>
            </p:cNvPr>
            <p:cNvSpPr/>
            <p:nvPr/>
          </p:nvSpPr>
          <p:spPr>
            <a:xfrm>
              <a:off x="2135957" y="188965"/>
              <a:ext cx="270003" cy="270003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B83ACFF-E0EC-F48D-0912-AA26CBAAF143}"/>
                </a:ext>
              </a:extLst>
            </p:cNvPr>
            <p:cNvSpPr/>
            <p:nvPr/>
          </p:nvSpPr>
          <p:spPr>
            <a:xfrm>
              <a:off x="335936" y="548968"/>
              <a:ext cx="270003" cy="270003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CC39E2E-5C24-32ED-361E-F15C5C737337}"/>
                </a:ext>
              </a:extLst>
            </p:cNvPr>
            <p:cNvSpPr/>
            <p:nvPr/>
          </p:nvSpPr>
          <p:spPr>
            <a:xfrm>
              <a:off x="695940" y="548968"/>
              <a:ext cx="270003" cy="270003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D65E4EB-90B3-66D4-2CAC-F151946B3FDB}"/>
                </a:ext>
              </a:extLst>
            </p:cNvPr>
            <p:cNvSpPr/>
            <p:nvPr/>
          </p:nvSpPr>
          <p:spPr>
            <a:xfrm>
              <a:off x="1055945" y="548969"/>
              <a:ext cx="270003" cy="270003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A411B00-B3BF-0A2C-4629-D74577FBD822}"/>
                </a:ext>
              </a:extLst>
            </p:cNvPr>
            <p:cNvSpPr/>
            <p:nvPr/>
          </p:nvSpPr>
          <p:spPr>
            <a:xfrm>
              <a:off x="1415948" y="548968"/>
              <a:ext cx="270003" cy="270003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B31A1FB-4104-F32C-C087-65FC29872274}"/>
                </a:ext>
              </a:extLst>
            </p:cNvPr>
            <p:cNvSpPr/>
            <p:nvPr/>
          </p:nvSpPr>
          <p:spPr>
            <a:xfrm>
              <a:off x="1775952" y="548968"/>
              <a:ext cx="270003" cy="270003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9A09A02-6813-4F00-3F2D-884B7EF9E78E}"/>
                </a:ext>
              </a:extLst>
            </p:cNvPr>
            <p:cNvSpPr/>
            <p:nvPr/>
          </p:nvSpPr>
          <p:spPr>
            <a:xfrm>
              <a:off x="2135957" y="548969"/>
              <a:ext cx="270003" cy="270003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7EEB7FE-3124-B478-07ED-8FD77775006F}"/>
                </a:ext>
              </a:extLst>
            </p:cNvPr>
            <p:cNvSpPr/>
            <p:nvPr/>
          </p:nvSpPr>
          <p:spPr>
            <a:xfrm>
              <a:off x="335936" y="908972"/>
              <a:ext cx="270003" cy="270003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F6E7DAA-D77E-1904-C74B-AF0F3DA8F1F9}"/>
                </a:ext>
              </a:extLst>
            </p:cNvPr>
            <p:cNvSpPr/>
            <p:nvPr/>
          </p:nvSpPr>
          <p:spPr>
            <a:xfrm>
              <a:off x="695940" y="908972"/>
              <a:ext cx="270003" cy="270003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3C92BA4-E036-1118-442F-473397B5927D}"/>
                </a:ext>
              </a:extLst>
            </p:cNvPr>
            <p:cNvSpPr/>
            <p:nvPr/>
          </p:nvSpPr>
          <p:spPr>
            <a:xfrm>
              <a:off x="1055945" y="908973"/>
              <a:ext cx="270003" cy="270003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0B9B682-8479-2F3A-180A-92A399A396CD}"/>
                </a:ext>
              </a:extLst>
            </p:cNvPr>
            <p:cNvSpPr/>
            <p:nvPr/>
          </p:nvSpPr>
          <p:spPr>
            <a:xfrm>
              <a:off x="1415948" y="908972"/>
              <a:ext cx="270003" cy="270003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8F86CAC-3450-EA83-7BC9-ECAD9CA7473C}"/>
                </a:ext>
              </a:extLst>
            </p:cNvPr>
            <p:cNvSpPr/>
            <p:nvPr/>
          </p:nvSpPr>
          <p:spPr>
            <a:xfrm>
              <a:off x="1775952" y="908972"/>
              <a:ext cx="270003" cy="270003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9C6BE67-330C-D7CA-5221-3454D4F24A40}"/>
                </a:ext>
              </a:extLst>
            </p:cNvPr>
            <p:cNvSpPr/>
            <p:nvPr/>
          </p:nvSpPr>
          <p:spPr>
            <a:xfrm>
              <a:off x="2135957" y="908973"/>
              <a:ext cx="270003" cy="270003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B9637D7-2549-EA4A-20DC-049AC08A396E}"/>
                </a:ext>
              </a:extLst>
            </p:cNvPr>
            <p:cNvSpPr/>
            <p:nvPr/>
          </p:nvSpPr>
          <p:spPr>
            <a:xfrm>
              <a:off x="335936" y="1268976"/>
              <a:ext cx="270003" cy="270003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1789D1F-40BA-C74E-AB76-AC7A78786695}"/>
                </a:ext>
              </a:extLst>
            </p:cNvPr>
            <p:cNvSpPr/>
            <p:nvPr/>
          </p:nvSpPr>
          <p:spPr>
            <a:xfrm>
              <a:off x="695940" y="1268976"/>
              <a:ext cx="270003" cy="270003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DBC8633-5A51-92DD-0454-F7FCE225DFB9}"/>
                </a:ext>
              </a:extLst>
            </p:cNvPr>
            <p:cNvSpPr/>
            <p:nvPr/>
          </p:nvSpPr>
          <p:spPr>
            <a:xfrm>
              <a:off x="1055945" y="1268977"/>
              <a:ext cx="270003" cy="270003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82BB200-18FC-72D8-52FE-503D069C1C1F}"/>
                </a:ext>
              </a:extLst>
            </p:cNvPr>
            <p:cNvSpPr/>
            <p:nvPr/>
          </p:nvSpPr>
          <p:spPr>
            <a:xfrm>
              <a:off x="1415948" y="1268976"/>
              <a:ext cx="270003" cy="27000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944BEF6-B1DE-8BF2-5C61-1EBADDB3BB8F}"/>
                </a:ext>
              </a:extLst>
            </p:cNvPr>
            <p:cNvSpPr/>
            <p:nvPr/>
          </p:nvSpPr>
          <p:spPr>
            <a:xfrm>
              <a:off x="1775952" y="1268976"/>
              <a:ext cx="270003" cy="27000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7CA0215-9366-DC24-712F-884AC91CC96F}"/>
                </a:ext>
              </a:extLst>
            </p:cNvPr>
            <p:cNvSpPr/>
            <p:nvPr/>
          </p:nvSpPr>
          <p:spPr>
            <a:xfrm>
              <a:off x="2135957" y="1268977"/>
              <a:ext cx="270003" cy="27000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903E890-6737-AD2B-E6C4-7F9C02EE6D9A}"/>
                </a:ext>
              </a:extLst>
            </p:cNvPr>
            <p:cNvSpPr/>
            <p:nvPr/>
          </p:nvSpPr>
          <p:spPr>
            <a:xfrm>
              <a:off x="335936" y="1628980"/>
              <a:ext cx="270003" cy="270003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CE20394-8238-4E11-57ED-7F2B86AA29CD}"/>
                </a:ext>
              </a:extLst>
            </p:cNvPr>
            <p:cNvSpPr/>
            <p:nvPr/>
          </p:nvSpPr>
          <p:spPr>
            <a:xfrm>
              <a:off x="695940" y="1628980"/>
              <a:ext cx="270003" cy="270003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1C5F0DE-0A3B-0997-9908-DFE7D5C5F589}"/>
                </a:ext>
              </a:extLst>
            </p:cNvPr>
            <p:cNvSpPr/>
            <p:nvPr/>
          </p:nvSpPr>
          <p:spPr>
            <a:xfrm>
              <a:off x="1055945" y="1628981"/>
              <a:ext cx="270003" cy="270003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80DD717-C90E-1C04-D670-39FCA526EFD7}"/>
                </a:ext>
              </a:extLst>
            </p:cNvPr>
            <p:cNvSpPr/>
            <p:nvPr/>
          </p:nvSpPr>
          <p:spPr>
            <a:xfrm>
              <a:off x="1415948" y="1628980"/>
              <a:ext cx="270003" cy="27000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9475298-8683-1AEE-5DF8-CBA2AABCB038}"/>
                </a:ext>
              </a:extLst>
            </p:cNvPr>
            <p:cNvSpPr/>
            <p:nvPr/>
          </p:nvSpPr>
          <p:spPr>
            <a:xfrm>
              <a:off x="1775952" y="1628980"/>
              <a:ext cx="270003" cy="27000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299ACA5-EFC1-2B38-1633-8ADCD5B5F468}"/>
                </a:ext>
              </a:extLst>
            </p:cNvPr>
            <p:cNvSpPr/>
            <p:nvPr/>
          </p:nvSpPr>
          <p:spPr>
            <a:xfrm>
              <a:off x="2135957" y="1628981"/>
              <a:ext cx="270003" cy="27000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83E5C23-3901-5897-4FAF-B4AF93471483}"/>
                </a:ext>
              </a:extLst>
            </p:cNvPr>
            <p:cNvSpPr/>
            <p:nvPr/>
          </p:nvSpPr>
          <p:spPr>
            <a:xfrm>
              <a:off x="335936" y="1988984"/>
              <a:ext cx="270003" cy="270003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BB570A1-1D13-7BAC-2116-AB23CB9D3AB1}"/>
                </a:ext>
              </a:extLst>
            </p:cNvPr>
            <p:cNvSpPr/>
            <p:nvPr/>
          </p:nvSpPr>
          <p:spPr>
            <a:xfrm>
              <a:off x="695940" y="1988984"/>
              <a:ext cx="270003" cy="270003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7AB5791-6A93-D8E5-8C36-55F21C7B5698}"/>
                </a:ext>
              </a:extLst>
            </p:cNvPr>
            <p:cNvSpPr/>
            <p:nvPr/>
          </p:nvSpPr>
          <p:spPr>
            <a:xfrm>
              <a:off x="1055945" y="1988985"/>
              <a:ext cx="270003" cy="270003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20E1164-867F-24D4-C09D-1A54C7E269BD}"/>
                </a:ext>
              </a:extLst>
            </p:cNvPr>
            <p:cNvSpPr/>
            <p:nvPr/>
          </p:nvSpPr>
          <p:spPr>
            <a:xfrm>
              <a:off x="1415948" y="1988984"/>
              <a:ext cx="270003" cy="27000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82D668F-5C8A-A069-CB1C-7F4D19D8D605}"/>
                </a:ext>
              </a:extLst>
            </p:cNvPr>
            <p:cNvSpPr/>
            <p:nvPr/>
          </p:nvSpPr>
          <p:spPr>
            <a:xfrm>
              <a:off x="1775952" y="1988984"/>
              <a:ext cx="270003" cy="27000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7804EBC-7B78-C135-08EB-5F0492CB90B6}"/>
                </a:ext>
              </a:extLst>
            </p:cNvPr>
            <p:cNvSpPr/>
            <p:nvPr/>
          </p:nvSpPr>
          <p:spPr>
            <a:xfrm>
              <a:off x="2135957" y="1988985"/>
              <a:ext cx="270003" cy="270003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54722031-ECB7-2300-8665-2EAC7AEF9F2A}"/>
                </a:ext>
              </a:extLst>
            </p:cNvPr>
            <p:cNvSpPr/>
            <p:nvPr/>
          </p:nvSpPr>
          <p:spPr>
            <a:xfrm>
              <a:off x="2495959" y="188963"/>
              <a:ext cx="270003" cy="27000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E2879F39-A3B8-E8E4-51AA-CF4CE937D5D2}"/>
                </a:ext>
              </a:extLst>
            </p:cNvPr>
            <p:cNvSpPr/>
            <p:nvPr/>
          </p:nvSpPr>
          <p:spPr>
            <a:xfrm>
              <a:off x="2855963" y="188963"/>
              <a:ext cx="270003" cy="27000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D2F9625B-0B50-673F-DFF7-513C4C149A6E}"/>
                </a:ext>
              </a:extLst>
            </p:cNvPr>
            <p:cNvSpPr/>
            <p:nvPr/>
          </p:nvSpPr>
          <p:spPr>
            <a:xfrm>
              <a:off x="3215968" y="188964"/>
              <a:ext cx="270003" cy="27000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0B94BDF6-65E8-EA6B-2B62-7F0CBFDAE8E2}"/>
                </a:ext>
              </a:extLst>
            </p:cNvPr>
            <p:cNvSpPr/>
            <p:nvPr/>
          </p:nvSpPr>
          <p:spPr>
            <a:xfrm>
              <a:off x="2495959" y="548967"/>
              <a:ext cx="270003" cy="27000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DEAD98B8-CE8D-1C88-6111-5174CBC482BB}"/>
                </a:ext>
              </a:extLst>
            </p:cNvPr>
            <p:cNvSpPr/>
            <p:nvPr/>
          </p:nvSpPr>
          <p:spPr>
            <a:xfrm>
              <a:off x="2855963" y="548967"/>
              <a:ext cx="270003" cy="27000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8C0497E7-07DD-1E05-5930-29CA4B8B7AC6}"/>
                </a:ext>
              </a:extLst>
            </p:cNvPr>
            <p:cNvSpPr/>
            <p:nvPr/>
          </p:nvSpPr>
          <p:spPr>
            <a:xfrm>
              <a:off x="3215968" y="548968"/>
              <a:ext cx="270003" cy="27000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81BD661E-7A96-F1EA-2D29-992C127B6306}"/>
                </a:ext>
              </a:extLst>
            </p:cNvPr>
            <p:cNvSpPr/>
            <p:nvPr/>
          </p:nvSpPr>
          <p:spPr>
            <a:xfrm>
              <a:off x="2495959" y="908971"/>
              <a:ext cx="270003" cy="27000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D00B8953-73E5-00F8-F325-FEBD93FFDE6B}"/>
                </a:ext>
              </a:extLst>
            </p:cNvPr>
            <p:cNvSpPr/>
            <p:nvPr/>
          </p:nvSpPr>
          <p:spPr>
            <a:xfrm>
              <a:off x="2855963" y="908971"/>
              <a:ext cx="270003" cy="27000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BC275A5B-0B01-8B0F-47A3-B42517E51FBF}"/>
                </a:ext>
              </a:extLst>
            </p:cNvPr>
            <p:cNvSpPr/>
            <p:nvPr/>
          </p:nvSpPr>
          <p:spPr>
            <a:xfrm>
              <a:off x="3215968" y="908972"/>
              <a:ext cx="270003" cy="27000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B3D11F31-62DD-F807-230B-FB58A7ECE0C8}"/>
                </a:ext>
              </a:extLst>
            </p:cNvPr>
            <p:cNvSpPr/>
            <p:nvPr/>
          </p:nvSpPr>
          <p:spPr>
            <a:xfrm>
              <a:off x="2495959" y="1268975"/>
              <a:ext cx="270003" cy="27000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D3F6016B-8244-09F6-3BC4-90FA4305B594}"/>
                </a:ext>
              </a:extLst>
            </p:cNvPr>
            <p:cNvSpPr/>
            <p:nvPr/>
          </p:nvSpPr>
          <p:spPr>
            <a:xfrm>
              <a:off x="2855963" y="1268975"/>
              <a:ext cx="270003" cy="27000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845EAAAD-F348-031D-FF53-B664CC691271}"/>
                </a:ext>
              </a:extLst>
            </p:cNvPr>
            <p:cNvSpPr/>
            <p:nvPr/>
          </p:nvSpPr>
          <p:spPr>
            <a:xfrm>
              <a:off x="3215968" y="1268976"/>
              <a:ext cx="270003" cy="27000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B29AEBED-72D5-DCB3-9BF5-245B42FB4364}"/>
                </a:ext>
              </a:extLst>
            </p:cNvPr>
            <p:cNvSpPr/>
            <p:nvPr/>
          </p:nvSpPr>
          <p:spPr>
            <a:xfrm>
              <a:off x="2495959" y="1628979"/>
              <a:ext cx="270003" cy="27000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583625D8-706C-5165-2D07-C6B25579ED6E}"/>
                </a:ext>
              </a:extLst>
            </p:cNvPr>
            <p:cNvSpPr/>
            <p:nvPr/>
          </p:nvSpPr>
          <p:spPr>
            <a:xfrm>
              <a:off x="2855963" y="1628979"/>
              <a:ext cx="270003" cy="27000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16F34A9B-402B-E8F2-C5BD-DF5856BF6514}"/>
                </a:ext>
              </a:extLst>
            </p:cNvPr>
            <p:cNvSpPr/>
            <p:nvPr/>
          </p:nvSpPr>
          <p:spPr>
            <a:xfrm>
              <a:off x="3215968" y="1628980"/>
              <a:ext cx="270003" cy="27000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796F8395-6283-6BA2-F50A-BE973663A1AA}"/>
                </a:ext>
              </a:extLst>
            </p:cNvPr>
            <p:cNvSpPr/>
            <p:nvPr/>
          </p:nvSpPr>
          <p:spPr>
            <a:xfrm>
              <a:off x="2495959" y="1988983"/>
              <a:ext cx="270003" cy="27000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D3443BD7-8708-69E8-B7F7-8FAD1679CCD5}"/>
                </a:ext>
              </a:extLst>
            </p:cNvPr>
            <p:cNvSpPr/>
            <p:nvPr/>
          </p:nvSpPr>
          <p:spPr>
            <a:xfrm>
              <a:off x="2855963" y="1988983"/>
              <a:ext cx="270003" cy="27000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7F8A89C6-D829-BD25-3392-207F958733ED}"/>
                </a:ext>
              </a:extLst>
            </p:cNvPr>
            <p:cNvSpPr/>
            <p:nvPr/>
          </p:nvSpPr>
          <p:spPr>
            <a:xfrm>
              <a:off x="3215968" y="1988984"/>
              <a:ext cx="270003" cy="27000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8DC47173-49C1-F89B-BB08-E754D06EC4B0}"/>
              </a:ext>
            </a:extLst>
          </p:cNvPr>
          <p:cNvGrpSpPr/>
          <p:nvPr/>
        </p:nvGrpSpPr>
        <p:grpSpPr>
          <a:xfrm>
            <a:off x="4205979" y="188964"/>
            <a:ext cx="3150035" cy="2070023"/>
            <a:chOff x="4205979" y="188964"/>
            <a:chExt cx="3150035" cy="2070023"/>
          </a:xfrm>
        </p:grpSpPr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92DEC12D-2B77-45AB-B84F-679C3AAA4EE9}"/>
                </a:ext>
              </a:extLst>
            </p:cNvPr>
            <p:cNvSpPr/>
            <p:nvPr/>
          </p:nvSpPr>
          <p:spPr>
            <a:xfrm>
              <a:off x="4205979" y="188964"/>
              <a:ext cx="450005" cy="450005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13D10B32-DE8D-9158-0CB9-2E3E11D9424F}"/>
                </a:ext>
              </a:extLst>
            </p:cNvPr>
            <p:cNvSpPr/>
            <p:nvPr/>
          </p:nvSpPr>
          <p:spPr>
            <a:xfrm>
              <a:off x="4745985" y="188964"/>
              <a:ext cx="450005" cy="450005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D7AF62CB-4C6B-4261-3A29-6744EF588707}"/>
                </a:ext>
              </a:extLst>
            </p:cNvPr>
            <p:cNvSpPr/>
            <p:nvPr/>
          </p:nvSpPr>
          <p:spPr>
            <a:xfrm>
              <a:off x="5285991" y="188964"/>
              <a:ext cx="450005" cy="45000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8A7A365B-AE4A-C90B-7C2E-1418EAA76041}"/>
                </a:ext>
              </a:extLst>
            </p:cNvPr>
            <p:cNvSpPr/>
            <p:nvPr/>
          </p:nvSpPr>
          <p:spPr>
            <a:xfrm>
              <a:off x="5825997" y="188964"/>
              <a:ext cx="450005" cy="45000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689698FD-9E0A-DC59-1C8C-CD9A6CAFD3AC}"/>
                </a:ext>
              </a:extLst>
            </p:cNvPr>
            <p:cNvSpPr/>
            <p:nvPr/>
          </p:nvSpPr>
          <p:spPr>
            <a:xfrm>
              <a:off x="4205979" y="728970"/>
              <a:ext cx="450005" cy="450005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3D289142-0668-CD26-B339-3F68036FEA1D}"/>
                </a:ext>
              </a:extLst>
            </p:cNvPr>
            <p:cNvSpPr/>
            <p:nvPr/>
          </p:nvSpPr>
          <p:spPr>
            <a:xfrm>
              <a:off x="4745985" y="728970"/>
              <a:ext cx="450005" cy="450005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FAE77B29-2354-53FA-322F-301DF05BB8F5}"/>
                </a:ext>
              </a:extLst>
            </p:cNvPr>
            <p:cNvSpPr/>
            <p:nvPr/>
          </p:nvSpPr>
          <p:spPr>
            <a:xfrm>
              <a:off x="5285991" y="728970"/>
              <a:ext cx="450005" cy="45000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40035AB1-9323-7C88-4CBC-9635B2B00394}"/>
                </a:ext>
              </a:extLst>
            </p:cNvPr>
            <p:cNvSpPr/>
            <p:nvPr/>
          </p:nvSpPr>
          <p:spPr>
            <a:xfrm>
              <a:off x="5825997" y="728970"/>
              <a:ext cx="450005" cy="45000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3E340847-4B5B-712F-DE7C-53C2F4EFB29C}"/>
                </a:ext>
              </a:extLst>
            </p:cNvPr>
            <p:cNvSpPr/>
            <p:nvPr/>
          </p:nvSpPr>
          <p:spPr>
            <a:xfrm>
              <a:off x="4205979" y="1268976"/>
              <a:ext cx="450005" cy="45000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0A298B66-0573-C1EB-6488-7A958046DD99}"/>
                </a:ext>
              </a:extLst>
            </p:cNvPr>
            <p:cNvSpPr/>
            <p:nvPr/>
          </p:nvSpPr>
          <p:spPr>
            <a:xfrm>
              <a:off x="4745985" y="1268976"/>
              <a:ext cx="450005" cy="45000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B44EF38B-D883-D575-6721-9C49D3E69F1F}"/>
                </a:ext>
              </a:extLst>
            </p:cNvPr>
            <p:cNvSpPr/>
            <p:nvPr/>
          </p:nvSpPr>
          <p:spPr>
            <a:xfrm>
              <a:off x="5285991" y="1268976"/>
              <a:ext cx="450005" cy="45000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50AA3CB8-8215-AE1C-461E-FF449B8FE16C}"/>
                </a:ext>
              </a:extLst>
            </p:cNvPr>
            <p:cNvSpPr/>
            <p:nvPr/>
          </p:nvSpPr>
          <p:spPr>
            <a:xfrm>
              <a:off x="5825997" y="1268976"/>
              <a:ext cx="450005" cy="45000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2A555694-9F4C-4A39-8423-1C060C2B1D3B}"/>
                </a:ext>
              </a:extLst>
            </p:cNvPr>
            <p:cNvSpPr/>
            <p:nvPr/>
          </p:nvSpPr>
          <p:spPr>
            <a:xfrm>
              <a:off x="4205979" y="1808982"/>
              <a:ext cx="450005" cy="45000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57B50DBF-9531-9042-F94F-847047CC2E00}"/>
                </a:ext>
              </a:extLst>
            </p:cNvPr>
            <p:cNvSpPr/>
            <p:nvPr/>
          </p:nvSpPr>
          <p:spPr>
            <a:xfrm>
              <a:off x="4745985" y="1808982"/>
              <a:ext cx="450005" cy="45000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F6C8E563-E52C-E109-5D1C-8B1F163605DA}"/>
                </a:ext>
              </a:extLst>
            </p:cNvPr>
            <p:cNvSpPr/>
            <p:nvPr/>
          </p:nvSpPr>
          <p:spPr>
            <a:xfrm>
              <a:off x="5285991" y="1808982"/>
              <a:ext cx="450005" cy="45000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B1439827-8D0B-4F8E-13CC-D1E8854CAEE2}"/>
                </a:ext>
              </a:extLst>
            </p:cNvPr>
            <p:cNvSpPr/>
            <p:nvPr/>
          </p:nvSpPr>
          <p:spPr>
            <a:xfrm>
              <a:off x="5825997" y="1808982"/>
              <a:ext cx="450005" cy="45000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DB979884-DAE9-D9F0-8F18-F9C2FFB96B73}"/>
                </a:ext>
              </a:extLst>
            </p:cNvPr>
            <p:cNvSpPr/>
            <p:nvPr/>
          </p:nvSpPr>
          <p:spPr>
            <a:xfrm>
              <a:off x="6366003" y="188964"/>
              <a:ext cx="450005" cy="45000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2D53BE6B-614F-600F-1A02-7E1BF2F8B3BD}"/>
                </a:ext>
              </a:extLst>
            </p:cNvPr>
            <p:cNvSpPr/>
            <p:nvPr/>
          </p:nvSpPr>
          <p:spPr>
            <a:xfrm>
              <a:off x="6906009" y="188964"/>
              <a:ext cx="450005" cy="45000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DF850A0D-F142-7A4E-11A8-4BF8AB27AD45}"/>
                </a:ext>
              </a:extLst>
            </p:cNvPr>
            <p:cNvSpPr/>
            <p:nvPr/>
          </p:nvSpPr>
          <p:spPr>
            <a:xfrm>
              <a:off x="6366003" y="728970"/>
              <a:ext cx="450005" cy="45000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FF82DEC4-2427-7FAC-A354-A7DA186FEC8F}"/>
                </a:ext>
              </a:extLst>
            </p:cNvPr>
            <p:cNvSpPr/>
            <p:nvPr/>
          </p:nvSpPr>
          <p:spPr>
            <a:xfrm>
              <a:off x="6906009" y="728970"/>
              <a:ext cx="450005" cy="45000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6AC85264-4445-9E8C-8B5D-D241319012CD}"/>
                </a:ext>
              </a:extLst>
            </p:cNvPr>
            <p:cNvSpPr/>
            <p:nvPr/>
          </p:nvSpPr>
          <p:spPr>
            <a:xfrm>
              <a:off x="6366003" y="1268976"/>
              <a:ext cx="450005" cy="45000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F1478881-DFFE-AB19-0694-D0FF2C7DF037}"/>
                </a:ext>
              </a:extLst>
            </p:cNvPr>
            <p:cNvSpPr/>
            <p:nvPr/>
          </p:nvSpPr>
          <p:spPr>
            <a:xfrm>
              <a:off x="6906009" y="1268976"/>
              <a:ext cx="450005" cy="45000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4B8D8D1F-E127-FC0C-A6C2-C8F5C28EF5CA}"/>
                </a:ext>
              </a:extLst>
            </p:cNvPr>
            <p:cNvSpPr/>
            <p:nvPr/>
          </p:nvSpPr>
          <p:spPr>
            <a:xfrm>
              <a:off x="6366003" y="1808982"/>
              <a:ext cx="450005" cy="45000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EB68309D-9D7C-B9FC-6E42-DB1BDD98958B}"/>
                </a:ext>
              </a:extLst>
            </p:cNvPr>
            <p:cNvSpPr/>
            <p:nvPr/>
          </p:nvSpPr>
          <p:spPr>
            <a:xfrm>
              <a:off x="6906009" y="1808982"/>
              <a:ext cx="450005" cy="45000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051CFCDD-B871-C479-2923-B257D4F72725}"/>
              </a:ext>
            </a:extLst>
          </p:cNvPr>
          <p:cNvGrpSpPr/>
          <p:nvPr/>
        </p:nvGrpSpPr>
        <p:grpSpPr>
          <a:xfrm>
            <a:off x="335936" y="188964"/>
            <a:ext cx="3150036" cy="2070024"/>
            <a:chOff x="8076022" y="188964"/>
            <a:chExt cx="3150036" cy="2070024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D85FE22-16D7-1412-030D-C163ED8A30B4}"/>
                </a:ext>
              </a:extLst>
            </p:cNvPr>
            <p:cNvSpPr/>
            <p:nvPr/>
          </p:nvSpPr>
          <p:spPr>
            <a:xfrm>
              <a:off x="8076023" y="188965"/>
              <a:ext cx="990011" cy="990011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FF117C9F-360D-E98E-DB6A-C0C81AD17C85}"/>
                </a:ext>
              </a:extLst>
            </p:cNvPr>
            <p:cNvSpPr/>
            <p:nvPr/>
          </p:nvSpPr>
          <p:spPr>
            <a:xfrm>
              <a:off x="8076022" y="1268976"/>
              <a:ext cx="990011" cy="99001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85C9484-B543-8D5A-9712-74035673ABB2}"/>
                </a:ext>
              </a:extLst>
            </p:cNvPr>
            <p:cNvSpPr/>
            <p:nvPr/>
          </p:nvSpPr>
          <p:spPr>
            <a:xfrm>
              <a:off x="9156035" y="1268977"/>
              <a:ext cx="990011" cy="99001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186D9D1C-D6CB-FAC9-25F9-6AACC056BB66}"/>
                </a:ext>
              </a:extLst>
            </p:cNvPr>
            <p:cNvSpPr/>
            <p:nvPr/>
          </p:nvSpPr>
          <p:spPr>
            <a:xfrm>
              <a:off x="9156034" y="188964"/>
              <a:ext cx="990011" cy="990011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1427C99B-8ECF-8306-2E2E-CA9BD5529AE6}"/>
                </a:ext>
              </a:extLst>
            </p:cNvPr>
            <p:cNvSpPr/>
            <p:nvPr/>
          </p:nvSpPr>
          <p:spPr>
            <a:xfrm>
              <a:off x="10236047" y="1268977"/>
              <a:ext cx="990011" cy="990011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3F36A950-DB08-9109-1E75-2EA54BAB20F6}"/>
                </a:ext>
              </a:extLst>
            </p:cNvPr>
            <p:cNvSpPr/>
            <p:nvPr/>
          </p:nvSpPr>
          <p:spPr>
            <a:xfrm>
              <a:off x="10236046" y="188964"/>
              <a:ext cx="990011" cy="99001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18666699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C70BB62-7C79-31DC-420B-A6787CFD01F2}"/>
              </a:ext>
            </a:extLst>
          </p:cNvPr>
          <p:cNvGrpSpPr/>
          <p:nvPr/>
        </p:nvGrpSpPr>
        <p:grpSpPr>
          <a:xfrm>
            <a:off x="0" y="1232829"/>
            <a:ext cx="12192000" cy="5625171"/>
            <a:chOff x="0" y="616414"/>
            <a:chExt cx="12192000" cy="56251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BF13854-663E-6194-7D06-82EF860C3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16414"/>
              <a:ext cx="12192000" cy="5625171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4414681-B782-E0F0-472E-79A2E89C99AC}"/>
                </a:ext>
              </a:extLst>
            </p:cNvPr>
            <p:cNvSpPr/>
            <p:nvPr/>
          </p:nvSpPr>
          <p:spPr>
            <a:xfrm>
              <a:off x="9401559" y="1758054"/>
              <a:ext cx="523491" cy="450005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50038F9-6495-32E3-66AF-BEA327A3492D}"/>
                </a:ext>
              </a:extLst>
            </p:cNvPr>
            <p:cNvSpPr/>
            <p:nvPr/>
          </p:nvSpPr>
          <p:spPr>
            <a:xfrm>
              <a:off x="133734" y="1748529"/>
              <a:ext cx="2018916" cy="450005"/>
            </a:xfrm>
            <a:prstGeom prst="round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4E2601E-80AA-F24B-9421-0A4741779091}"/>
                </a:ext>
              </a:extLst>
            </p:cNvPr>
            <p:cNvSpPr txBox="1"/>
            <p:nvPr/>
          </p:nvSpPr>
          <p:spPr>
            <a:xfrm>
              <a:off x="335936" y="2168986"/>
              <a:ext cx="4587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B0F0"/>
                  </a:solidFill>
                </a:rPr>
                <a:t>2</a:t>
              </a:r>
              <a:endParaRPr lang="en-CA" sz="4000" b="1" dirty="0">
                <a:solidFill>
                  <a:srgbClr val="00B0F0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EF6D387-3231-9C5B-1A2B-A9F4FABC7B8C}"/>
                </a:ext>
              </a:extLst>
            </p:cNvPr>
            <p:cNvSpPr txBox="1"/>
            <p:nvPr/>
          </p:nvSpPr>
          <p:spPr>
            <a:xfrm>
              <a:off x="9426037" y="1088974"/>
              <a:ext cx="4587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</a:rPr>
                <a:t>1</a:t>
              </a:r>
              <a:endParaRPr lang="en-CA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A94FD78-70E6-DFC5-99F1-F908E2ED5FD1}"/>
                </a:ext>
              </a:extLst>
            </p:cNvPr>
            <p:cNvSpPr/>
            <p:nvPr/>
          </p:nvSpPr>
          <p:spPr>
            <a:xfrm>
              <a:off x="7810884" y="1729479"/>
              <a:ext cx="523491" cy="450005"/>
            </a:xfrm>
            <a:prstGeom prst="roundRect">
              <a:avLst/>
            </a:pr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CB45857-7C97-173A-1BE6-AEB36206ABA6}"/>
                </a:ext>
              </a:extLst>
            </p:cNvPr>
            <p:cNvSpPr txBox="1"/>
            <p:nvPr/>
          </p:nvSpPr>
          <p:spPr>
            <a:xfrm>
              <a:off x="7835362" y="1060399"/>
              <a:ext cx="4587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92D050"/>
                  </a:solidFill>
                </a:rPr>
                <a:t>3</a:t>
              </a:r>
              <a:endParaRPr lang="en-CA" sz="4000" b="1" dirty="0">
                <a:solidFill>
                  <a:srgbClr val="92D050"/>
                </a:solidFill>
              </a:endParaRP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9C0FA961-26A0-FF45-1620-85D1725E88A7}"/>
              </a:ext>
            </a:extLst>
          </p:cNvPr>
          <p:cNvSpPr/>
          <p:nvPr/>
        </p:nvSpPr>
        <p:spPr>
          <a:xfrm>
            <a:off x="1775952" y="188964"/>
            <a:ext cx="270003" cy="270003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71090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487AE3-476D-6077-7C2D-1F07B4169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362" y="1449387"/>
            <a:ext cx="1819275" cy="395922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3BC6B47-A6F5-AA86-8576-DE4DDD80CEA2}"/>
              </a:ext>
            </a:extLst>
          </p:cNvPr>
          <p:cNvCxnSpPr/>
          <p:nvPr/>
        </p:nvCxnSpPr>
        <p:spPr>
          <a:xfrm flipH="1" flipV="1">
            <a:off x="6410764" y="1996816"/>
            <a:ext cx="90001" cy="18000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4C5D11F-6DAA-B4EB-23E5-D58285150AC9}"/>
              </a:ext>
            </a:extLst>
          </p:cNvPr>
          <p:cNvCxnSpPr>
            <a:cxnSpLocks/>
          </p:cNvCxnSpPr>
          <p:nvPr/>
        </p:nvCxnSpPr>
        <p:spPr>
          <a:xfrm flipV="1">
            <a:off x="5786937" y="3498435"/>
            <a:ext cx="2503" cy="17834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059688C-2AAC-D2B4-8FB1-A43D85D77A08}"/>
              </a:ext>
            </a:extLst>
          </p:cNvPr>
          <p:cNvSpPr txBox="1"/>
          <p:nvPr/>
        </p:nvSpPr>
        <p:spPr>
          <a:xfrm>
            <a:off x="5191992" y="3673425"/>
            <a:ext cx="11897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C00000"/>
                </a:solidFill>
              </a:rPr>
              <a:t>scroll bars appear now</a:t>
            </a:r>
            <a:endParaRPr lang="en-CA" sz="800" dirty="0">
              <a:solidFill>
                <a:srgbClr val="C00000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F543E8F-8BAB-09D9-8A39-4F98C3329F91}"/>
              </a:ext>
            </a:extLst>
          </p:cNvPr>
          <p:cNvCxnSpPr>
            <a:cxnSpLocks/>
          </p:cNvCxnSpPr>
          <p:nvPr/>
        </p:nvCxnSpPr>
        <p:spPr>
          <a:xfrm flipV="1">
            <a:off x="5857276" y="3484951"/>
            <a:ext cx="319720" cy="19183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0567577-702C-5056-CFF8-2C4FB49CF6E6}"/>
              </a:ext>
            </a:extLst>
          </p:cNvPr>
          <p:cNvCxnSpPr>
            <a:cxnSpLocks/>
          </p:cNvCxnSpPr>
          <p:nvPr/>
        </p:nvCxnSpPr>
        <p:spPr>
          <a:xfrm flipH="1" flipV="1">
            <a:off x="5358512" y="3504134"/>
            <a:ext cx="345298" cy="17264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6619C8C-B675-D48F-79F8-35EEA7ADDB60}"/>
              </a:ext>
            </a:extLst>
          </p:cNvPr>
          <p:cNvCxnSpPr>
            <a:cxnSpLocks/>
          </p:cNvCxnSpPr>
          <p:nvPr/>
        </p:nvCxnSpPr>
        <p:spPr>
          <a:xfrm flipH="1" flipV="1">
            <a:off x="5597609" y="2903756"/>
            <a:ext cx="144567" cy="80499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3DC8F46-930F-320F-26DC-76B89B2EA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014" y="1448978"/>
            <a:ext cx="1810385" cy="39592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605AAC5-D347-46DD-8910-FC78E3C97B8C}"/>
              </a:ext>
            </a:extLst>
          </p:cNvPr>
          <p:cNvSpPr txBox="1"/>
          <p:nvPr/>
        </p:nvSpPr>
        <p:spPr>
          <a:xfrm>
            <a:off x="8616028" y="4509012"/>
            <a:ext cx="627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C00000"/>
                </a:solidFill>
              </a:rPr>
              <a:t>Text does </a:t>
            </a:r>
          </a:p>
          <a:p>
            <a:r>
              <a:rPr lang="en-US" sz="800" dirty="0">
                <a:solidFill>
                  <a:srgbClr val="C00000"/>
                </a:solidFill>
              </a:rPr>
              <a:t>not all fit</a:t>
            </a:r>
            <a:endParaRPr lang="en-CA" sz="800" dirty="0">
              <a:solidFill>
                <a:srgbClr val="C00000"/>
              </a:solidFill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C7AB7BD-AF67-2FE2-DA25-2E4B93BA0F8F}"/>
              </a:ext>
            </a:extLst>
          </p:cNvPr>
          <p:cNvCxnSpPr>
            <a:cxnSpLocks/>
          </p:cNvCxnSpPr>
          <p:nvPr/>
        </p:nvCxnSpPr>
        <p:spPr>
          <a:xfrm flipV="1">
            <a:off x="7986021" y="2618991"/>
            <a:ext cx="180002" cy="45000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C1DDA4E-C624-08ED-61CB-0AD7AA3573EE}"/>
              </a:ext>
            </a:extLst>
          </p:cNvPr>
          <p:cNvCxnSpPr>
            <a:cxnSpLocks/>
          </p:cNvCxnSpPr>
          <p:nvPr/>
        </p:nvCxnSpPr>
        <p:spPr>
          <a:xfrm flipH="1">
            <a:off x="8581292" y="4834171"/>
            <a:ext cx="185438" cy="56270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3B5D66E-6096-B938-08F9-CF19E2670032}"/>
              </a:ext>
            </a:extLst>
          </p:cNvPr>
          <p:cNvCxnSpPr/>
          <p:nvPr/>
        </p:nvCxnSpPr>
        <p:spPr>
          <a:xfrm flipH="1" flipV="1">
            <a:off x="7777035" y="3184044"/>
            <a:ext cx="90001" cy="18000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3FE7BE0-0835-9260-2CBA-47E8EF00057C}"/>
              </a:ext>
            </a:extLst>
          </p:cNvPr>
          <p:cNvCxnSpPr/>
          <p:nvPr/>
        </p:nvCxnSpPr>
        <p:spPr>
          <a:xfrm flipH="1" flipV="1">
            <a:off x="8645609" y="4365944"/>
            <a:ext cx="90001" cy="18000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6AB9ACB7-F536-3204-B156-AE4ED46AF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960" y="1448978"/>
            <a:ext cx="1828800" cy="39681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F15E61F-0608-A934-DAEE-D0A1247BE99D}"/>
              </a:ext>
            </a:extLst>
          </p:cNvPr>
          <p:cNvSpPr txBox="1"/>
          <p:nvPr/>
        </p:nvSpPr>
        <p:spPr>
          <a:xfrm>
            <a:off x="3755974" y="2618991"/>
            <a:ext cx="577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C00000"/>
                </a:solidFill>
              </a:rPr>
              <a:t>color of</a:t>
            </a:r>
          </a:p>
          <a:p>
            <a:r>
              <a:rPr lang="en-US" sz="800" dirty="0">
                <a:solidFill>
                  <a:srgbClr val="C00000"/>
                </a:solidFill>
              </a:rPr>
              <a:t>boxes at </a:t>
            </a:r>
          </a:p>
          <a:p>
            <a:r>
              <a:rPr lang="en-US" sz="800" dirty="0">
                <a:solidFill>
                  <a:srgbClr val="C00000"/>
                </a:solidFill>
              </a:rPr>
              <a:t>50% of </a:t>
            </a:r>
          </a:p>
          <a:p>
            <a:r>
              <a:rPr lang="en-US" sz="800" dirty="0">
                <a:solidFill>
                  <a:srgbClr val="C00000"/>
                </a:solidFill>
              </a:rPr>
              <a:t>viewport</a:t>
            </a:r>
            <a:endParaRPr lang="en-CA" sz="800" dirty="0">
              <a:solidFill>
                <a:srgbClr val="C0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97EE45-0DDD-164B-706C-2B6F4FA3BE65}"/>
              </a:ext>
            </a:extLst>
          </p:cNvPr>
          <p:cNvSpPr txBox="1"/>
          <p:nvPr/>
        </p:nvSpPr>
        <p:spPr>
          <a:xfrm>
            <a:off x="2675962" y="4149008"/>
            <a:ext cx="566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rgbClr val="C00000"/>
                </a:solidFill>
              </a:rPr>
              <a:t>text </a:t>
            </a:r>
          </a:p>
          <a:p>
            <a:pPr algn="ctr"/>
            <a:r>
              <a:rPr lang="en-US" sz="800" dirty="0">
                <a:solidFill>
                  <a:srgbClr val="C00000"/>
                </a:solidFill>
              </a:rPr>
              <a:t>remains </a:t>
            </a:r>
          </a:p>
          <a:p>
            <a:pPr algn="ctr"/>
            <a:r>
              <a:rPr lang="en-US" sz="800" dirty="0">
                <a:solidFill>
                  <a:srgbClr val="C00000"/>
                </a:solidFill>
              </a:rPr>
              <a:t>fixed</a:t>
            </a:r>
            <a:endParaRPr lang="en-CA" sz="800" dirty="0">
              <a:solidFill>
                <a:srgbClr val="C00000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0CD6F76-321A-E9EA-E42C-804AC3A39650}"/>
              </a:ext>
            </a:extLst>
          </p:cNvPr>
          <p:cNvCxnSpPr/>
          <p:nvPr/>
        </p:nvCxnSpPr>
        <p:spPr>
          <a:xfrm flipH="1" flipV="1">
            <a:off x="2855964" y="3969006"/>
            <a:ext cx="90001" cy="18000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122B181-AF68-14C3-092D-362D74D6EA26}"/>
              </a:ext>
            </a:extLst>
          </p:cNvPr>
          <p:cNvCxnSpPr>
            <a:cxnSpLocks/>
          </p:cNvCxnSpPr>
          <p:nvPr/>
        </p:nvCxnSpPr>
        <p:spPr>
          <a:xfrm flipV="1">
            <a:off x="3125967" y="4149008"/>
            <a:ext cx="180002" cy="18000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3592F78-FE6A-061D-1E87-311F306DA251}"/>
              </a:ext>
            </a:extLst>
          </p:cNvPr>
          <p:cNvCxnSpPr>
            <a:cxnSpLocks/>
          </p:cNvCxnSpPr>
          <p:nvPr/>
        </p:nvCxnSpPr>
        <p:spPr>
          <a:xfrm flipH="1">
            <a:off x="3755974" y="3248998"/>
            <a:ext cx="180002" cy="18000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9C28A41C-8C7D-8C79-7E14-8E8BAE515B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6037" y="1178975"/>
            <a:ext cx="2267266" cy="494416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00636B8-E517-290C-13B1-F9CA1E7FC418}"/>
              </a:ext>
            </a:extLst>
          </p:cNvPr>
          <p:cNvSpPr txBox="1"/>
          <p:nvPr/>
        </p:nvSpPr>
        <p:spPr>
          <a:xfrm>
            <a:off x="10056044" y="2708992"/>
            <a:ext cx="132921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C00000"/>
                </a:solidFill>
              </a:rPr>
              <a:t>Box goes beyond viewport</a:t>
            </a:r>
            <a:endParaRPr lang="en-CA" sz="800" dirty="0">
              <a:solidFill>
                <a:srgbClr val="C00000"/>
              </a:solidFill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AE7F360-3A18-AD85-B5A8-76DFBFEB244F}"/>
              </a:ext>
            </a:extLst>
          </p:cNvPr>
          <p:cNvCxnSpPr>
            <a:cxnSpLocks/>
          </p:cNvCxnSpPr>
          <p:nvPr/>
        </p:nvCxnSpPr>
        <p:spPr>
          <a:xfrm flipV="1">
            <a:off x="11316058" y="2618991"/>
            <a:ext cx="360004" cy="18000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12BA849-3CFC-01B7-E308-BD5031D43116}"/>
              </a:ext>
            </a:extLst>
          </p:cNvPr>
          <p:cNvCxnSpPr>
            <a:cxnSpLocks/>
          </p:cNvCxnSpPr>
          <p:nvPr/>
        </p:nvCxnSpPr>
        <p:spPr>
          <a:xfrm>
            <a:off x="11226057" y="2978995"/>
            <a:ext cx="270003" cy="72000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823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AA0CD4-AD85-70E4-79BC-AD0FF689186B}"/>
              </a:ext>
            </a:extLst>
          </p:cNvPr>
          <p:cNvGrpSpPr/>
          <p:nvPr/>
        </p:nvGrpSpPr>
        <p:grpSpPr>
          <a:xfrm>
            <a:off x="1055944" y="188964"/>
            <a:ext cx="2264415" cy="2264415"/>
            <a:chOff x="5735996" y="2888994"/>
            <a:chExt cx="2264415" cy="2264415"/>
          </a:xfrm>
        </p:grpSpPr>
        <p:pic>
          <p:nvPicPr>
            <p:cNvPr id="3" name="Graphic 2" descr="Monitor with solid fill">
              <a:extLst>
                <a:ext uri="{FF2B5EF4-FFF2-40B4-BE49-F238E27FC236}">
                  <a16:creationId xmlns:a16="http://schemas.microsoft.com/office/drawing/2014/main" id="{8F2F0F78-7754-2968-91BE-AEE6215FB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35996" y="2888994"/>
              <a:ext cx="2264415" cy="2264415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A771283-C5E2-5099-E9BC-641C2D6FBCE5}"/>
                </a:ext>
              </a:extLst>
            </p:cNvPr>
            <p:cNvGrpSpPr/>
            <p:nvPr/>
          </p:nvGrpSpPr>
          <p:grpSpPr>
            <a:xfrm>
              <a:off x="6091819" y="3374174"/>
              <a:ext cx="1543101" cy="954840"/>
              <a:chOff x="335935" y="278965"/>
              <a:chExt cx="1620019" cy="1530017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7F7336E-7B73-335B-928C-D98AC2058C58}"/>
                  </a:ext>
                </a:extLst>
              </p:cNvPr>
              <p:cNvSpPr/>
              <p:nvPr/>
            </p:nvSpPr>
            <p:spPr>
              <a:xfrm>
                <a:off x="335937" y="278965"/>
                <a:ext cx="1620017" cy="180002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2046524-91D7-AAEE-835D-27A62F63F4F2}"/>
                  </a:ext>
                </a:extLst>
              </p:cNvPr>
              <p:cNvSpPr/>
              <p:nvPr/>
            </p:nvSpPr>
            <p:spPr>
              <a:xfrm>
                <a:off x="335937" y="548968"/>
                <a:ext cx="1620017" cy="360004"/>
              </a:xfrm>
              <a:prstGeom prst="rect">
                <a:avLst/>
              </a:prstGeom>
              <a:solidFill>
                <a:srgbClr val="92D05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94D4E37-61AD-1AF9-605D-285300C7FF75}"/>
                  </a:ext>
                </a:extLst>
              </p:cNvPr>
              <p:cNvSpPr/>
              <p:nvPr/>
            </p:nvSpPr>
            <p:spPr>
              <a:xfrm>
                <a:off x="335935" y="998973"/>
                <a:ext cx="450005" cy="180002"/>
              </a:xfrm>
              <a:prstGeom prst="rect">
                <a:avLst/>
              </a:prstGeom>
              <a:solidFill>
                <a:srgbClr val="00B0F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FC5F1E0-1CD2-53D6-882F-8C10027D1665}"/>
                  </a:ext>
                </a:extLst>
              </p:cNvPr>
              <p:cNvSpPr/>
              <p:nvPr/>
            </p:nvSpPr>
            <p:spPr>
              <a:xfrm>
                <a:off x="875942" y="998973"/>
                <a:ext cx="450005" cy="180002"/>
              </a:xfrm>
              <a:prstGeom prst="rect">
                <a:avLst/>
              </a:prstGeom>
              <a:solidFill>
                <a:srgbClr val="00B0F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69E8EA9-E5E0-9ABB-85F2-4621FB397287}"/>
                  </a:ext>
                </a:extLst>
              </p:cNvPr>
              <p:cNvSpPr/>
              <p:nvPr/>
            </p:nvSpPr>
            <p:spPr>
              <a:xfrm>
                <a:off x="1505949" y="998973"/>
                <a:ext cx="450005" cy="180002"/>
              </a:xfrm>
              <a:prstGeom prst="rect">
                <a:avLst/>
              </a:prstGeom>
              <a:solidFill>
                <a:srgbClr val="00B0F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B43A919F-0926-0679-969C-803E58E61F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268976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64582E20-6178-EF8C-C8EB-54C1FCFB89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358977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3DBDFB9A-2861-61A1-3493-833760930E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448978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0405A54E-C1CA-4848-C34B-E823A31B3E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538979"/>
                <a:ext cx="180002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56585B21-CBBC-52E7-C601-15DB89D6C7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628980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16C90658-0DF3-2A5D-8345-717306E16E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718981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DAC05846-02F5-3222-1198-D9672A8E0E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808982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EF017E2-0C89-F20D-BDEB-7BBC4FE89D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268976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96E9ECD3-5407-2E9F-0587-AC3B5D4D4F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358977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51700A8-45FD-B385-5FB7-55BFFCADF7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448978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C485DDA7-668C-D591-3B24-42F94A7C0F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538979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641A78C5-099C-3724-90DF-1F3097910B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628980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91E4B5A-AC0A-A5CF-529E-33A42E920E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718981"/>
                <a:ext cx="180002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6987C1CA-DF9B-CD46-7126-8C60C11B11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808982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8635A1CE-E9B0-7178-5DFE-FE404ACC1B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268976"/>
                <a:ext cx="180002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5DF72535-58C8-15FE-6F5F-785D71E36A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358977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76FBAE7-3B96-EBD4-D196-BD6528EC27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448978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B977044D-63F6-14F6-4585-607700019A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538979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274F71F3-3071-FF87-9708-6E4A169F83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628980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C4BA49FF-1B52-2754-247F-254B9B4598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718981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B8F56A1A-8B85-F6CE-1152-D3986843B3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808982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A43A165-EBD9-E135-1682-928AB1D49B15}"/>
              </a:ext>
            </a:extLst>
          </p:cNvPr>
          <p:cNvGrpSpPr/>
          <p:nvPr/>
        </p:nvGrpSpPr>
        <p:grpSpPr>
          <a:xfrm>
            <a:off x="1145945" y="4329010"/>
            <a:ext cx="644397" cy="644397"/>
            <a:chOff x="9620608" y="4200909"/>
            <a:chExt cx="644397" cy="644397"/>
          </a:xfrm>
        </p:grpSpPr>
        <p:pic>
          <p:nvPicPr>
            <p:cNvPr id="32" name="Graphic 31" descr="Smart Phone with solid fill">
              <a:extLst>
                <a:ext uri="{FF2B5EF4-FFF2-40B4-BE49-F238E27FC236}">
                  <a16:creationId xmlns:a16="http://schemas.microsoft.com/office/drawing/2014/main" id="{C7A0CBBE-F494-CB50-620E-4419CBE8E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620608" y="4200909"/>
              <a:ext cx="644397" cy="644397"/>
            </a:xfrm>
            <a:prstGeom prst="rect">
              <a:avLst/>
            </a:prstGeom>
          </p:spPr>
        </p:pic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0BFA039-4170-1F3A-90D0-1406F0AFA16B}"/>
                </a:ext>
              </a:extLst>
            </p:cNvPr>
            <p:cNvGrpSpPr/>
            <p:nvPr/>
          </p:nvGrpSpPr>
          <p:grpSpPr>
            <a:xfrm>
              <a:off x="9843663" y="4315377"/>
              <a:ext cx="208343" cy="402970"/>
              <a:chOff x="9843663" y="4315377"/>
              <a:chExt cx="208343" cy="402970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C93ABC0-482E-44AF-00C6-CE72C78F5E12}"/>
                  </a:ext>
                </a:extLst>
              </p:cNvPr>
              <p:cNvSpPr/>
              <p:nvPr/>
            </p:nvSpPr>
            <p:spPr>
              <a:xfrm>
                <a:off x="9843663" y="4315377"/>
                <a:ext cx="208343" cy="80594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8707719-39B8-C385-518C-07546C78C5D3}"/>
                  </a:ext>
                </a:extLst>
              </p:cNvPr>
              <p:cNvSpPr/>
              <p:nvPr/>
            </p:nvSpPr>
            <p:spPr>
              <a:xfrm>
                <a:off x="9843663" y="4436268"/>
                <a:ext cx="208343" cy="161188"/>
              </a:xfrm>
              <a:prstGeom prst="rect">
                <a:avLst/>
              </a:prstGeom>
              <a:solidFill>
                <a:srgbClr val="92D05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BD3F1509-683C-1459-E351-62742661ED69}"/>
                  </a:ext>
                </a:extLst>
              </p:cNvPr>
              <p:cNvSpPr/>
              <p:nvPr/>
            </p:nvSpPr>
            <p:spPr>
              <a:xfrm>
                <a:off x="9843663" y="4637753"/>
                <a:ext cx="57873" cy="80594"/>
              </a:xfrm>
              <a:prstGeom prst="rect">
                <a:avLst/>
              </a:prstGeom>
              <a:solidFill>
                <a:srgbClr val="00B0F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65DF009-B85E-A804-FDB7-DEBF2C45FC5E}"/>
                  </a:ext>
                </a:extLst>
              </p:cNvPr>
              <p:cNvSpPr/>
              <p:nvPr/>
            </p:nvSpPr>
            <p:spPr>
              <a:xfrm>
                <a:off x="9913111" y="4637753"/>
                <a:ext cx="57873" cy="80594"/>
              </a:xfrm>
              <a:prstGeom prst="rect">
                <a:avLst/>
              </a:prstGeom>
              <a:solidFill>
                <a:srgbClr val="00B0F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06DAE4F-D912-83FF-6169-37C7152DD848}"/>
                  </a:ext>
                </a:extLst>
              </p:cNvPr>
              <p:cNvSpPr/>
              <p:nvPr/>
            </p:nvSpPr>
            <p:spPr>
              <a:xfrm>
                <a:off x="9994133" y="4637753"/>
                <a:ext cx="57873" cy="80594"/>
              </a:xfrm>
              <a:prstGeom prst="rect">
                <a:avLst/>
              </a:prstGeom>
              <a:solidFill>
                <a:srgbClr val="00B0F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DC0E8B7-190C-9662-B8F1-0CAC7A8A271B}"/>
              </a:ext>
            </a:extLst>
          </p:cNvPr>
          <p:cNvGrpSpPr/>
          <p:nvPr/>
        </p:nvGrpSpPr>
        <p:grpSpPr>
          <a:xfrm>
            <a:off x="1235946" y="2078985"/>
            <a:ext cx="1350015" cy="1350015"/>
            <a:chOff x="7726900" y="3755667"/>
            <a:chExt cx="1350015" cy="1350015"/>
          </a:xfrm>
        </p:grpSpPr>
        <p:pic>
          <p:nvPicPr>
            <p:cNvPr id="40" name="Graphic 39" descr="Laptop with solid fill">
              <a:extLst>
                <a:ext uri="{FF2B5EF4-FFF2-40B4-BE49-F238E27FC236}">
                  <a16:creationId xmlns:a16="http://schemas.microsoft.com/office/drawing/2014/main" id="{2B618E43-D70D-3EBD-4966-B7C6941E4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726900" y="3755667"/>
              <a:ext cx="1350015" cy="1350015"/>
            </a:xfrm>
            <a:prstGeom prst="rect">
              <a:avLst/>
            </a:prstGeom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B51CC90-17DE-98C3-A428-90FD72D1B342}"/>
                </a:ext>
              </a:extLst>
            </p:cNvPr>
            <p:cNvGrpSpPr/>
            <p:nvPr/>
          </p:nvGrpSpPr>
          <p:grpSpPr>
            <a:xfrm>
              <a:off x="8029784" y="4132070"/>
              <a:ext cx="749736" cy="439930"/>
              <a:chOff x="335935" y="278965"/>
              <a:chExt cx="1620019" cy="1530017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91F92252-D3E6-1D6C-C591-5B2A710915BE}"/>
                  </a:ext>
                </a:extLst>
              </p:cNvPr>
              <p:cNvSpPr/>
              <p:nvPr/>
            </p:nvSpPr>
            <p:spPr>
              <a:xfrm>
                <a:off x="335937" y="278965"/>
                <a:ext cx="1620017" cy="180002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FC110A2-5B01-EBBB-3777-5FA8DFBC1895}"/>
                  </a:ext>
                </a:extLst>
              </p:cNvPr>
              <p:cNvSpPr/>
              <p:nvPr/>
            </p:nvSpPr>
            <p:spPr>
              <a:xfrm>
                <a:off x="335937" y="548968"/>
                <a:ext cx="1620017" cy="360004"/>
              </a:xfrm>
              <a:prstGeom prst="rect">
                <a:avLst/>
              </a:prstGeom>
              <a:solidFill>
                <a:srgbClr val="92D05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37B6F4D-498A-5422-811A-C76D4C6895A1}"/>
                  </a:ext>
                </a:extLst>
              </p:cNvPr>
              <p:cNvSpPr/>
              <p:nvPr/>
            </p:nvSpPr>
            <p:spPr>
              <a:xfrm>
                <a:off x="335935" y="998973"/>
                <a:ext cx="450005" cy="180002"/>
              </a:xfrm>
              <a:prstGeom prst="rect">
                <a:avLst/>
              </a:prstGeom>
              <a:solidFill>
                <a:srgbClr val="00B0F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C1BA2B8-416F-CBC3-3439-C80F606804D7}"/>
                  </a:ext>
                </a:extLst>
              </p:cNvPr>
              <p:cNvSpPr/>
              <p:nvPr/>
            </p:nvSpPr>
            <p:spPr>
              <a:xfrm>
                <a:off x="875942" y="998973"/>
                <a:ext cx="450005" cy="180002"/>
              </a:xfrm>
              <a:prstGeom prst="rect">
                <a:avLst/>
              </a:prstGeom>
              <a:solidFill>
                <a:srgbClr val="00B0F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5113B5C7-630B-764C-3444-D58A39BA2B5B}"/>
                  </a:ext>
                </a:extLst>
              </p:cNvPr>
              <p:cNvSpPr/>
              <p:nvPr/>
            </p:nvSpPr>
            <p:spPr>
              <a:xfrm>
                <a:off x="1505949" y="998973"/>
                <a:ext cx="450005" cy="180002"/>
              </a:xfrm>
              <a:prstGeom prst="rect">
                <a:avLst/>
              </a:prstGeom>
              <a:solidFill>
                <a:srgbClr val="00B0F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73739704-9B72-CDBF-CC12-410C523934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268976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E68A0C7D-94CD-50A0-FF28-23F9852DF0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358977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4469EB81-9AAE-5C60-34D5-42E2FE0202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448978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9CFC77E-C845-CCE8-B7C2-E77500CBC6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538979"/>
                <a:ext cx="180002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F239F4F-301A-66B7-6F17-2412498E87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628980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176A9614-B173-0F4F-4F94-10B59A0873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718981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3D7CDF19-B83C-BD8A-8B56-8E745060BA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808982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F4EA9F87-7F83-10FA-A2C8-417BC97D3E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268976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0F517FA-5EEA-432D-31FE-16BC035692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358977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30D0FAE6-FAC7-E2AD-76A8-CEC493FBAE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448978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75CE7B41-3715-66A3-BDC6-1F1674C5E7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538979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D096190B-3F28-C3F5-EAE3-32D18B57B2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628980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8166CA61-D68F-6CEF-9DD0-896D85C9B2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718981"/>
                <a:ext cx="180002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0B50A59F-3AC2-F8C3-E135-540C917D0A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808982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69CF9DFB-FDB2-2D23-E2FE-A4B98F1EA7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268976"/>
                <a:ext cx="180002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2F415BC0-7FA0-B828-CFDA-5D6188DD8C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358977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1C6F3FCF-B935-9EA2-8D10-5835E1244B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448978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B6F4DE32-7096-82B2-C232-BCF6EB793F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538979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DB1743FF-8601-5E99-B321-4A176479A9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628980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0E51BF9B-F91E-3A41-0FC3-002C1C3CC5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718981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42CF93AD-836D-DE23-4D06-2576BBB52C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808982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FF48316-A502-EE56-DFB7-32C0448D4D77}"/>
              </a:ext>
            </a:extLst>
          </p:cNvPr>
          <p:cNvGrpSpPr/>
          <p:nvPr/>
        </p:nvGrpSpPr>
        <p:grpSpPr>
          <a:xfrm>
            <a:off x="1055944" y="3248998"/>
            <a:ext cx="1004401" cy="1004401"/>
            <a:chOff x="8917320" y="3902331"/>
            <a:chExt cx="1004401" cy="1004401"/>
          </a:xfrm>
        </p:grpSpPr>
        <p:pic>
          <p:nvPicPr>
            <p:cNvPr id="69" name="Graphic 68" descr="Tablet with solid fill">
              <a:extLst>
                <a:ext uri="{FF2B5EF4-FFF2-40B4-BE49-F238E27FC236}">
                  <a16:creationId xmlns:a16="http://schemas.microsoft.com/office/drawing/2014/main" id="{E449BE0E-8043-4DA7-3CA6-4DDF3BCD6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6200000">
              <a:off x="8917320" y="3902331"/>
              <a:ext cx="1004401" cy="1004401"/>
            </a:xfrm>
            <a:prstGeom prst="rect">
              <a:avLst/>
            </a:prstGeom>
          </p:spPr>
        </p:pic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AFC9F91C-CD5F-3C96-5B90-14549A7B65B8}"/>
                </a:ext>
              </a:extLst>
            </p:cNvPr>
            <p:cNvGrpSpPr/>
            <p:nvPr/>
          </p:nvGrpSpPr>
          <p:grpSpPr>
            <a:xfrm>
              <a:off x="9211683" y="4060666"/>
              <a:ext cx="424686" cy="671194"/>
              <a:chOff x="335935" y="278965"/>
              <a:chExt cx="1620019" cy="1530017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AFE00C36-EF42-EFBD-91B6-EADA6D9AAC8E}"/>
                  </a:ext>
                </a:extLst>
              </p:cNvPr>
              <p:cNvSpPr/>
              <p:nvPr/>
            </p:nvSpPr>
            <p:spPr>
              <a:xfrm>
                <a:off x="335937" y="278965"/>
                <a:ext cx="1620017" cy="180002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5CE5ED3A-2213-13B0-2F99-4D19E4D614B3}"/>
                  </a:ext>
                </a:extLst>
              </p:cNvPr>
              <p:cNvSpPr/>
              <p:nvPr/>
            </p:nvSpPr>
            <p:spPr>
              <a:xfrm>
                <a:off x="335937" y="548968"/>
                <a:ext cx="1620017" cy="360004"/>
              </a:xfrm>
              <a:prstGeom prst="rect">
                <a:avLst/>
              </a:prstGeom>
              <a:solidFill>
                <a:srgbClr val="92D05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9250ED37-FD38-99DA-1374-46864A8D410E}"/>
                  </a:ext>
                </a:extLst>
              </p:cNvPr>
              <p:cNvSpPr/>
              <p:nvPr/>
            </p:nvSpPr>
            <p:spPr>
              <a:xfrm>
                <a:off x="335935" y="998973"/>
                <a:ext cx="450005" cy="180002"/>
              </a:xfrm>
              <a:prstGeom prst="rect">
                <a:avLst/>
              </a:prstGeom>
              <a:solidFill>
                <a:srgbClr val="00B0F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59C5A43-52FA-4688-DFE8-5AF5B8AD3CE9}"/>
                  </a:ext>
                </a:extLst>
              </p:cNvPr>
              <p:cNvSpPr/>
              <p:nvPr/>
            </p:nvSpPr>
            <p:spPr>
              <a:xfrm>
                <a:off x="875942" y="998973"/>
                <a:ext cx="450005" cy="180002"/>
              </a:xfrm>
              <a:prstGeom prst="rect">
                <a:avLst/>
              </a:prstGeom>
              <a:solidFill>
                <a:srgbClr val="00B0F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69FCCB4A-1190-C8E2-F1FE-037B5464013F}"/>
                  </a:ext>
                </a:extLst>
              </p:cNvPr>
              <p:cNvSpPr/>
              <p:nvPr/>
            </p:nvSpPr>
            <p:spPr>
              <a:xfrm>
                <a:off x="1505949" y="998973"/>
                <a:ext cx="450005" cy="180002"/>
              </a:xfrm>
              <a:prstGeom prst="rect">
                <a:avLst/>
              </a:prstGeom>
              <a:solidFill>
                <a:srgbClr val="00B0F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A395EB6D-C64D-1812-2E9F-6E98DE4BCE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268976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68A666EE-6497-9FF5-8C89-9654CFC759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358977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D20231D8-1010-02E6-1349-B8B07A00AC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448978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7C4F455B-C102-5383-2F42-7661E6044C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538979"/>
                <a:ext cx="180002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9EE4F978-4006-CCAD-28B9-2425C93588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628980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20CC480C-4F8A-9421-CDBF-11DA2F3F01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718981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E7179DB7-A901-FCFA-4115-6B09B96CA9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808982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FD2607AF-D49C-B280-1893-7B0D03DC35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268976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C9F827A8-9515-BA4F-5417-EEDD33BD22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358977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974DF287-DC38-AA19-8D78-42168A4353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448978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7933E7D3-5DDB-6ADE-291D-82556D76F4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538979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CAA0EDA7-9868-5E6E-E948-EEECB0639D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628980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94807157-CAFB-FE6F-E6C3-4F3C778765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718981"/>
                <a:ext cx="180002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F6E04C12-5FA5-CFEA-2ACA-1BBD924495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808982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B4AB6AC6-A888-9C2D-3794-A4289928B6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268976"/>
                <a:ext cx="180002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CCEF3655-8F18-9F50-0186-D17B00CB6E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358977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23D0838C-7B1B-83E6-3CE3-370D77908D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448978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7C52544C-D8A2-B71A-90AC-7F73B5CEFE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538979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36F3CE83-BDF9-6FB6-32B3-A5924A6A23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628980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12CF7A24-F253-C1C8-1A1D-CB00252F02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718981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F808ACA5-951E-C654-0D7D-6FAE757F99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808982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D4DEC2F6-C5F0-3681-3B57-2CCBFBD9AD18}"/>
              </a:ext>
            </a:extLst>
          </p:cNvPr>
          <p:cNvGrpSpPr/>
          <p:nvPr/>
        </p:nvGrpSpPr>
        <p:grpSpPr>
          <a:xfrm>
            <a:off x="4115978" y="3068996"/>
            <a:ext cx="2264415" cy="2264415"/>
            <a:chOff x="5735996" y="2888994"/>
            <a:chExt cx="2264415" cy="2264415"/>
          </a:xfrm>
        </p:grpSpPr>
        <p:pic>
          <p:nvPicPr>
            <p:cNvPr id="164" name="Graphic 163" descr="Monitor with solid fill">
              <a:extLst>
                <a:ext uri="{FF2B5EF4-FFF2-40B4-BE49-F238E27FC236}">
                  <a16:creationId xmlns:a16="http://schemas.microsoft.com/office/drawing/2014/main" id="{3C772200-D7B6-7DB6-5660-5A3EB348E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35996" y="2888994"/>
              <a:ext cx="2264415" cy="2264415"/>
            </a:xfrm>
            <a:prstGeom prst="rect">
              <a:avLst/>
            </a:prstGeom>
          </p:spPr>
        </p:pic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B664C333-54FF-A673-78CB-868E8D0B2030}"/>
                </a:ext>
              </a:extLst>
            </p:cNvPr>
            <p:cNvGrpSpPr/>
            <p:nvPr/>
          </p:nvGrpSpPr>
          <p:grpSpPr>
            <a:xfrm>
              <a:off x="6091819" y="3374174"/>
              <a:ext cx="1543101" cy="954840"/>
              <a:chOff x="335935" y="278965"/>
              <a:chExt cx="1620019" cy="1530017"/>
            </a:xfrm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38E0C67-F50A-DBCE-F2C0-E997A6AEA22F}"/>
                  </a:ext>
                </a:extLst>
              </p:cNvPr>
              <p:cNvSpPr/>
              <p:nvPr/>
            </p:nvSpPr>
            <p:spPr>
              <a:xfrm>
                <a:off x="335937" y="278965"/>
                <a:ext cx="1620017" cy="180002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5FE77FEB-1B45-A773-A21D-79DA54E9D659}"/>
                  </a:ext>
                </a:extLst>
              </p:cNvPr>
              <p:cNvSpPr/>
              <p:nvPr/>
            </p:nvSpPr>
            <p:spPr>
              <a:xfrm>
                <a:off x="335937" y="548968"/>
                <a:ext cx="1620017" cy="360004"/>
              </a:xfrm>
              <a:prstGeom prst="rect">
                <a:avLst/>
              </a:prstGeom>
              <a:solidFill>
                <a:srgbClr val="92D05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0B014FF8-7A9F-4316-6C96-794BCD3184C6}"/>
                  </a:ext>
                </a:extLst>
              </p:cNvPr>
              <p:cNvSpPr/>
              <p:nvPr/>
            </p:nvSpPr>
            <p:spPr>
              <a:xfrm>
                <a:off x="335935" y="998973"/>
                <a:ext cx="450005" cy="180002"/>
              </a:xfrm>
              <a:prstGeom prst="rect">
                <a:avLst/>
              </a:prstGeom>
              <a:solidFill>
                <a:srgbClr val="00B0F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B133DE34-A9D2-1C13-279F-79296121EC26}"/>
                  </a:ext>
                </a:extLst>
              </p:cNvPr>
              <p:cNvSpPr/>
              <p:nvPr/>
            </p:nvSpPr>
            <p:spPr>
              <a:xfrm>
                <a:off x="875942" y="998973"/>
                <a:ext cx="450005" cy="180002"/>
              </a:xfrm>
              <a:prstGeom prst="rect">
                <a:avLst/>
              </a:prstGeom>
              <a:solidFill>
                <a:srgbClr val="00B0F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6038192E-37EB-702D-2C08-E19F97266649}"/>
                  </a:ext>
                </a:extLst>
              </p:cNvPr>
              <p:cNvSpPr/>
              <p:nvPr/>
            </p:nvSpPr>
            <p:spPr>
              <a:xfrm>
                <a:off x="1505949" y="998973"/>
                <a:ext cx="450005" cy="180002"/>
              </a:xfrm>
              <a:prstGeom prst="rect">
                <a:avLst/>
              </a:prstGeom>
              <a:solidFill>
                <a:srgbClr val="00B0F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9E8FA843-1432-DF91-CFF3-61B669334C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268976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5344172E-EDB0-1609-7831-83AA74F47E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358977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45C35D5D-A371-EF6B-1780-C8EF7A2823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448978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8040B5EF-915B-C7DC-5590-3841E4DB1A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538979"/>
                <a:ext cx="180002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224DC5B5-184D-ACBE-CBE5-B4741FBDC9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628980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279288AF-347E-27C3-B6A3-DA94C2412A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718981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D80D6888-55A1-1032-630F-DB72CA9CD2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808982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02960203-E59E-F52A-DF78-F0312E5FE4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268976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69DD8420-FEB8-9434-170D-836DDAAAB1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358977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7F5409F0-A3CD-F519-F4BA-7FE9F84C95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448978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86E5A2AD-DCB0-7EE4-A6EA-ABAE81E204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538979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8DE0D89B-93CB-4734-9ED8-9CBA81EACC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628980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CF9273C1-4132-C173-2425-24D987365B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718981"/>
                <a:ext cx="180002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5BFD24E2-924D-6BA0-9B61-481D95C3A8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808982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:a16="http://schemas.microsoft.com/office/drawing/2014/main" id="{55FC2862-A748-A026-F153-1BA219AF9C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268976"/>
                <a:ext cx="180002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DDE1753A-02B1-8F6E-C1FF-BD1DB46E75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358977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C8476F53-D9F6-E11D-54D0-FAF0345B71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448978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6CD1E7AE-DB56-B486-F5E4-002F1272E6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538979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EA081E87-7C77-175D-DD93-D1AD829F56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628980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3299882B-7390-26F6-37E2-840C8245D8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718981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:a16="http://schemas.microsoft.com/office/drawing/2014/main" id="{E6AC314E-CD8A-221E-ACE9-1F20E58E41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808982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152C1DF7-EC76-EA09-7C5D-68035A032223}"/>
              </a:ext>
            </a:extLst>
          </p:cNvPr>
          <p:cNvGrpSpPr/>
          <p:nvPr/>
        </p:nvGrpSpPr>
        <p:grpSpPr>
          <a:xfrm>
            <a:off x="4205979" y="548968"/>
            <a:ext cx="644397" cy="644397"/>
            <a:chOff x="9620608" y="4200909"/>
            <a:chExt cx="644397" cy="644397"/>
          </a:xfrm>
        </p:grpSpPr>
        <p:pic>
          <p:nvPicPr>
            <p:cNvPr id="193" name="Graphic 192" descr="Smart Phone with solid fill">
              <a:extLst>
                <a:ext uri="{FF2B5EF4-FFF2-40B4-BE49-F238E27FC236}">
                  <a16:creationId xmlns:a16="http://schemas.microsoft.com/office/drawing/2014/main" id="{EDAA6B30-6181-F656-DA30-778042C2D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620608" y="4200909"/>
              <a:ext cx="644397" cy="644397"/>
            </a:xfrm>
            <a:prstGeom prst="rect">
              <a:avLst/>
            </a:prstGeom>
          </p:spPr>
        </p:pic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E2F97F27-BB21-1D38-1CC5-B61788508010}"/>
                </a:ext>
              </a:extLst>
            </p:cNvPr>
            <p:cNvGrpSpPr/>
            <p:nvPr/>
          </p:nvGrpSpPr>
          <p:grpSpPr>
            <a:xfrm>
              <a:off x="9843663" y="4315377"/>
              <a:ext cx="208343" cy="402970"/>
              <a:chOff x="9843663" y="4315377"/>
              <a:chExt cx="208343" cy="402970"/>
            </a:xfrm>
          </p:grpSpPr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BBF690A3-E7AD-942B-2D98-301C62B9F37E}"/>
                  </a:ext>
                </a:extLst>
              </p:cNvPr>
              <p:cNvSpPr/>
              <p:nvPr/>
            </p:nvSpPr>
            <p:spPr>
              <a:xfrm>
                <a:off x="9843663" y="4315377"/>
                <a:ext cx="208343" cy="80594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6B54EF13-E907-8322-311E-214214AA4EC1}"/>
                  </a:ext>
                </a:extLst>
              </p:cNvPr>
              <p:cNvSpPr/>
              <p:nvPr/>
            </p:nvSpPr>
            <p:spPr>
              <a:xfrm>
                <a:off x="9843663" y="4436268"/>
                <a:ext cx="208343" cy="161188"/>
              </a:xfrm>
              <a:prstGeom prst="rect">
                <a:avLst/>
              </a:prstGeom>
              <a:solidFill>
                <a:srgbClr val="92D05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7BF85CC3-727D-34E5-4A58-9DFEE060CC8C}"/>
                  </a:ext>
                </a:extLst>
              </p:cNvPr>
              <p:cNvSpPr/>
              <p:nvPr/>
            </p:nvSpPr>
            <p:spPr>
              <a:xfrm>
                <a:off x="9843663" y="4637753"/>
                <a:ext cx="57873" cy="80594"/>
              </a:xfrm>
              <a:prstGeom prst="rect">
                <a:avLst/>
              </a:prstGeom>
              <a:solidFill>
                <a:srgbClr val="00B0F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588B3D4E-B1E9-9A65-87CF-CEA9FAAB6649}"/>
                  </a:ext>
                </a:extLst>
              </p:cNvPr>
              <p:cNvSpPr/>
              <p:nvPr/>
            </p:nvSpPr>
            <p:spPr>
              <a:xfrm>
                <a:off x="9913111" y="4637753"/>
                <a:ext cx="57873" cy="80594"/>
              </a:xfrm>
              <a:prstGeom prst="rect">
                <a:avLst/>
              </a:prstGeom>
              <a:solidFill>
                <a:srgbClr val="00B0F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B8FE3E10-C925-EB4E-DC88-5564517A90B1}"/>
                  </a:ext>
                </a:extLst>
              </p:cNvPr>
              <p:cNvSpPr/>
              <p:nvPr/>
            </p:nvSpPr>
            <p:spPr>
              <a:xfrm>
                <a:off x="9994133" y="4637753"/>
                <a:ext cx="57873" cy="80594"/>
              </a:xfrm>
              <a:prstGeom prst="rect">
                <a:avLst/>
              </a:prstGeom>
              <a:solidFill>
                <a:srgbClr val="00B0F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5194E189-6759-9E3E-5B36-807E332534DB}"/>
              </a:ext>
            </a:extLst>
          </p:cNvPr>
          <p:cNvGrpSpPr/>
          <p:nvPr/>
        </p:nvGrpSpPr>
        <p:grpSpPr>
          <a:xfrm>
            <a:off x="4295980" y="2078985"/>
            <a:ext cx="1350015" cy="1350015"/>
            <a:chOff x="7726900" y="3755667"/>
            <a:chExt cx="1350015" cy="1350015"/>
          </a:xfrm>
        </p:grpSpPr>
        <p:pic>
          <p:nvPicPr>
            <p:cNvPr id="201" name="Graphic 200" descr="Laptop with solid fill">
              <a:extLst>
                <a:ext uri="{FF2B5EF4-FFF2-40B4-BE49-F238E27FC236}">
                  <a16:creationId xmlns:a16="http://schemas.microsoft.com/office/drawing/2014/main" id="{123620C6-5A7F-8A9F-D4A6-E677E8DBE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726900" y="3755667"/>
              <a:ext cx="1350015" cy="1350015"/>
            </a:xfrm>
            <a:prstGeom prst="rect">
              <a:avLst/>
            </a:prstGeom>
          </p:spPr>
        </p:pic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093CDF61-FC72-17D6-DF0F-C8DB9AA52238}"/>
                </a:ext>
              </a:extLst>
            </p:cNvPr>
            <p:cNvGrpSpPr/>
            <p:nvPr/>
          </p:nvGrpSpPr>
          <p:grpSpPr>
            <a:xfrm>
              <a:off x="8029784" y="4132070"/>
              <a:ext cx="749736" cy="439930"/>
              <a:chOff x="335935" y="278965"/>
              <a:chExt cx="1620019" cy="1530017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5DA0F95F-1524-D27B-410C-77574E427E5E}"/>
                  </a:ext>
                </a:extLst>
              </p:cNvPr>
              <p:cNvSpPr/>
              <p:nvPr/>
            </p:nvSpPr>
            <p:spPr>
              <a:xfrm>
                <a:off x="335937" y="278965"/>
                <a:ext cx="1620017" cy="180002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2F0F5DCA-78F4-160C-44CF-34766E9DA215}"/>
                  </a:ext>
                </a:extLst>
              </p:cNvPr>
              <p:cNvSpPr/>
              <p:nvPr/>
            </p:nvSpPr>
            <p:spPr>
              <a:xfrm>
                <a:off x="335937" y="548968"/>
                <a:ext cx="1620017" cy="360004"/>
              </a:xfrm>
              <a:prstGeom prst="rect">
                <a:avLst/>
              </a:prstGeom>
              <a:solidFill>
                <a:srgbClr val="92D05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BF1FC6D5-0DCA-55BE-F764-F1AB626B0B3B}"/>
                  </a:ext>
                </a:extLst>
              </p:cNvPr>
              <p:cNvSpPr/>
              <p:nvPr/>
            </p:nvSpPr>
            <p:spPr>
              <a:xfrm>
                <a:off x="335935" y="998973"/>
                <a:ext cx="450005" cy="180002"/>
              </a:xfrm>
              <a:prstGeom prst="rect">
                <a:avLst/>
              </a:prstGeom>
              <a:solidFill>
                <a:srgbClr val="00B0F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CC2316AD-D892-BB15-1707-286A1E6AFB1B}"/>
                  </a:ext>
                </a:extLst>
              </p:cNvPr>
              <p:cNvSpPr/>
              <p:nvPr/>
            </p:nvSpPr>
            <p:spPr>
              <a:xfrm>
                <a:off x="875942" y="998973"/>
                <a:ext cx="450005" cy="180002"/>
              </a:xfrm>
              <a:prstGeom prst="rect">
                <a:avLst/>
              </a:prstGeom>
              <a:solidFill>
                <a:srgbClr val="00B0F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07" name="Rectangle 206">
                <a:extLst>
                  <a:ext uri="{FF2B5EF4-FFF2-40B4-BE49-F238E27FC236}">
                    <a16:creationId xmlns:a16="http://schemas.microsoft.com/office/drawing/2014/main" id="{F4936FB7-B65D-01AF-6DF7-D25BCA3D540A}"/>
                  </a:ext>
                </a:extLst>
              </p:cNvPr>
              <p:cNvSpPr/>
              <p:nvPr/>
            </p:nvSpPr>
            <p:spPr>
              <a:xfrm>
                <a:off x="1505949" y="998973"/>
                <a:ext cx="450005" cy="180002"/>
              </a:xfrm>
              <a:prstGeom prst="rect">
                <a:avLst/>
              </a:prstGeom>
              <a:solidFill>
                <a:srgbClr val="00B0F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D44CEDED-1D4F-DF17-6683-10214D7E2B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268976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AEF9506E-3337-539A-0B15-96C8BBB0BE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358977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5B02AA77-8509-4FA3-B951-335CC3620C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448978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B0293C5C-6208-071C-B95F-60CDFB7237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538979"/>
                <a:ext cx="180002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71D292B1-0482-85BE-E3C9-A5CA450FF1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628980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6FFADA22-C158-DEB0-C0BE-913CC66C0A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718981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B57F5804-9E58-4572-BBFE-3F8FFA78BF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808982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833BEED0-D6E5-FF93-512C-969FE30110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268976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CBE9CD2D-B003-4A59-B0BE-FD6C3742D1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358977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06AFC3DC-4735-8067-C759-C1C0F3DB07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448978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4B294BCB-5716-1095-2449-7EC8660A69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538979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93A34903-91E1-4C3D-270E-25ADAA966D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628980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5B1EA8EC-3229-A0E1-A459-A4DC0B5906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718981"/>
                <a:ext cx="180002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728F096F-3B34-C7FC-BD00-F5CDE8FCB7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808982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3EC1E4B4-2B1E-4ED6-5A58-BC59C45365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268976"/>
                <a:ext cx="180002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356641AF-7565-65D6-1467-ABA9BA7176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358977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EE5F99AF-3FA7-B83C-7ABD-1E37B7FEE2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448978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2F563E4C-6FFD-1DD6-A214-F3593F81D3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538979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33729254-5BF9-6707-DE96-6F89BDA407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628980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3BCF4920-1904-C72A-24BE-D1208E3FC2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718981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DF92BC33-BDD4-B55C-1962-1FEE2EB7F0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808982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F28EBFE8-28B9-7B06-859B-3E4EB8968E5B}"/>
              </a:ext>
            </a:extLst>
          </p:cNvPr>
          <p:cNvGrpSpPr/>
          <p:nvPr/>
        </p:nvGrpSpPr>
        <p:grpSpPr>
          <a:xfrm>
            <a:off x="4115978" y="1268976"/>
            <a:ext cx="1004401" cy="1004401"/>
            <a:chOff x="8917320" y="3902331"/>
            <a:chExt cx="1004401" cy="1004401"/>
          </a:xfrm>
        </p:grpSpPr>
        <p:pic>
          <p:nvPicPr>
            <p:cNvPr id="230" name="Graphic 229" descr="Tablet with solid fill">
              <a:extLst>
                <a:ext uri="{FF2B5EF4-FFF2-40B4-BE49-F238E27FC236}">
                  <a16:creationId xmlns:a16="http://schemas.microsoft.com/office/drawing/2014/main" id="{DECDE23C-CA0D-D4BE-B01F-117C15E46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6200000">
              <a:off x="8917320" y="3902331"/>
              <a:ext cx="1004401" cy="1004401"/>
            </a:xfrm>
            <a:prstGeom prst="rect">
              <a:avLst/>
            </a:prstGeom>
          </p:spPr>
        </p:pic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5B858BD3-C504-871C-236C-C7D38F7D4B4C}"/>
                </a:ext>
              </a:extLst>
            </p:cNvPr>
            <p:cNvGrpSpPr/>
            <p:nvPr/>
          </p:nvGrpSpPr>
          <p:grpSpPr>
            <a:xfrm>
              <a:off x="9211683" y="4060666"/>
              <a:ext cx="424686" cy="671194"/>
              <a:chOff x="335935" y="278965"/>
              <a:chExt cx="1620019" cy="1530017"/>
            </a:xfrm>
          </p:grpSpPr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D19496EB-59A7-D9F7-DDCD-0B3B7D35C248}"/>
                  </a:ext>
                </a:extLst>
              </p:cNvPr>
              <p:cNvSpPr/>
              <p:nvPr/>
            </p:nvSpPr>
            <p:spPr>
              <a:xfrm>
                <a:off x="335937" y="278965"/>
                <a:ext cx="1620017" cy="180002"/>
              </a:xfrm>
              <a:prstGeom prst="rect">
                <a:avLst/>
              </a:prstGeom>
              <a:solidFill>
                <a:srgbClr val="C0000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AF513350-8C42-E9E4-9CE8-5D73CA2C8C7B}"/>
                  </a:ext>
                </a:extLst>
              </p:cNvPr>
              <p:cNvSpPr/>
              <p:nvPr/>
            </p:nvSpPr>
            <p:spPr>
              <a:xfrm>
                <a:off x="335937" y="548968"/>
                <a:ext cx="1620017" cy="360004"/>
              </a:xfrm>
              <a:prstGeom prst="rect">
                <a:avLst/>
              </a:prstGeom>
              <a:solidFill>
                <a:srgbClr val="92D05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EFAD8B7A-C930-C2D8-8C66-48F5231F66A8}"/>
                  </a:ext>
                </a:extLst>
              </p:cNvPr>
              <p:cNvSpPr/>
              <p:nvPr/>
            </p:nvSpPr>
            <p:spPr>
              <a:xfrm>
                <a:off x="335935" y="998973"/>
                <a:ext cx="450005" cy="180002"/>
              </a:xfrm>
              <a:prstGeom prst="rect">
                <a:avLst/>
              </a:prstGeom>
              <a:solidFill>
                <a:srgbClr val="00B0F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94AC0E22-AD37-371C-FD05-1546DCC59AF0}"/>
                  </a:ext>
                </a:extLst>
              </p:cNvPr>
              <p:cNvSpPr/>
              <p:nvPr/>
            </p:nvSpPr>
            <p:spPr>
              <a:xfrm>
                <a:off x="875942" y="998973"/>
                <a:ext cx="450005" cy="180002"/>
              </a:xfrm>
              <a:prstGeom prst="rect">
                <a:avLst/>
              </a:prstGeom>
              <a:solidFill>
                <a:srgbClr val="00B0F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36E09274-C073-26A9-82BE-7337D0268051}"/>
                  </a:ext>
                </a:extLst>
              </p:cNvPr>
              <p:cNvSpPr/>
              <p:nvPr/>
            </p:nvSpPr>
            <p:spPr>
              <a:xfrm>
                <a:off x="1505949" y="998973"/>
                <a:ext cx="450005" cy="180002"/>
              </a:xfrm>
              <a:prstGeom prst="rect">
                <a:avLst/>
              </a:prstGeom>
              <a:solidFill>
                <a:srgbClr val="00B0F0"/>
              </a:solidFill>
              <a:ln w="31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237" name="Straight Connector 236">
                <a:extLst>
                  <a:ext uri="{FF2B5EF4-FFF2-40B4-BE49-F238E27FC236}">
                    <a16:creationId xmlns:a16="http://schemas.microsoft.com/office/drawing/2014/main" id="{5F3710C3-B6A0-ED6D-64AB-63BD4D5EED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268976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>
                <a:extLst>
                  <a:ext uri="{FF2B5EF4-FFF2-40B4-BE49-F238E27FC236}">
                    <a16:creationId xmlns:a16="http://schemas.microsoft.com/office/drawing/2014/main" id="{B70ECED6-CC12-B113-44A5-4D838E6133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358977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>
                <a:extLst>
                  <a:ext uri="{FF2B5EF4-FFF2-40B4-BE49-F238E27FC236}">
                    <a16:creationId xmlns:a16="http://schemas.microsoft.com/office/drawing/2014/main" id="{5000C7DA-1512-9E3F-9758-098B0E31DF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448978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>
                <a:extLst>
                  <a:ext uri="{FF2B5EF4-FFF2-40B4-BE49-F238E27FC236}">
                    <a16:creationId xmlns:a16="http://schemas.microsoft.com/office/drawing/2014/main" id="{87CAF869-61C8-A6D2-53DF-11B4A77D2F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538979"/>
                <a:ext cx="180002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3076CE5A-F1A1-F13F-5BF1-85E51796DF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628980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>
                <a:extLst>
                  <a:ext uri="{FF2B5EF4-FFF2-40B4-BE49-F238E27FC236}">
                    <a16:creationId xmlns:a16="http://schemas.microsoft.com/office/drawing/2014/main" id="{E368AA73-A514-ACFF-0BF8-44CAA1D47F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718981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>
                <a:extLst>
                  <a:ext uri="{FF2B5EF4-FFF2-40B4-BE49-F238E27FC236}">
                    <a16:creationId xmlns:a16="http://schemas.microsoft.com/office/drawing/2014/main" id="{867634DE-786D-5F33-E3F7-1C5051338C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36" y="1808982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>
                <a:extLst>
                  <a:ext uri="{FF2B5EF4-FFF2-40B4-BE49-F238E27FC236}">
                    <a16:creationId xmlns:a16="http://schemas.microsoft.com/office/drawing/2014/main" id="{038ABFCC-A1EE-4BF4-C926-35D5279E19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268976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>
                <a:extLst>
                  <a:ext uri="{FF2B5EF4-FFF2-40B4-BE49-F238E27FC236}">
                    <a16:creationId xmlns:a16="http://schemas.microsoft.com/office/drawing/2014/main" id="{612D9378-A039-9095-E4A7-B674B23A16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358977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>
                <a:extLst>
                  <a:ext uri="{FF2B5EF4-FFF2-40B4-BE49-F238E27FC236}">
                    <a16:creationId xmlns:a16="http://schemas.microsoft.com/office/drawing/2014/main" id="{C8455315-D6FC-EFF5-E77F-64DA3568E5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448978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F5633800-A3E6-477D-54AC-22A6BD31A4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538979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BF6C3B4A-ABCC-D8A7-3CF9-E2B348BB29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628980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>
                <a:extLst>
                  <a:ext uri="{FF2B5EF4-FFF2-40B4-BE49-F238E27FC236}">
                    <a16:creationId xmlns:a16="http://schemas.microsoft.com/office/drawing/2014/main" id="{3643E58F-944C-025F-EDDF-7A562A0EE9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718981"/>
                <a:ext cx="180002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49">
                <a:extLst>
                  <a:ext uri="{FF2B5EF4-FFF2-40B4-BE49-F238E27FC236}">
                    <a16:creationId xmlns:a16="http://schemas.microsoft.com/office/drawing/2014/main" id="{AE7A7B74-E5A8-B9C0-3575-FDCFDF1E27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942" y="1808982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50">
                <a:extLst>
                  <a:ext uri="{FF2B5EF4-FFF2-40B4-BE49-F238E27FC236}">
                    <a16:creationId xmlns:a16="http://schemas.microsoft.com/office/drawing/2014/main" id="{47D0B33B-7782-FEE1-1137-78AB0200ED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268976"/>
                <a:ext cx="180002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51">
                <a:extLst>
                  <a:ext uri="{FF2B5EF4-FFF2-40B4-BE49-F238E27FC236}">
                    <a16:creationId xmlns:a16="http://schemas.microsoft.com/office/drawing/2014/main" id="{C1A75520-069A-3298-CC07-8F19331127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358977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52">
                <a:extLst>
                  <a:ext uri="{FF2B5EF4-FFF2-40B4-BE49-F238E27FC236}">
                    <a16:creationId xmlns:a16="http://schemas.microsoft.com/office/drawing/2014/main" id="{32AD37E0-EC12-250D-544F-4D7D852033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448978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53">
                <a:extLst>
                  <a:ext uri="{FF2B5EF4-FFF2-40B4-BE49-F238E27FC236}">
                    <a16:creationId xmlns:a16="http://schemas.microsoft.com/office/drawing/2014/main" id="{C6054FA1-C162-936C-A4CE-441D757927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538979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54">
                <a:extLst>
                  <a:ext uri="{FF2B5EF4-FFF2-40B4-BE49-F238E27FC236}">
                    <a16:creationId xmlns:a16="http://schemas.microsoft.com/office/drawing/2014/main" id="{C86508C2-D8DB-3176-EA67-44E8B348EA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628980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55">
                <a:extLst>
                  <a:ext uri="{FF2B5EF4-FFF2-40B4-BE49-F238E27FC236}">
                    <a16:creationId xmlns:a16="http://schemas.microsoft.com/office/drawing/2014/main" id="{464DC821-F4DA-53E1-7C07-446D237988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718981"/>
                <a:ext cx="27000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56">
                <a:extLst>
                  <a:ext uri="{FF2B5EF4-FFF2-40B4-BE49-F238E27FC236}">
                    <a16:creationId xmlns:a16="http://schemas.microsoft.com/office/drawing/2014/main" id="{8340C85C-2CE2-DA17-A762-01F5A83C73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5949" y="1808982"/>
                <a:ext cx="360004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8" name="Arrow: Down 257">
            <a:extLst>
              <a:ext uri="{FF2B5EF4-FFF2-40B4-BE49-F238E27FC236}">
                <a16:creationId xmlns:a16="http://schemas.microsoft.com/office/drawing/2014/main" id="{3132F118-DD7E-8FCC-57B9-24D822E908AF}"/>
              </a:ext>
            </a:extLst>
          </p:cNvPr>
          <p:cNvSpPr/>
          <p:nvPr/>
        </p:nvSpPr>
        <p:spPr>
          <a:xfrm>
            <a:off x="605939" y="1088974"/>
            <a:ext cx="540006" cy="3600040"/>
          </a:xfrm>
          <a:prstGeom prst="downArrow">
            <a:avLst>
              <a:gd name="adj1" fmla="val 50000"/>
              <a:gd name="adj2" fmla="val 141721"/>
            </a:avLst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62" name="Arrow: Down 261">
            <a:extLst>
              <a:ext uri="{FF2B5EF4-FFF2-40B4-BE49-F238E27FC236}">
                <a16:creationId xmlns:a16="http://schemas.microsoft.com/office/drawing/2014/main" id="{696EFCF8-68A1-FFE7-EBFB-1E51A90D0464}"/>
              </a:ext>
            </a:extLst>
          </p:cNvPr>
          <p:cNvSpPr/>
          <p:nvPr/>
        </p:nvSpPr>
        <p:spPr>
          <a:xfrm>
            <a:off x="3665973" y="818971"/>
            <a:ext cx="540006" cy="3600040"/>
          </a:xfrm>
          <a:prstGeom prst="downArrow">
            <a:avLst>
              <a:gd name="adj1" fmla="val 50000"/>
              <a:gd name="adj2" fmla="val 141721"/>
            </a:avLst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264" name="Picture 263" descr="A cartoon character holding a tablet&#10;&#10;AI-generated content may be incorrect.">
            <a:extLst>
              <a:ext uri="{FF2B5EF4-FFF2-40B4-BE49-F238E27FC236}">
                <a16:creationId xmlns:a16="http://schemas.microsoft.com/office/drawing/2014/main" id="{C03F2FBC-43E0-67D3-82E5-6AE9064B2E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010" y="818971"/>
            <a:ext cx="2430027" cy="24300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2307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3957C0-E301-DABA-83FD-4FED757893B9}"/>
              </a:ext>
            </a:extLst>
          </p:cNvPr>
          <p:cNvSpPr/>
          <p:nvPr/>
        </p:nvSpPr>
        <p:spPr>
          <a:xfrm>
            <a:off x="2405959" y="2078985"/>
            <a:ext cx="3600040" cy="279003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A5B057-B4A8-9E97-4B35-34C4269AC591}"/>
              </a:ext>
            </a:extLst>
          </p:cNvPr>
          <p:cNvSpPr/>
          <p:nvPr/>
        </p:nvSpPr>
        <p:spPr>
          <a:xfrm>
            <a:off x="2405959" y="2528990"/>
            <a:ext cx="3600040" cy="27000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70C0"/>
                </a:solidFill>
              </a:rPr>
              <a:t>Home     About Us      Products     Contact Us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EC6D20-B362-80E2-950A-B1E0A7E6CEB6}"/>
              </a:ext>
            </a:extLst>
          </p:cNvPr>
          <p:cNvSpPr/>
          <p:nvPr/>
        </p:nvSpPr>
        <p:spPr>
          <a:xfrm>
            <a:off x="2405959" y="2078985"/>
            <a:ext cx="3600040" cy="45000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Company Name and Logo</a:t>
            </a:r>
            <a:endParaRPr lang="en-CA" dirty="0">
              <a:solidFill>
                <a:srgbClr val="0070C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F1D54F-E61E-2668-3EF2-59137A9C0B4F}"/>
              </a:ext>
            </a:extLst>
          </p:cNvPr>
          <p:cNvSpPr/>
          <p:nvPr/>
        </p:nvSpPr>
        <p:spPr>
          <a:xfrm>
            <a:off x="2405959" y="4869016"/>
            <a:ext cx="3600040" cy="36000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70C0"/>
                </a:solidFill>
              </a:rPr>
              <a:t>Footer with Copyright info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0EE57A-E642-BB74-1D61-539E1AF53603}"/>
              </a:ext>
            </a:extLst>
          </p:cNvPr>
          <p:cNvSpPr/>
          <p:nvPr/>
        </p:nvSpPr>
        <p:spPr>
          <a:xfrm>
            <a:off x="2585960" y="3248999"/>
            <a:ext cx="3330037" cy="1170012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Paragraph Describing 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the Company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6834C4-DCA3-E6D1-BE27-4B1EB8340DF9}"/>
              </a:ext>
            </a:extLst>
          </p:cNvPr>
          <p:cNvSpPr/>
          <p:nvPr/>
        </p:nvSpPr>
        <p:spPr>
          <a:xfrm>
            <a:off x="2585961" y="2888994"/>
            <a:ext cx="3330037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C00000"/>
                </a:solidFill>
              </a:rPr>
              <a:t>About Us</a:t>
            </a:r>
            <a:endParaRPr lang="en-CA" sz="1600" dirty="0">
              <a:solidFill>
                <a:srgbClr val="C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01DB8D-76DE-976E-5018-5817E4C23E10}"/>
              </a:ext>
            </a:extLst>
          </p:cNvPr>
          <p:cNvSpPr/>
          <p:nvPr/>
        </p:nvSpPr>
        <p:spPr>
          <a:xfrm>
            <a:off x="3305969" y="2528990"/>
            <a:ext cx="679681" cy="270003"/>
          </a:xfrm>
          <a:prstGeom prst="rect">
            <a:avLst/>
          </a:prstGeom>
          <a:solidFill>
            <a:srgbClr val="4E95D9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0070C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6CB1DB-5B15-4E20-3734-314E215F521C}"/>
              </a:ext>
            </a:extLst>
          </p:cNvPr>
          <p:cNvSpPr/>
          <p:nvPr/>
        </p:nvSpPr>
        <p:spPr>
          <a:xfrm>
            <a:off x="6186001" y="2078985"/>
            <a:ext cx="3600040" cy="279003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27FF24C-A917-A4BF-F55F-698BA27226A5}"/>
              </a:ext>
            </a:extLst>
          </p:cNvPr>
          <p:cNvSpPr/>
          <p:nvPr/>
        </p:nvSpPr>
        <p:spPr>
          <a:xfrm>
            <a:off x="6186001" y="2528990"/>
            <a:ext cx="3600040" cy="27000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70C0"/>
                </a:solidFill>
              </a:rPr>
              <a:t>Home     About Us      Products     Contact Us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12FF0F7-FE12-936B-C0B2-F3F2485EED81}"/>
              </a:ext>
            </a:extLst>
          </p:cNvPr>
          <p:cNvSpPr/>
          <p:nvPr/>
        </p:nvSpPr>
        <p:spPr>
          <a:xfrm>
            <a:off x="6186001" y="2078985"/>
            <a:ext cx="3600040" cy="45000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Company Name and Logo</a:t>
            </a:r>
            <a:endParaRPr lang="en-CA" dirty="0">
              <a:solidFill>
                <a:srgbClr val="0070C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400071-08A0-E134-203E-463E27AF1768}"/>
              </a:ext>
            </a:extLst>
          </p:cNvPr>
          <p:cNvSpPr/>
          <p:nvPr/>
        </p:nvSpPr>
        <p:spPr>
          <a:xfrm>
            <a:off x="6186001" y="4869016"/>
            <a:ext cx="3600040" cy="36000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70C0"/>
                </a:solidFill>
              </a:rPr>
              <a:t>Footer with Copyright info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B297B5D-E7ED-12AD-1BA4-A75FA20581C8}"/>
              </a:ext>
            </a:extLst>
          </p:cNvPr>
          <p:cNvSpPr/>
          <p:nvPr/>
        </p:nvSpPr>
        <p:spPr>
          <a:xfrm>
            <a:off x="6366003" y="3248999"/>
            <a:ext cx="1440016" cy="45000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C00000"/>
                </a:solidFill>
              </a:rPr>
              <a:t>Company</a:t>
            </a:r>
          </a:p>
          <a:p>
            <a:pPr algn="ctr"/>
            <a:r>
              <a:rPr lang="en-US" sz="1000" dirty="0">
                <a:solidFill>
                  <a:srgbClr val="C00000"/>
                </a:solidFill>
              </a:rPr>
              <a:t>Address</a:t>
            </a:r>
            <a:endParaRPr lang="en-CA" sz="1000" dirty="0">
              <a:solidFill>
                <a:srgbClr val="C0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A7FAA9D-9101-6E31-5CFA-3B4B69A8D1F1}"/>
              </a:ext>
            </a:extLst>
          </p:cNvPr>
          <p:cNvSpPr/>
          <p:nvPr/>
        </p:nvSpPr>
        <p:spPr>
          <a:xfrm>
            <a:off x="6366003" y="2888994"/>
            <a:ext cx="3330037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C00000"/>
                </a:solidFill>
              </a:rPr>
              <a:t>Contact Us</a:t>
            </a:r>
            <a:endParaRPr lang="en-CA" sz="1600" dirty="0">
              <a:solidFill>
                <a:srgbClr val="C0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901A7A9-3329-CE57-1C0C-6A22E585EBC8}"/>
              </a:ext>
            </a:extLst>
          </p:cNvPr>
          <p:cNvSpPr/>
          <p:nvPr/>
        </p:nvSpPr>
        <p:spPr>
          <a:xfrm>
            <a:off x="8616028" y="2528990"/>
            <a:ext cx="827115" cy="270003"/>
          </a:xfrm>
          <a:prstGeom prst="rect">
            <a:avLst/>
          </a:prstGeom>
          <a:solidFill>
            <a:srgbClr val="4E95D9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0070C0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48466AA-6779-403C-C440-0E5B3269A91C}"/>
              </a:ext>
            </a:extLst>
          </p:cNvPr>
          <p:cNvSpPr/>
          <p:nvPr/>
        </p:nvSpPr>
        <p:spPr>
          <a:xfrm>
            <a:off x="7986021" y="3248998"/>
            <a:ext cx="1620018" cy="450005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C00000"/>
                </a:solidFill>
              </a:rPr>
              <a:t>Company Building Photo</a:t>
            </a:r>
            <a:endParaRPr lang="en-CA" sz="1000" dirty="0">
              <a:solidFill>
                <a:srgbClr val="C00000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EEC52B7-C19B-232C-12B3-746BB41357B5}"/>
              </a:ext>
            </a:extLst>
          </p:cNvPr>
          <p:cNvSpPr/>
          <p:nvPr/>
        </p:nvSpPr>
        <p:spPr>
          <a:xfrm>
            <a:off x="6366003" y="3789003"/>
            <a:ext cx="1440016" cy="990011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C00000"/>
                </a:solidFill>
              </a:rPr>
              <a:t>Map Image</a:t>
            </a:r>
            <a:endParaRPr lang="en-CA" sz="1000" dirty="0">
              <a:solidFill>
                <a:srgbClr val="C00000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982D5B0-CF71-671B-291B-6AC1D46C45B1}"/>
              </a:ext>
            </a:extLst>
          </p:cNvPr>
          <p:cNvSpPr/>
          <p:nvPr/>
        </p:nvSpPr>
        <p:spPr>
          <a:xfrm>
            <a:off x="7986020" y="3797111"/>
            <a:ext cx="1620018" cy="943805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>
                <a:solidFill>
                  <a:srgbClr val="C00000"/>
                </a:solidFill>
              </a:rPr>
              <a:t>Name:</a:t>
            </a:r>
          </a:p>
          <a:p>
            <a:r>
              <a:rPr lang="en-US" sz="1000" dirty="0">
                <a:solidFill>
                  <a:srgbClr val="C00000"/>
                </a:solidFill>
              </a:rPr>
              <a:t>Email:</a:t>
            </a:r>
          </a:p>
          <a:p>
            <a:r>
              <a:rPr lang="en-US" sz="1000" dirty="0">
                <a:solidFill>
                  <a:srgbClr val="C00000"/>
                </a:solidFill>
              </a:rPr>
              <a:t>Message:</a:t>
            </a:r>
          </a:p>
          <a:p>
            <a:endParaRPr lang="en-US" sz="1000" dirty="0">
              <a:solidFill>
                <a:srgbClr val="C00000"/>
              </a:solidFill>
            </a:endParaRPr>
          </a:p>
          <a:p>
            <a:endParaRPr lang="en-CA" sz="1000" dirty="0">
              <a:solidFill>
                <a:srgbClr val="C00000"/>
              </a:solidFill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862C02AC-3D98-B7B4-6883-495CE16303AC}"/>
              </a:ext>
            </a:extLst>
          </p:cNvPr>
          <p:cNvSpPr/>
          <p:nvPr/>
        </p:nvSpPr>
        <p:spPr>
          <a:xfrm>
            <a:off x="8076021" y="4470913"/>
            <a:ext cx="596854" cy="1800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C00000"/>
                </a:solidFill>
              </a:rPr>
              <a:t>Submit</a:t>
            </a:r>
            <a:endParaRPr lang="en-CA" sz="1000" dirty="0">
              <a:solidFill>
                <a:srgbClr val="C00000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3779821-41D6-40E6-7795-1D5720E45CA5}"/>
              </a:ext>
            </a:extLst>
          </p:cNvPr>
          <p:cNvSpPr/>
          <p:nvPr/>
        </p:nvSpPr>
        <p:spPr>
          <a:xfrm>
            <a:off x="8706027" y="3879006"/>
            <a:ext cx="868635" cy="1537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2093131-7358-FE24-329D-AF7D2CBE1D7B}"/>
              </a:ext>
            </a:extLst>
          </p:cNvPr>
          <p:cNvSpPr/>
          <p:nvPr/>
        </p:nvSpPr>
        <p:spPr>
          <a:xfrm>
            <a:off x="8706028" y="4059008"/>
            <a:ext cx="868635" cy="1537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19D05EE-53CA-124B-06DE-7910D267EA91}"/>
              </a:ext>
            </a:extLst>
          </p:cNvPr>
          <p:cNvSpPr/>
          <p:nvPr/>
        </p:nvSpPr>
        <p:spPr>
          <a:xfrm>
            <a:off x="8706029" y="4239009"/>
            <a:ext cx="868635" cy="4119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465917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21F9B96-8988-E66B-C290-4F12748F9453}"/>
              </a:ext>
            </a:extLst>
          </p:cNvPr>
          <p:cNvSpPr/>
          <p:nvPr/>
        </p:nvSpPr>
        <p:spPr>
          <a:xfrm>
            <a:off x="4745984" y="1898982"/>
            <a:ext cx="2070023" cy="2970033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2087F7-433A-6323-B329-BBF0BB15569A}"/>
              </a:ext>
            </a:extLst>
          </p:cNvPr>
          <p:cNvSpPr/>
          <p:nvPr/>
        </p:nvSpPr>
        <p:spPr>
          <a:xfrm>
            <a:off x="7536015" y="1988983"/>
            <a:ext cx="2970033" cy="2070023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2" name="Graphic 1" descr="Smart Phone with solid fill">
            <a:extLst>
              <a:ext uri="{FF2B5EF4-FFF2-40B4-BE49-F238E27FC236}">
                <a16:creationId xmlns:a16="http://schemas.microsoft.com/office/drawing/2014/main" id="{147E7EE0-8069-D1F1-46AC-97CADA4213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05959" y="1628980"/>
            <a:ext cx="2360336" cy="2360336"/>
          </a:xfrm>
          <a:prstGeom prst="rect">
            <a:avLst/>
          </a:prstGeom>
        </p:spPr>
      </p:pic>
      <p:pic>
        <p:nvPicPr>
          <p:cNvPr id="3" name="Graphic 2" descr="Tablet with solid fill">
            <a:extLst>
              <a:ext uri="{FF2B5EF4-FFF2-40B4-BE49-F238E27FC236}">
                <a16:creationId xmlns:a16="http://schemas.microsoft.com/office/drawing/2014/main" id="{006AE56A-142B-72FD-C924-2E4C84D679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3744922" y="1190027"/>
            <a:ext cx="4065613" cy="4403512"/>
          </a:xfrm>
          <a:prstGeom prst="rect">
            <a:avLst/>
          </a:prstGeom>
        </p:spPr>
      </p:pic>
      <p:pic>
        <p:nvPicPr>
          <p:cNvPr id="4" name="Graphic 3" descr="Tablet with solid fill">
            <a:extLst>
              <a:ext uri="{FF2B5EF4-FFF2-40B4-BE49-F238E27FC236}">
                <a16:creationId xmlns:a16="http://schemas.microsoft.com/office/drawing/2014/main" id="{42120A7F-CAE6-13B7-607A-5E8FD6A469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6996010" y="818971"/>
            <a:ext cx="4065613" cy="4403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AB3750-E748-5A07-D2F4-B68AF82189DD}"/>
              </a:ext>
            </a:extLst>
          </p:cNvPr>
          <p:cNvSpPr txBox="1"/>
          <p:nvPr/>
        </p:nvSpPr>
        <p:spPr>
          <a:xfrm>
            <a:off x="3029554" y="1268976"/>
            <a:ext cx="1111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iPhone 5</a:t>
            </a:r>
          </a:p>
          <a:p>
            <a:pPr algn="ctr"/>
            <a:r>
              <a:rPr lang="en-US" sz="1200" dirty="0"/>
              <a:t>width = </a:t>
            </a:r>
            <a:r>
              <a:rPr lang="en-US" sz="1200" b="1" dirty="0">
                <a:solidFill>
                  <a:srgbClr val="C00000"/>
                </a:solidFill>
              </a:rPr>
              <a:t>568px</a:t>
            </a:r>
            <a:endParaRPr lang="en-CA" sz="1200" b="1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AF5774-46CB-7166-BC2A-3ADA60296068}"/>
              </a:ext>
            </a:extLst>
          </p:cNvPr>
          <p:cNvSpPr txBox="1"/>
          <p:nvPr/>
        </p:nvSpPr>
        <p:spPr>
          <a:xfrm>
            <a:off x="5185443" y="1268976"/>
            <a:ext cx="1132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iPad (portrait)</a:t>
            </a:r>
          </a:p>
          <a:p>
            <a:pPr algn="ctr"/>
            <a:r>
              <a:rPr lang="en-US" sz="1200" dirty="0"/>
              <a:t>width = </a:t>
            </a:r>
            <a:r>
              <a:rPr lang="en-US" sz="1200" b="1" dirty="0">
                <a:solidFill>
                  <a:srgbClr val="C00000"/>
                </a:solidFill>
              </a:rPr>
              <a:t>768px</a:t>
            </a:r>
            <a:endParaRPr lang="en-CA" sz="1200" b="1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AAD696-2755-4A06-D7DF-18603BB17998}"/>
              </a:ext>
            </a:extLst>
          </p:cNvPr>
          <p:cNvSpPr txBox="1"/>
          <p:nvPr/>
        </p:nvSpPr>
        <p:spPr>
          <a:xfrm>
            <a:off x="8346025" y="1268976"/>
            <a:ext cx="1343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iPad (landscape)</a:t>
            </a:r>
          </a:p>
          <a:p>
            <a:pPr algn="ctr"/>
            <a:r>
              <a:rPr lang="en-US" sz="1200" dirty="0"/>
              <a:t>width = </a:t>
            </a:r>
            <a:r>
              <a:rPr lang="en-US" sz="1200" b="1" dirty="0">
                <a:solidFill>
                  <a:srgbClr val="C00000"/>
                </a:solidFill>
              </a:rPr>
              <a:t>1024px</a:t>
            </a:r>
            <a:endParaRPr lang="en-CA" sz="1200" b="1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4E4AB8-C6E9-77F9-7C86-80EC1DDC3E5D}"/>
              </a:ext>
            </a:extLst>
          </p:cNvPr>
          <p:cNvSpPr txBox="1"/>
          <p:nvPr/>
        </p:nvSpPr>
        <p:spPr>
          <a:xfrm>
            <a:off x="3215968" y="2078985"/>
            <a:ext cx="649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endParaRPr lang="en-CA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C736E2-AAB4-ACB8-3955-3CFDC6A1D749}"/>
              </a:ext>
            </a:extLst>
          </p:cNvPr>
          <p:cNvSpPr txBox="1"/>
          <p:nvPr/>
        </p:nvSpPr>
        <p:spPr>
          <a:xfrm>
            <a:off x="5285991" y="2078985"/>
            <a:ext cx="888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endParaRPr lang="en-CA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12599B-93F2-623E-87FC-FCFB2D20C61F}"/>
              </a:ext>
            </a:extLst>
          </p:cNvPr>
          <p:cNvSpPr txBox="1"/>
          <p:nvPr/>
        </p:nvSpPr>
        <p:spPr>
          <a:xfrm>
            <a:off x="8436026" y="2078985"/>
            <a:ext cx="1119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endParaRPr lang="en-CA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3583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A8CAB7F5-9A32-6753-57DF-44A7A5A80624}"/>
              </a:ext>
            </a:extLst>
          </p:cNvPr>
          <p:cNvGrpSpPr/>
          <p:nvPr/>
        </p:nvGrpSpPr>
        <p:grpSpPr>
          <a:xfrm>
            <a:off x="245934" y="188964"/>
            <a:ext cx="10890122" cy="3879371"/>
            <a:chOff x="245934" y="188964"/>
            <a:chExt cx="10890122" cy="387937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42AAA43-76D8-EDFB-B626-7E17555B0DA9}"/>
                </a:ext>
              </a:extLst>
            </p:cNvPr>
            <p:cNvGrpSpPr/>
            <p:nvPr/>
          </p:nvGrpSpPr>
          <p:grpSpPr>
            <a:xfrm>
              <a:off x="245935" y="188964"/>
              <a:ext cx="3510039" cy="3510039"/>
              <a:chOff x="245935" y="188964"/>
              <a:chExt cx="3510039" cy="351003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182E32C-AB78-B7B9-2B2B-D4ADEFB7DD47}"/>
                  </a:ext>
                </a:extLst>
              </p:cNvPr>
              <p:cNvSpPr/>
              <p:nvPr/>
            </p:nvSpPr>
            <p:spPr>
              <a:xfrm>
                <a:off x="245935" y="188964"/>
                <a:ext cx="3510039" cy="3510039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pic>
            <p:nvPicPr>
              <p:cNvPr id="3" name="Picture 2" descr="A hairless cat with large ears&#10;&#10;AI-generated content may be incorrect.">
                <a:extLst>
                  <a:ext uri="{FF2B5EF4-FFF2-40B4-BE49-F238E27FC236}">
                    <a16:creationId xmlns:a16="http://schemas.microsoft.com/office/drawing/2014/main" id="{3A65D381-D500-01F2-06D1-E23CE73427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795" y="218005"/>
                <a:ext cx="3462455" cy="3462455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55F54DF-985E-D131-0DE5-3ACD942D110B}"/>
                </a:ext>
              </a:extLst>
            </p:cNvPr>
            <p:cNvGrpSpPr/>
            <p:nvPr/>
          </p:nvGrpSpPr>
          <p:grpSpPr>
            <a:xfrm>
              <a:off x="3935976" y="188964"/>
              <a:ext cx="3510039" cy="3510039"/>
              <a:chOff x="4115978" y="188964"/>
              <a:chExt cx="3510039" cy="3510039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ACDDD27-974B-9AC4-F63F-C1550E057293}"/>
                  </a:ext>
                </a:extLst>
              </p:cNvPr>
              <p:cNvSpPr/>
              <p:nvPr/>
            </p:nvSpPr>
            <p:spPr>
              <a:xfrm>
                <a:off x="4115978" y="188964"/>
                <a:ext cx="3510039" cy="3510039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0B201D6-B251-5CCF-72B4-2D945B3E1D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41543" y="211825"/>
                <a:ext cx="2960303" cy="3468636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3D2D903-CDD8-B5AE-EA0E-B1A37BD423A2}"/>
                </a:ext>
              </a:extLst>
            </p:cNvPr>
            <p:cNvGrpSpPr/>
            <p:nvPr/>
          </p:nvGrpSpPr>
          <p:grpSpPr>
            <a:xfrm>
              <a:off x="7626017" y="188964"/>
              <a:ext cx="3510039" cy="3510039"/>
              <a:chOff x="8256024" y="188964"/>
              <a:chExt cx="3510039" cy="3510039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38E06F7-0EFE-E8F4-5B85-5BA216034D2F}"/>
                  </a:ext>
                </a:extLst>
              </p:cNvPr>
              <p:cNvSpPr/>
              <p:nvPr/>
            </p:nvSpPr>
            <p:spPr>
              <a:xfrm>
                <a:off x="8256024" y="188964"/>
                <a:ext cx="3510039" cy="3510039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F47DBE93-6E96-4607-F618-D7B7F52484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76789" y="219445"/>
                <a:ext cx="3421687" cy="3461016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9688C9E-BE14-97F4-285D-C17156734053}"/>
                </a:ext>
              </a:extLst>
            </p:cNvPr>
            <p:cNvSpPr txBox="1"/>
            <p:nvPr/>
          </p:nvSpPr>
          <p:spPr>
            <a:xfrm>
              <a:off x="7626018" y="3699003"/>
              <a:ext cx="3510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Low res: </a:t>
              </a:r>
              <a:r>
                <a:rPr lang="en-CA" dirty="0"/>
                <a:t>480×480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201B775-00BF-5C45-3DE2-33771AF16D08}"/>
                </a:ext>
              </a:extLst>
            </p:cNvPr>
            <p:cNvSpPr txBox="1"/>
            <p:nvPr/>
          </p:nvSpPr>
          <p:spPr>
            <a:xfrm>
              <a:off x="3935976" y="3699003"/>
              <a:ext cx="3510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Medium res: </a:t>
              </a:r>
              <a:r>
                <a:rPr lang="en-CA" dirty="0"/>
                <a:t>1080×1080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5DA5956-1450-D2E4-7A26-87FC815ED18D}"/>
                </a:ext>
              </a:extLst>
            </p:cNvPr>
            <p:cNvSpPr txBox="1"/>
            <p:nvPr/>
          </p:nvSpPr>
          <p:spPr>
            <a:xfrm>
              <a:off x="245934" y="3699003"/>
              <a:ext cx="35100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High res: </a:t>
              </a:r>
              <a:r>
                <a:rPr lang="en-CA" dirty="0"/>
                <a:t>2560×2560</a:t>
              </a:r>
            </a:p>
          </p:txBody>
        </p:sp>
      </p:grpSp>
      <p:pic>
        <p:nvPicPr>
          <p:cNvPr id="24" name="Picture 23" descr="A cartoon character of a child&#10;&#10;AI-generated content may be incorrect.">
            <a:extLst>
              <a:ext uri="{FF2B5EF4-FFF2-40B4-BE49-F238E27FC236}">
                <a16:creationId xmlns:a16="http://schemas.microsoft.com/office/drawing/2014/main" id="{CDF50451-3FF6-E765-F96B-5A5A1148EF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970" y="4689014"/>
            <a:ext cx="1440016" cy="1440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9AEB9F-A260-5698-4CF1-ED45DCD9AB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5985" y="4779015"/>
            <a:ext cx="7125694" cy="99073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E09978F-6960-67F4-9E1D-B736DEA71E6B}"/>
              </a:ext>
            </a:extLst>
          </p:cNvPr>
          <p:cNvSpPr/>
          <p:nvPr/>
        </p:nvSpPr>
        <p:spPr>
          <a:xfrm>
            <a:off x="10972801" y="4779015"/>
            <a:ext cx="343258" cy="540006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38562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DCE0443-46D3-0470-8FD2-22221BD306C2}"/>
              </a:ext>
            </a:extLst>
          </p:cNvPr>
          <p:cNvGrpSpPr/>
          <p:nvPr/>
        </p:nvGrpSpPr>
        <p:grpSpPr>
          <a:xfrm>
            <a:off x="4969510" y="438572"/>
            <a:ext cx="3286514" cy="4549988"/>
            <a:chOff x="4969510" y="438572"/>
            <a:chExt cx="3286514" cy="4549988"/>
          </a:xfrm>
        </p:grpSpPr>
        <p:pic>
          <p:nvPicPr>
            <p:cNvPr id="2" name="Picture 1" descr="A screenshot of a computer program&#10;&#10;AI-generated content may be incorrect.">
              <a:extLst>
                <a:ext uri="{FF2B5EF4-FFF2-40B4-BE49-F238E27FC236}">
                  <a16:creationId xmlns:a16="http://schemas.microsoft.com/office/drawing/2014/main" id="{689E8816-3D4D-EEEC-AB29-851F7568C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9510" y="438572"/>
              <a:ext cx="3286514" cy="4549988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E1FB101-2806-243B-8A30-9DE5EE54459C}"/>
                </a:ext>
              </a:extLst>
            </p:cNvPr>
            <p:cNvSpPr/>
            <p:nvPr/>
          </p:nvSpPr>
          <p:spPr>
            <a:xfrm>
              <a:off x="6410325" y="2028825"/>
              <a:ext cx="1795464" cy="230162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45C4374-CA5D-0D2E-D3F4-F163239A011C}"/>
                </a:ext>
              </a:extLst>
            </p:cNvPr>
            <p:cNvSpPr/>
            <p:nvPr/>
          </p:nvSpPr>
          <p:spPr>
            <a:xfrm>
              <a:off x="4983137" y="3476625"/>
              <a:ext cx="1379563" cy="214313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475943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BC4985-5DF4-7545-66B6-DD848D168C7E}"/>
              </a:ext>
            </a:extLst>
          </p:cNvPr>
          <p:cNvSpPr/>
          <p:nvPr/>
        </p:nvSpPr>
        <p:spPr>
          <a:xfrm>
            <a:off x="5015988" y="458966"/>
            <a:ext cx="3600040" cy="567006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347EBB-B562-A6FC-403D-408376BD157E}"/>
              </a:ext>
            </a:extLst>
          </p:cNvPr>
          <p:cNvSpPr/>
          <p:nvPr/>
        </p:nvSpPr>
        <p:spPr>
          <a:xfrm>
            <a:off x="5015988" y="908972"/>
            <a:ext cx="3600040" cy="27000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70C0"/>
                </a:solidFill>
              </a:rPr>
              <a:t>Home     About Us      Products     Contact Us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C4CD04-ABC2-7A4C-B566-A06368C02E84}"/>
              </a:ext>
            </a:extLst>
          </p:cNvPr>
          <p:cNvSpPr/>
          <p:nvPr/>
        </p:nvSpPr>
        <p:spPr>
          <a:xfrm>
            <a:off x="5015988" y="458967"/>
            <a:ext cx="3600040" cy="45000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Company Name and Logo</a:t>
            </a:r>
            <a:endParaRPr lang="en-CA" dirty="0">
              <a:solidFill>
                <a:srgbClr val="0070C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3A2281-3B4A-842F-ABB5-567E7689638F}"/>
              </a:ext>
            </a:extLst>
          </p:cNvPr>
          <p:cNvSpPr/>
          <p:nvPr/>
        </p:nvSpPr>
        <p:spPr>
          <a:xfrm>
            <a:off x="5105990" y="1268976"/>
            <a:ext cx="3420038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C00000"/>
                </a:solidFill>
              </a:rPr>
              <a:t>Product 1 Name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BDE3C0-EF47-BF80-6156-D13609AD68D7}"/>
              </a:ext>
            </a:extLst>
          </p:cNvPr>
          <p:cNvSpPr/>
          <p:nvPr/>
        </p:nvSpPr>
        <p:spPr>
          <a:xfrm>
            <a:off x="5285991" y="4059007"/>
            <a:ext cx="2970033" cy="27000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C00000"/>
                </a:solidFill>
              </a:rPr>
              <a:t>Table of Specs</a:t>
            </a:r>
            <a:endParaRPr lang="en-CA" sz="1400" dirty="0">
              <a:solidFill>
                <a:srgbClr val="C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DB40BE-A84E-AD8D-AB99-509EFEA50EB2}"/>
              </a:ext>
            </a:extLst>
          </p:cNvPr>
          <p:cNvSpPr/>
          <p:nvPr/>
        </p:nvSpPr>
        <p:spPr>
          <a:xfrm>
            <a:off x="8526027" y="1178975"/>
            <a:ext cx="90001" cy="459005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D37FC7-810F-132E-D580-376865661466}"/>
              </a:ext>
            </a:extLst>
          </p:cNvPr>
          <p:cNvSpPr/>
          <p:nvPr/>
        </p:nvSpPr>
        <p:spPr>
          <a:xfrm>
            <a:off x="965943" y="458966"/>
            <a:ext cx="3600040" cy="567006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84FAABF-2CE6-4C69-442D-9D40274365D3}"/>
              </a:ext>
            </a:extLst>
          </p:cNvPr>
          <p:cNvSpPr/>
          <p:nvPr/>
        </p:nvSpPr>
        <p:spPr>
          <a:xfrm>
            <a:off x="965943" y="908972"/>
            <a:ext cx="3600040" cy="27000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70C0"/>
                </a:solidFill>
              </a:rPr>
              <a:t>Home     About Us      Products     Contact Us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113367C-FCAA-9173-83DC-21B4D5C73E9B}"/>
              </a:ext>
            </a:extLst>
          </p:cNvPr>
          <p:cNvSpPr/>
          <p:nvPr/>
        </p:nvSpPr>
        <p:spPr>
          <a:xfrm>
            <a:off x="965943" y="458967"/>
            <a:ext cx="3600040" cy="45000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Company Name and Logo</a:t>
            </a:r>
            <a:endParaRPr lang="en-CA" dirty="0">
              <a:solidFill>
                <a:srgbClr val="0070C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836F59C-B230-557B-045B-09995F8AA327}"/>
              </a:ext>
            </a:extLst>
          </p:cNvPr>
          <p:cNvSpPr/>
          <p:nvPr/>
        </p:nvSpPr>
        <p:spPr>
          <a:xfrm>
            <a:off x="965943" y="5769026"/>
            <a:ext cx="3600040" cy="36000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70C0"/>
                </a:solidFill>
              </a:rPr>
              <a:t>Footer with Copyright info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C75565E-39EC-2F52-F317-7FD96B287BDC}"/>
              </a:ext>
            </a:extLst>
          </p:cNvPr>
          <p:cNvSpPr/>
          <p:nvPr/>
        </p:nvSpPr>
        <p:spPr>
          <a:xfrm>
            <a:off x="1145945" y="1268976"/>
            <a:ext cx="3330037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C00000"/>
                </a:solidFill>
              </a:rPr>
              <a:t>Products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77BB430-4BE9-62C2-B46D-9A8E743AE8B1}"/>
              </a:ext>
            </a:extLst>
          </p:cNvPr>
          <p:cNvSpPr/>
          <p:nvPr/>
        </p:nvSpPr>
        <p:spPr>
          <a:xfrm>
            <a:off x="2661771" y="908972"/>
            <a:ext cx="674764" cy="270003"/>
          </a:xfrm>
          <a:prstGeom prst="rect">
            <a:avLst/>
          </a:prstGeom>
          <a:solidFill>
            <a:srgbClr val="4E95D9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rgbClr val="0070C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6A73688-0711-A553-4D06-E32130C59AD0}"/>
              </a:ext>
            </a:extLst>
          </p:cNvPr>
          <p:cNvSpPr/>
          <p:nvPr/>
        </p:nvSpPr>
        <p:spPr>
          <a:xfrm>
            <a:off x="1415949" y="1628980"/>
            <a:ext cx="1260014" cy="162001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C00000"/>
              </a:solidFill>
            </a:endParaRPr>
          </a:p>
          <a:p>
            <a:pPr algn="ctr"/>
            <a:endParaRPr lang="en-US" sz="1200" dirty="0">
              <a:solidFill>
                <a:srgbClr val="C00000"/>
              </a:solidFill>
            </a:endParaRPr>
          </a:p>
          <a:p>
            <a:pPr algn="ctr"/>
            <a:endParaRPr lang="en-US" sz="1200" dirty="0">
              <a:solidFill>
                <a:srgbClr val="C00000"/>
              </a:solidFill>
            </a:endParaRPr>
          </a:p>
          <a:p>
            <a:pPr algn="ctr"/>
            <a:endParaRPr lang="en-US" sz="1200" dirty="0">
              <a:solidFill>
                <a:srgbClr val="C00000"/>
              </a:solidFill>
            </a:endParaRPr>
          </a:p>
          <a:p>
            <a:pPr algn="ctr"/>
            <a:endParaRPr lang="en-US" sz="1200" dirty="0">
              <a:solidFill>
                <a:srgbClr val="C00000"/>
              </a:solidFill>
            </a:endParaRPr>
          </a:p>
          <a:p>
            <a:pPr algn="ctr"/>
            <a:r>
              <a:rPr lang="en-US" sz="1050" dirty="0">
                <a:solidFill>
                  <a:srgbClr val="C00000"/>
                </a:solidFill>
              </a:rPr>
              <a:t>Short description of what this product does</a:t>
            </a:r>
            <a:endParaRPr lang="en-CA" sz="1400" dirty="0">
              <a:solidFill>
                <a:srgbClr val="C0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D7D9C4E-013A-CAA8-A2CF-667C8C72B745}"/>
              </a:ext>
            </a:extLst>
          </p:cNvPr>
          <p:cNvSpPr/>
          <p:nvPr/>
        </p:nvSpPr>
        <p:spPr>
          <a:xfrm>
            <a:off x="1685951" y="1988984"/>
            <a:ext cx="720008" cy="630007"/>
          </a:xfrm>
          <a:prstGeom prst="rect">
            <a:avLst/>
          </a:prstGeom>
          <a:solidFill>
            <a:schemeClr val="bg2">
              <a:lumMod val="90000"/>
              <a:alpha val="3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C00000"/>
                </a:solidFill>
              </a:rPr>
              <a:t>Product 1</a:t>
            </a:r>
          </a:p>
          <a:p>
            <a:pPr algn="ctr"/>
            <a:r>
              <a:rPr lang="en-US" sz="1100" dirty="0">
                <a:solidFill>
                  <a:srgbClr val="C00000"/>
                </a:solidFill>
              </a:rPr>
              <a:t>Image</a:t>
            </a:r>
            <a:endParaRPr lang="en-CA" sz="1100" dirty="0">
              <a:solidFill>
                <a:srgbClr val="C0000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2739285-4C05-5C83-08D4-9136751E099E}"/>
              </a:ext>
            </a:extLst>
          </p:cNvPr>
          <p:cNvSpPr/>
          <p:nvPr/>
        </p:nvSpPr>
        <p:spPr>
          <a:xfrm>
            <a:off x="1415949" y="1628980"/>
            <a:ext cx="1260014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C00000"/>
                </a:solidFill>
              </a:rPr>
              <a:t>Product 1</a:t>
            </a:r>
            <a:endParaRPr lang="en-CA" sz="1400" dirty="0">
              <a:solidFill>
                <a:srgbClr val="C0000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E29F599-D823-E8C6-7176-66B45A75D8C3}"/>
              </a:ext>
            </a:extLst>
          </p:cNvPr>
          <p:cNvSpPr/>
          <p:nvPr/>
        </p:nvSpPr>
        <p:spPr>
          <a:xfrm>
            <a:off x="2855964" y="1628980"/>
            <a:ext cx="1260014" cy="162001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C00000"/>
              </a:solidFill>
            </a:endParaRPr>
          </a:p>
          <a:p>
            <a:pPr algn="ctr"/>
            <a:endParaRPr lang="en-US" sz="1200" dirty="0">
              <a:solidFill>
                <a:srgbClr val="C00000"/>
              </a:solidFill>
            </a:endParaRPr>
          </a:p>
          <a:p>
            <a:pPr algn="ctr"/>
            <a:endParaRPr lang="en-US" sz="1200" dirty="0">
              <a:solidFill>
                <a:srgbClr val="C00000"/>
              </a:solidFill>
            </a:endParaRPr>
          </a:p>
          <a:p>
            <a:pPr algn="ctr"/>
            <a:endParaRPr lang="en-US" sz="1200" dirty="0">
              <a:solidFill>
                <a:srgbClr val="C00000"/>
              </a:solidFill>
            </a:endParaRPr>
          </a:p>
          <a:p>
            <a:pPr algn="ctr"/>
            <a:endParaRPr lang="en-US" sz="1200" dirty="0">
              <a:solidFill>
                <a:srgbClr val="C00000"/>
              </a:solidFill>
            </a:endParaRPr>
          </a:p>
          <a:p>
            <a:pPr algn="ctr"/>
            <a:r>
              <a:rPr lang="en-US" sz="1050" dirty="0">
                <a:solidFill>
                  <a:srgbClr val="C00000"/>
                </a:solidFill>
              </a:rPr>
              <a:t>Short description of what this product does</a:t>
            </a:r>
            <a:endParaRPr lang="en-CA" sz="1400" dirty="0">
              <a:solidFill>
                <a:srgbClr val="C0000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F4C73E7-672F-0A07-D1BA-6F4418629A8B}"/>
              </a:ext>
            </a:extLst>
          </p:cNvPr>
          <p:cNvSpPr/>
          <p:nvPr/>
        </p:nvSpPr>
        <p:spPr>
          <a:xfrm>
            <a:off x="3125966" y="1988984"/>
            <a:ext cx="720008" cy="630007"/>
          </a:xfrm>
          <a:prstGeom prst="rect">
            <a:avLst/>
          </a:prstGeom>
          <a:solidFill>
            <a:schemeClr val="bg2">
              <a:lumMod val="90000"/>
              <a:alpha val="3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C00000"/>
                </a:solidFill>
              </a:rPr>
              <a:t>Product 2</a:t>
            </a:r>
          </a:p>
          <a:p>
            <a:pPr algn="ctr"/>
            <a:r>
              <a:rPr lang="en-US" sz="1100" dirty="0">
                <a:solidFill>
                  <a:srgbClr val="C00000"/>
                </a:solidFill>
              </a:rPr>
              <a:t>Image</a:t>
            </a:r>
            <a:endParaRPr lang="en-CA" sz="1100" dirty="0">
              <a:solidFill>
                <a:srgbClr val="C0000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111B29C-3A20-51C8-6617-4CF7A03773FC}"/>
              </a:ext>
            </a:extLst>
          </p:cNvPr>
          <p:cNvSpPr/>
          <p:nvPr/>
        </p:nvSpPr>
        <p:spPr>
          <a:xfrm>
            <a:off x="2855964" y="1628980"/>
            <a:ext cx="1260014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C00000"/>
                </a:solidFill>
              </a:rPr>
              <a:t>Product 2</a:t>
            </a:r>
            <a:endParaRPr lang="en-CA" sz="1400" dirty="0">
              <a:solidFill>
                <a:srgbClr val="C00000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F8D179B-B737-1F0F-24F9-37182C42AED1}"/>
              </a:ext>
            </a:extLst>
          </p:cNvPr>
          <p:cNvSpPr/>
          <p:nvPr/>
        </p:nvSpPr>
        <p:spPr>
          <a:xfrm>
            <a:off x="1415948" y="3338999"/>
            <a:ext cx="1260014" cy="162001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C00000"/>
              </a:solidFill>
            </a:endParaRPr>
          </a:p>
          <a:p>
            <a:pPr algn="ctr"/>
            <a:endParaRPr lang="en-US" sz="1200" dirty="0">
              <a:solidFill>
                <a:srgbClr val="C00000"/>
              </a:solidFill>
            </a:endParaRPr>
          </a:p>
          <a:p>
            <a:pPr algn="ctr"/>
            <a:endParaRPr lang="en-US" sz="1200" dirty="0">
              <a:solidFill>
                <a:srgbClr val="C00000"/>
              </a:solidFill>
            </a:endParaRPr>
          </a:p>
          <a:p>
            <a:pPr algn="ctr"/>
            <a:endParaRPr lang="en-US" sz="1200" dirty="0">
              <a:solidFill>
                <a:srgbClr val="C00000"/>
              </a:solidFill>
            </a:endParaRPr>
          </a:p>
          <a:p>
            <a:pPr algn="ctr"/>
            <a:endParaRPr lang="en-US" sz="1200" dirty="0">
              <a:solidFill>
                <a:srgbClr val="C00000"/>
              </a:solidFill>
            </a:endParaRPr>
          </a:p>
          <a:p>
            <a:pPr algn="ctr"/>
            <a:r>
              <a:rPr lang="en-US" sz="1050" dirty="0">
                <a:solidFill>
                  <a:srgbClr val="C00000"/>
                </a:solidFill>
              </a:rPr>
              <a:t>Short description of what this product does</a:t>
            </a:r>
            <a:endParaRPr lang="en-CA" sz="1400" dirty="0">
              <a:solidFill>
                <a:srgbClr val="C00000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E92794B-580B-7543-AA40-D14A0F180C98}"/>
              </a:ext>
            </a:extLst>
          </p:cNvPr>
          <p:cNvSpPr/>
          <p:nvPr/>
        </p:nvSpPr>
        <p:spPr>
          <a:xfrm>
            <a:off x="1685950" y="3699003"/>
            <a:ext cx="720008" cy="630007"/>
          </a:xfrm>
          <a:prstGeom prst="rect">
            <a:avLst/>
          </a:prstGeom>
          <a:solidFill>
            <a:schemeClr val="bg2">
              <a:lumMod val="90000"/>
              <a:alpha val="3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C00000"/>
                </a:solidFill>
              </a:rPr>
              <a:t>Product 3</a:t>
            </a:r>
          </a:p>
          <a:p>
            <a:pPr algn="ctr"/>
            <a:r>
              <a:rPr lang="en-US" sz="1100" dirty="0">
                <a:solidFill>
                  <a:srgbClr val="C00000"/>
                </a:solidFill>
              </a:rPr>
              <a:t>Image</a:t>
            </a:r>
            <a:endParaRPr lang="en-CA" sz="1100" dirty="0">
              <a:solidFill>
                <a:srgbClr val="C00000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0360CAC-9DF8-43D6-0944-5726A7AA9AB3}"/>
              </a:ext>
            </a:extLst>
          </p:cNvPr>
          <p:cNvSpPr/>
          <p:nvPr/>
        </p:nvSpPr>
        <p:spPr>
          <a:xfrm>
            <a:off x="1415948" y="3338999"/>
            <a:ext cx="1260014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C00000"/>
                </a:solidFill>
              </a:rPr>
              <a:t>Product 3</a:t>
            </a:r>
            <a:endParaRPr lang="en-CA" sz="1400" dirty="0">
              <a:solidFill>
                <a:srgbClr val="C00000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AF1566D-3BD3-5D30-63B8-A373F540E34E}"/>
              </a:ext>
            </a:extLst>
          </p:cNvPr>
          <p:cNvSpPr/>
          <p:nvPr/>
        </p:nvSpPr>
        <p:spPr>
          <a:xfrm>
            <a:off x="2855963" y="3338999"/>
            <a:ext cx="1260014" cy="162001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C00000"/>
              </a:solidFill>
            </a:endParaRPr>
          </a:p>
          <a:p>
            <a:pPr algn="ctr"/>
            <a:endParaRPr lang="en-US" sz="1200" dirty="0">
              <a:solidFill>
                <a:srgbClr val="C00000"/>
              </a:solidFill>
            </a:endParaRPr>
          </a:p>
          <a:p>
            <a:pPr algn="ctr"/>
            <a:endParaRPr lang="en-US" sz="1200" dirty="0">
              <a:solidFill>
                <a:srgbClr val="C00000"/>
              </a:solidFill>
            </a:endParaRPr>
          </a:p>
          <a:p>
            <a:pPr algn="ctr"/>
            <a:endParaRPr lang="en-US" sz="1200" dirty="0">
              <a:solidFill>
                <a:srgbClr val="C00000"/>
              </a:solidFill>
            </a:endParaRPr>
          </a:p>
          <a:p>
            <a:pPr algn="ctr"/>
            <a:endParaRPr lang="en-US" sz="1200" dirty="0">
              <a:solidFill>
                <a:srgbClr val="C00000"/>
              </a:solidFill>
            </a:endParaRPr>
          </a:p>
          <a:p>
            <a:pPr algn="ctr"/>
            <a:r>
              <a:rPr lang="en-US" sz="1050" dirty="0">
                <a:solidFill>
                  <a:srgbClr val="C00000"/>
                </a:solidFill>
              </a:rPr>
              <a:t>Short description of what this product does</a:t>
            </a:r>
            <a:endParaRPr lang="en-CA" sz="1400" dirty="0">
              <a:solidFill>
                <a:srgbClr val="C0000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A7A4744-D239-B081-1F69-2CA143AD6B26}"/>
              </a:ext>
            </a:extLst>
          </p:cNvPr>
          <p:cNvSpPr/>
          <p:nvPr/>
        </p:nvSpPr>
        <p:spPr>
          <a:xfrm>
            <a:off x="3125965" y="3699003"/>
            <a:ext cx="720008" cy="630007"/>
          </a:xfrm>
          <a:prstGeom prst="rect">
            <a:avLst/>
          </a:prstGeom>
          <a:solidFill>
            <a:schemeClr val="bg2">
              <a:lumMod val="90000"/>
              <a:alpha val="3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C00000"/>
                </a:solidFill>
              </a:rPr>
              <a:t>Product 4</a:t>
            </a:r>
          </a:p>
          <a:p>
            <a:pPr algn="ctr"/>
            <a:r>
              <a:rPr lang="en-US" sz="1100" dirty="0">
                <a:solidFill>
                  <a:srgbClr val="C00000"/>
                </a:solidFill>
              </a:rPr>
              <a:t>Image</a:t>
            </a:r>
            <a:endParaRPr lang="en-CA" sz="1100" dirty="0">
              <a:solidFill>
                <a:srgbClr val="C0000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7964B64-C4BA-84BD-5CA3-3EA5981F481F}"/>
              </a:ext>
            </a:extLst>
          </p:cNvPr>
          <p:cNvSpPr/>
          <p:nvPr/>
        </p:nvSpPr>
        <p:spPr>
          <a:xfrm>
            <a:off x="2855963" y="3338999"/>
            <a:ext cx="1260014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C00000"/>
                </a:solidFill>
              </a:rPr>
              <a:t>Product 4</a:t>
            </a:r>
            <a:endParaRPr lang="en-CA" sz="1400" dirty="0">
              <a:solidFill>
                <a:srgbClr val="C00000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FF8FBD9-4D5F-70B0-5E82-9F72655439F4}"/>
              </a:ext>
            </a:extLst>
          </p:cNvPr>
          <p:cNvSpPr/>
          <p:nvPr/>
        </p:nvSpPr>
        <p:spPr>
          <a:xfrm>
            <a:off x="1415948" y="5049018"/>
            <a:ext cx="1260014" cy="7200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C00000"/>
              </a:solidFill>
            </a:endParaRPr>
          </a:p>
          <a:p>
            <a:pPr algn="ctr"/>
            <a:endParaRPr lang="en-US" sz="1200" dirty="0">
              <a:solidFill>
                <a:srgbClr val="C00000"/>
              </a:solidFill>
            </a:endParaRPr>
          </a:p>
          <a:p>
            <a:pPr algn="ctr"/>
            <a:endParaRPr lang="en-US" sz="1200" dirty="0">
              <a:solidFill>
                <a:srgbClr val="C00000"/>
              </a:solidFill>
            </a:endParaRPr>
          </a:p>
          <a:p>
            <a:pPr algn="ctr"/>
            <a:endParaRPr lang="en-US" sz="1200" dirty="0">
              <a:solidFill>
                <a:srgbClr val="C00000"/>
              </a:solidFill>
            </a:endParaRPr>
          </a:p>
          <a:p>
            <a:pPr algn="ctr"/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D5E2F76-8A74-FB07-488D-A92C74A8EB11}"/>
              </a:ext>
            </a:extLst>
          </p:cNvPr>
          <p:cNvSpPr/>
          <p:nvPr/>
        </p:nvSpPr>
        <p:spPr>
          <a:xfrm>
            <a:off x="1685950" y="5409023"/>
            <a:ext cx="720008" cy="360004"/>
          </a:xfrm>
          <a:prstGeom prst="rect">
            <a:avLst/>
          </a:prstGeom>
          <a:solidFill>
            <a:schemeClr val="bg2">
              <a:lumMod val="90000"/>
              <a:alpha val="3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C00000"/>
                </a:solidFill>
              </a:rPr>
              <a:t>Product 5</a:t>
            </a:r>
            <a:endParaRPr lang="en-CA" sz="1100" dirty="0">
              <a:solidFill>
                <a:srgbClr val="C00000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D7E5A98-20C3-9461-0044-336D8A420E0D}"/>
              </a:ext>
            </a:extLst>
          </p:cNvPr>
          <p:cNvSpPr/>
          <p:nvPr/>
        </p:nvSpPr>
        <p:spPr>
          <a:xfrm>
            <a:off x="1415948" y="5049018"/>
            <a:ext cx="1260014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C00000"/>
                </a:solidFill>
              </a:rPr>
              <a:t>Product 3</a:t>
            </a:r>
            <a:endParaRPr lang="en-CA" sz="1400" dirty="0">
              <a:solidFill>
                <a:srgbClr val="C00000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89A6D8B-D61B-0E54-159F-14FEB9DF0C65}"/>
              </a:ext>
            </a:extLst>
          </p:cNvPr>
          <p:cNvSpPr/>
          <p:nvPr/>
        </p:nvSpPr>
        <p:spPr>
          <a:xfrm>
            <a:off x="2855963" y="5049018"/>
            <a:ext cx="1260014" cy="7200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C00000"/>
              </a:solidFill>
            </a:endParaRPr>
          </a:p>
          <a:p>
            <a:pPr algn="ctr"/>
            <a:endParaRPr lang="en-US" sz="1200" dirty="0">
              <a:solidFill>
                <a:srgbClr val="C00000"/>
              </a:solidFill>
            </a:endParaRPr>
          </a:p>
          <a:p>
            <a:pPr algn="ctr"/>
            <a:endParaRPr lang="en-US" sz="1200" dirty="0">
              <a:solidFill>
                <a:srgbClr val="C00000"/>
              </a:solidFill>
            </a:endParaRPr>
          </a:p>
          <a:p>
            <a:pPr algn="ctr"/>
            <a:endParaRPr lang="en-US" sz="1200" dirty="0">
              <a:solidFill>
                <a:srgbClr val="C00000"/>
              </a:solidFill>
            </a:endParaRPr>
          </a:p>
          <a:p>
            <a:pPr algn="ctr"/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CE1E52D-AB85-6B9F-5CF6-756C8E6ACE51}"/>
              </a:ext>
            </a:extLst>
          </p:cNvPr>
          <p:cNvSpPr/>
          <p:nvPr/>
        </p:nvSpPr>
        <p:spPr>
          <a:xfrm>
            <a:off x="3125965" y="5409023"/>
            <a:ext cx="720008" cy="360004"/>
          </a:xfrm>
          <a:prstGeom prst="rect">
            <a:avLst/>
          </a:prstGeom>
          <a:solidFill>
            <a:schemeClr val="bg2">
              <a:lumMod val="90000"/>
              <a:alpha val="3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C00000"/>
                </a:solidFill>
              </a:rPr>
              <a:t>Product 6</a:t>
            </a:r>
            <a:endParaRPr lang="en-CA" sz="1100" dirty="0">
              <a:solidFill>
                <a:srgbClr val="C00000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8505EC3-228F-15B3-EEC4-54C7E2193B66}"/>
              </a:ext>
            </a:extLst>
          </p:cNvPr>
          <p:cNvSpPr/>
          <p:nvPr/>
        </p:nvSpPr>
        <p:spPr>
          <a:xfrm>
            <a:off x="2855963" y="5049018"/>
            <a:ext cx="1260014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C00000"/>
                </a:solidFill>
              </a:rPr>
              <a:t>Product 4</a:t>
            </a:r>
            <a:endParaRPr lang="en-CA" sz="1400" dirty="0">
              <a:solidFill>
                <a:srgbClr val="C00000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B49D7FF-9CF5-61CE-5568-BC89C80A8A21}"/>
              </a:ext>
            </a:extLst>
          </p:cNvPr>
          <p:cNvSpPr/>
          <p:nvPr/>
        </p:nvSpPr>
        <p:spPr>
          <a:xfrm>
            <a:off x="4475982" y="1178975"/>
            <a:ext cx="90001" cy="459005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D83114D-D226-23D9-E5EE-3B5D32A3D187}"/>
              </a:ext>
            </a:extLst>
          </p:cNvPr>
          <p:cNvSpPr/>
          <p:nvPr/>
        </p:nvSpPr>
        <p:spPr>
          <a:xfrm>
            <a:off x="5105989" y="3158996"/>
            <a:ext cx="3330037" cy="234002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>
                <a:solidFill>
                  <a:srgbClr val="C00000"/>
                </a:solidFill>
              </a:rPr>
              <a:t>Key Features: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C00000"/>
                </a:solidFill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C00000"/>
                </a:solidFill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C00000"/>
                </a:solidFill>
              </a:rPr>
              <a:t> </a:t>
            </a:r>
          </a:p>
          <a:p>
            <a:r>
              <a:rPr lang="en-US" sz="1000" dirty="0">
                <a:solidFill>
                  <a:srgbClr val="C00000"/>
                </a:solidFill>
              </a:rPr>
              <a:t>Specifications:</a:t>
            </a:r>
          </a:p>
          <a:p>
            <a:endParaRPr lang="en-US" sz="1000" dirty="0">
              <a:solidFill>
                <a:srgbClr val="C00000"/>
              </a:solidFill>
            </a:endParaRPr>
          </a:p>
          <a:p>
            <a:r>
              <a:rPr lang="en-US" sz="1000" dirty="0">
                <a:solidFill>
                  <a:srgbClr val="C00000"/>
                </a:solidFill>
              </a:rPr>
              <a:t>    </a:t>
            </a:r>
          </a:p>
          <a:p>
            <a:endParaRPr lang="en-US" sz="1000" dirty="0">
              <a:solidFill>
                <a:srgbClr val="C00000"/>
              </a:solidFill>
            </a:endParaRPr>
          </a:p>
          <a:p>
            <a:r>
              <a:rPr lang="en-US" sz="1000" dirty="0">
                <a:solidFill>
                  <a:srgbClr val="C00000"/>
                </a:solidFill>
              </a:rPr>
              <a:t>Pricing:</a:t>
            </a:r>
          </a:p>
          <a:p>
            <a:endParaRPr lang="en-US" sz="1000" dirty="0">
              <a:solidFill>
                <a:srgbClr val="C00000"/>
              </a:solidFill>
            </a:endParaRPr>
          </a:p>
          <a:p>
            <a:endParaRPr lang="en-US" sz="1000" dirty="0">
              <a:solidFill>
                <a:srgbClr val="C00000"/>
              </a:solidFill>
            </a:endParaRPr>
          </a:p>
          <a:p>
            <a:endParaRPr lang="en-US" sz="1000" dirty="0">
              <a:solidFill>
                <a:srgbClr val="C00000"/>
              </a:solidFill>
            </a:endParaRPr>
          </a:p>
          <a:p>
            <a:r>
              <a:rPr lang="en-US" sz="1000" dirty="0">
                <a:solidFill>
                  <a:srgbClr val="C00000"/>
                </a:solidFill>
              </a:rPr>
              <a:t>Optional Accessories</a:t>
            </a:r>
            <a:r>
              <a:rPr lang="en-CA" sz="1000" dirty="0">
                <a:solidFill>
                  <a:srgbClr val="C00000"/>
                </a:solidFill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000" dirty="0">
                <a:solidFill>
                  <a:srgbClr val="C00000"/>
                </a:solidFill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0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F24863B-0D5F-7564-BB22-EECA8FE480A1}"/>
              </a:ext>
            </a:extLst>
          </p:cNvPr>
          <p:cNvSpPr/>
          <p:nvPr/>
        </p:nvSpPr>
        <p:spPr>
          <a:xfrm>
            <a:off x="5285991" y="4689013"/>
            <a:ext cx="2970033" cy="27000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C00000"/>
                </a:solidFill>
              </a:rPr>
              <a:t>Pricing Table</a:t>
            </a:r>
            <a:endParaRPr lang="en-CA" sz="1400" dirty="0">
              <a:solidFill>
                <a:srgbClr val="C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A08D17-76A6-D7B2-5988-6995FC2E8399}"/>
              </a:ext>
            </a:extLst>
          </p:cNvPr>
          <p:cNvSpPr/>
          <p:nvPr/>
        </p:nvSpPr>
        <p:spPr>
          <a:xfrm>
            <a:off x="5015988" y="5769026"/>
            <a:ext cx="3600040" cy="36000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70C0"/>
                </a:solidFill>
              </a:rPr>
              <a:t>Footer with Copyright info</a:t>
            </a:r>
            <a:endParaRPr lang="en-CA" sz="1200" dirty="0">
              <a:solidFill>
                <a:srgbClr val="0070C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4F4861-ACD6-BD46-6E18-F052B1A50388}"/>
              </a:ext>
            </a:extLst>
          </p:cNvPr>
          <p:cNvSpPr/>
          <p:nvPr/>
        </p:nvSpPr>
        <p:spPr>
          <a:xfrm>
            <a:off x="5825996" y="1628981"/>
            <a:ext cx="1980023" cy="1440016"/>
          </a:xfrm>
          <a:prstGeom prst="rect">
            <a:avLst/>
          </a:prstGeom>
          <a:solidFill>
            <a:schemeClr val="bg2">
              <a:lumMod val="90000"/>
              <a:alpha val="3019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C00000"/>
                </a:solidFill>
              </a:rPr>
              <a:t>Large </a:t>
            </a:r>
          </a:p>
          <a:p>
            <a:pPr algn="ctr"/>
            <a:r>
              <a:rPr lang="en-US" sz="1100" dirty="0">
                <a:solidFill>
                  <a:srgbClr val="C00000"/>
                </a:solidFill>
              </a:rPr>
              <a:t>Product 1</a:t>
            </a:r>
          </a:p>
          <a:p>
            <a:pPr algn="ctr"/>
            <a:r>
              <a:rPr lang="en-US" sz="1100" dirty="0">
                <a:solidFill>
                  <a:srgbClr val="C00000"/>
                </a:solidFill>
              </a:rPr>
              <a:t>Image</a:t>
            </a:r>
            <a:endParaRPr lang="en-CA" sz="1100" dirty="0">
              <a:solidFill>
                <a:srgbClr val="C00000"/>
              </a:solidFill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9864325D-0542-D6B2-4A5C-089361F98B38}"/>
              </a:ext>
            </a:extLst>
          </p:cNvPr>
          <p:cNvSpPr/>
          <p:nvPr/>
        </p:nvSpPr>
        <p:spPr>
          <a:xfrm>
            <a:off x="5099683" y="5549473"/>
            <a:ext cx="720008" cy="1800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C00000"/>
                </a:solidFill>
              </a:rPr>
              <a:t>Buy Now</a:t>
            </a:r>
            <a:endParaRPr lang="en-CA" sz="1000" dirty="0">
              <a:solidFill>
                <a:srgbClr val="C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532535-CF36-E1CF-11FC-F527467FE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6037" y="1178975"/>
            <a:ext cx="2172920" cy="2160024"/>
          </a:xfrm>
          <a:prstGeom prst="rect">
            <a:avLst/>
          </a:prstGeom>
        </p:spPr>
      </p:pic>
      <p:pic>
        <p:nvPicPr>
          <p:cNvPr id="9" name="Picture 8" descr="A cartoon character opening a box&#10;&#10;AI-generated content may be incorrect.">
            <a:extLst>
              <a:ext uri="{FF2B5EF4-FFF2-40B4-BE49-F238E27FC236}">
                <a16:creationId xmlns:a16="http://schemas.microsoft.com/office/drawing/2014/main" id="{B4F3F901-AC56-5E40-42DC-BD22B0E6D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037" y="3969006"/>
            <a:ext cx="1808982" cy="18089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1395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BC7C47-1519-2755-7651-033EB99E03BE}"/>
              </a:ext>
            </a:extLst>
          </p:cNvPr>
          <p:cNvSpPr txBox="1"/>
          <p:nvPr/>
        </p:nvSpPr>
        <p:spPr>
          <a:xfrm>
            <a:off x="1145945" y="278965"/>
            <a:ext cx="5356441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──── </a:t>
            </a:r>
            <a:r>
              <a:rPr lang="en-US" sz="1000" b="1" dirty="0">
                <a:solidFill>
                  <a:srgbClr val="7030A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FutureTechCorpWebsite</a:t>
            </a:r>
            <a:endParaRPr lang="en-CA" sz="1000" dirty="0">
              <a:solidFill>
                <a:srgbClr val="7030A0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    about.html	</a:t>
            </a:r>
            <a:endParaRPr lang="en-CA" sz="1000" dirty="0">
              <a:solidFill>
                <a:srgbClr val="0070C0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    contact.html	</a:t>
            </a:r>
            <a:endParaRPr lang="en-CA" sz="1000" dirty="0">
              <a:solidFill>
                <a:srgbClr val="0070C0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    </a:t>
            </a:r>
            <a:r>
              <a:rPr lang="en-US" sz="1000" b="1" dirty="0">
                <a:solidFill>
                  <a:srgbClr val="C0000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index.html </a:t>
            </a:r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	</a:t>
            </a:r>
            <a:endParaRPr lang="en-US" sz="1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000" dirty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    products.html 	</a:t>
            </a:r>
            <a:endParaRPr lang="en-CA" sz="1000" dirty="0">
              <a:solidFill>
                <a:srgbClr val="0070C0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marL="0" marR="0">
              <a:buNone/>
            </a:pPr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</a:t>
            </a:r>
            <a:endParaRPr lang="en-CA" sz="10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├─── </a:t>
            </a:r>
            <a:r>
              <a:rPr lang="en-US" sz="1000" b="1" dirty="0">
                <a:solidFill>
                  <a:srgbClr val="7030A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icons</a:t>
            </a:r>
            <a:r>
              <a:rPr lang="en-US" sz="1000" b="1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	</a:t>
            </a:r>
            <a:endParaRPr lang="en-CA" sz="10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marL="0" marR="0">
              <a:buNone/>
            </a:pPr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       favicon.ico</a:t>
            </a:r>
            <a:endParaRPr lang="en-CA" sz="10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marL="0" marR="0">
              <a:buNone/>
            </a:pPr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</a:t>
            </a:r>
            <a:endParaRPr lang="en-CA" sz="10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├─── </a:t>
            </a:r>
            <a:r>
              <a:rPr lang="en-US" sz="1000" b="1" dirty="0">
                <a:solidFill>
                  <a:srgbClr val="7030A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images</a:t>
            </a:r>
            <a:r>
              <a:rPr lang="en-US" sz="1000" b="1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	</a:t>
            </a:r>
            <a:endParaRPr lang="en-CA" sz="1000" dirty="0">
              <a:solidFill>
                <a:srgbClr val="0070C0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    │   logo.jpg </a:t>
            </a:r>
          </a:p>
          <a:p>
            <a:r>
              <a:rPr lang="en-US" sz="1000" dirty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    │   other.jpg</a:t>
            </a:r>
          </a:p>
          <a:p>
            <a:r>
              <a:rPr lang="en-US" sz="1000" dirty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    ├── </a:t>
            </a:r>
            <a:r>
              <a:rPr lang="en-US" sz="1000" b="1" dirty="0">
                <a:solidFill>
                  <a:srgbClr val="7030A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large</a:t>
            </a:r>
            <a:r>
              <a:rPr lang="en-US" sz="1000" b="1" dirty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	</a:t>
            </a:r>
            <a:endParaRPr lang="en-CA" sz="1000" dirty="0">
              <a:solidFill>
                <a:srgbClr val="0070C0"/>
              </a:solidFill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    │       product_1.jpg  </a:t>
            </a:r>
          </a:p>
          <a:p>
            <a:r>
              <a:rPr lang="en-US" sz="1000" dirty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    │       product_2.jpg  </a:t>
            </a:r>
          </a:p>
          <a:p>
            <a:r>
              <a:rPr lang="en-US" sz="1000" dirty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    │       product_3.jpg  </a:t>
            </a:r>
          </a:p>
          <a:p>
            <a:r>
              <a:rPr lang="en-US" sz="1000" dirty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    ├── </a:t>
            </a:r>
            <a:r>
              <a:rPr lang="en-US" sz="1000" b="1" dirty="0">
                <a:solidFill>
                  <a:srgbClr val="7030A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small</a:t>
            </a:r>
            <a:r>
              <a:rPr lang="en-US" sz="1000" b="1" dirty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	</a:t>
            </a:r>
            <a:endParaRPr lang="en-CA" sz="1000" dirty="0">
              <a:solidFill>
                <a:srgbClr val="0070C0"/>
              </a:solidFill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    │       product_1_small.jpg  </a:t>
            </a:r>
          </a:p>
          <a:p>
            <a:r>
              <a:rPr lang="en-US" sz="1000" dirty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    │       product_2_small.jpg  </a:t>
            </a:r>
          </a:p>
          <a:p>
            <a:r>
              <a:rPr lang="en-US" sz="1000" dirty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    │       product_3_small.jpg  </a:t>
            </a:r>
          </a:p>
          <a:p>
            <a:r>
              <a:rPr lang="en-US" sz="1000" dirty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    └── </a:t>
            </a:r>
            <a:r>
              <a:rPr lang="en-US" sz="1000" b="1" dirty="0">
                <a:solidFill>
                  <a:srgbClr val="7030A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news</a:t>
            </a:r>
            <a:r>
              <a:rPr lang="en-US" sz="1000" b="1" dirty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	</a:t>
            </a:r>
            <a:endParaRPr lang="en-CA" sz="1000" dirty="0">
              <a:solidFill>
                <a:srgbClr val="0070C0"/>
              </a:solidFill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            scroll_1.jpg  </a:t>
            </a:r>
          </a:p>
          <a:p>
            <a:r>
              <a:rPr lang="en-US" sz="1000" dirty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            scroll_2.jpg  </a:t>
            </a:r>
          </a:p>
          <a:p>
            <a:r>
              <a:rPr lang="en-US" sz="1000" dirty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            scroll_3.jpg</a:t>
            </a:r>
          </a:p>
          <a:p>
            <a:r>
              <a:rPr lang="en-US" sz="1000" dirty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</a:t>
            </a:r>
          </a:p>
          <a:p>
            <a:r>
              <a:rPr lang="en-US" sz="1000" dirty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</a:t>
            </a:r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├─── </a:t>
            </a:r>
            <a:r>
              <a:rPr lang="en-US" sz="1000" b="1" dirty="0">
                <a:solidFill>
                  <a:srgbClr val="7030A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products</a:t>
            </a:r>
            <a:r>
              <a:rPr lang="en-US" sz="1000" b="1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	</a:t>
            </a:r>
            <a:endParaRPr lang="en-CA" sz="1000" dirty="0">
              <a:solidFill>
                <a:srgbClr val="0070C0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        </a:t>
            </a:r>
            <a:r>
              <a:rPr lang="en-US" sz="1000" dirty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product_1</a:t>
            </a:r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.html</a:t>
            </a:r>
            <a:endParaRPr lang="en-CA" sz="10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        </a:t>
            </a:r>
            <a:r>
              <a:rPr lang="en-US" sz="1000" dirty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product_2</a:t>
            </a:r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.html</a:t>
            </a:r>
            <a:endParaRPr lang="en-CA" sz="10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        </a:t>
            </a:r>
            <a:r>
              <a:rPr lang="en-US" sz="1000" dirty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product_3</a:t>
            </a:r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.html</a:t>
            </a:r>
            <a:endParaRPr lang="en-CA" sz="10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marL="0" marR="0">
              <a:buNone/>
            </a:pPr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</a:t>
            </a:r>
            <a:endParaRPr lang="en-CA" sz="10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├─── </a:t>
            </a:r>
            <a:r>
              <a:rPr lang="en-US" sz="1000" b="1" dirty="0">
                <a:solidFill>
                  <a:srgbClr val="7030A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scripts</a:t>
            </a:r>
            <a:r>
              <a:rPr lang="en-US" sz="1000" b="1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	</a:t>
            </a:r>
            <a:endParaRPr lang="en-CA" sz="1000" dirty="0">
              <a:solidFill>
                <a:srgbClr val="0070C0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en-US" sz="1000" dirty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       java-script_1.js</a:t>
            </a:r>
          </a:p>
          <a:p>
            <a:r>
              <a:rPr lang="en-US" sz="1000" dirty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       java-script_2.js</a:t>
            </a:r>
          </a:p>
          <a:p>
            <a:r>
              <a:rPr lang="en-US" sz="1000" dirty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       java-script_3.js</a:t>
            </a:r>
          </a:p>
          <a:p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│</a:t>
            </a:r>
            <a:endParaRPr lang="en-CA" sz="10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└─── </a:t>
            </a:r>
            <a:r>
              <a:rPr lang="en-US" sz="1000" b="1" dirty="0">
                <a:solidFill>
                  <a:srgbClr val="7030A0"/>
                </a:solidFill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styles</a:t>
            </a:r>
            <a:r>
              <a:rPr lang="en-US" sz="1000" b="1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	</a:t>
            </a:r>
            <a:endParaRPr lang="en-CA" sz="1000" dirty="0">
              <a:solidFill>
                <a:srgbClr val="0070C0"/>
              </a:solidFill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en-US" sz="10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        </a:t>
            </a:r>
            <a:r>
              <a:rPr lang="en-US" sz="1000" dirty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styles_1.css</a:t>
            </a:r>
          </a:p>
          <a:p>
            <a:r>
              <a:rPr lang="en-US" sz="1000" dirty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        styles_2.css</a:t>
            </a:r>
          </a:p>
          <a:p>
            <a:r>
              <a:rPr lang="en-US" sz="1000" dirty="0"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        styles_3.css</a:t>
            </a:r>
          </a:p>
          <a:p>
            <a:pPr marL="0" marR="0"/>
            <a:endParaRPr lang="en-CA" sz="1000" dirty="0">
              <a:effectLst/>
              <a:latin typeface="Courier New" panose="02070309020205020404" pitchFamily="49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E92C7129-B4FB-259A-1836-0BDF8EB6499D}"/>
              </a:ext>
            </a:extLst>
          </p:cNvPr>
          <p:cNvSpPr/>
          <p:nvPr/>
        </p:nvSpPr>
        <p:spPr>
          <a:xfrm>
            <a:off x="4115978" y="2978996"/>
            <a:ext cx="270003" cy="360003"/>
          </a:xfrm>
          <a:prstGeom prst="rightBrac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7F69F782-BEB5-1178-E5D6-F69E86009C8C}"/>
              </a:ext>
            </a:extLst>
          </p:cNvPr>
          <p:cNvSpPr/>
          <p:nvPr/>
        </p:nvSpPr>
        <p:spPr>
          <a:xfrm>
            <a:off x="3702634" y="2371848"/>
            <a:ext cx="270003" cy="360003"/>
          </a:xfrm>
          <a:prstGeom prst="rightBrac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92E642F2-0E83-BD3D-BEC9-F7722E10C9CD}"/>
              </a:ext>
            </a:extLst>
          </p:cNvPr>
          <p:cNvSpPr/>
          <p:nvPr/>
        </p:nvSpPr>
        <p:spPr>
          <a:xfrm>
            <a:off x="3575972" y="3609002"/>
            <a:ext cx="270003" cy="360003"/>
          </a:xfrm>
          <a:prstGeom prst="rightBrac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DF5F5572-ABD0-1A14-F6F2-8CACDAB1BA66}"/>
              </a:ext>
            </a:extLst>
          </p:cNvPr>
          <p:cNvSpPr/>
          <p:nvPr/>
        </p:nvSpPr>
        <p:spPr>
          <a:xfrm>
            <a:off x="3408332" y="4340522"/>
            <a:ext cx="270003" cy="360003"/>
          </a:xfrm>
          <a:prstGeom prst="rightBrac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61DAA766-EBB6-5549-6AD8-C85ACFDC42F7}"/>
              </a:ext>
            </a:extLst>
          </p:cNvPr>
          <p:cNvSpPr/>
          <p:nvPr/>
        </p:nvSpPr>
        <p:spPr>
          <a:xfrm>
            <a:off x="3492152" y="5110142"/>
            <a:ext cx="270003" cy="360003"/>
          </a:xfrm>
          <a:prstGeom prst="rightBrac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DB72AC8C-BC9E-DCC2-FAEA-BF1CA798A9FE}"/>
              </a:ext>
            </a:extLst>
          </p:cNvPr>
          <p:cNvSpPr/>
          <p:nvPr/>
        </p:nvSpPr>
        <p:spPr>
          <a:xfrm>
            <a:off x="3202592" y="5872142"/>
            <a:ext cx="270003" cy="360003"/>
          </a:xfrm>
          <a:prstGeom prst="rightBrac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C97AFFE-84F1-FC67-4148-E5F5967E182A}"/>
              </a:ext>
            </a:extLst>
          </p:cNvPr>
          <p:cNvSpPr/>
          <p:nvPr/>
        </p:nvSpPr>
        <p:spPr>
          <a:xfrm>
            <a:off x="4295980" y="1988984"/>
            <a:ext cx="1260014" cy="630007"/>
          </a:xfrm>
          <a:prstGeom prst="wedgeRoundRectCallout">
            <a:avLst>
              <a:gd name="adj1" fmla="val -66646"/>
              <a:gd name="adj2" fmla="val 33252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 for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detail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pages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B6AD0711-C926-6399-A350-1142209349FA}"/>
              </a:ext>
            </a:extLst>
          </p:cNvPr>
          <p:cNvSpPr/>
          <p:nvPr/>
        </p:nvSpPr>
        <p:spPr>
          <a:xfrm>
            <a:off x="4745985" y="2708992"/>
            <a:ext cx="1260014" cy="630007"/>
          </a:xfrm>
          <a:prstGeom prst="wedgeRoundRectCallout">
            <a:avLst>
              <a:gd name="adj1" fmla="val -73298"/>
              <a:gd name="adj2" fmla="val 22366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 for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67340ED-F3DC-B30C-6FE0-068302465972}"/>
              </a:ext>
            </a:extLst>
          </p:cNvPr>
          <p:cNvSpPr/>
          <p:nvPr/>
        </p:nvSpPr>
        <p:spPr>
          <a:xfrm>
            <a:off x="4205979" y="3519001"/>
            <a:ext cx="1260014" cy="630007"/>
          </a:xfrm>
          <a:prstGeom prst="wedgeRoundRectCallout">
            <a:avLst>
              <a:gd name="adj1" fmla="val -73298"/>
              <a:gd name="adj2" fmla="val -7872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 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scroll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0AD3F3C7-BE07-49C4-A93E-80EFB02D4E42}"/>
              </a:ext>
            </a:extLst>
          </p:cNvPr>
          <p:cNvSpPr/>
          <p:nvPr/>
        </p:nvSpPr>
        <p:spPr>
          <a:xfrm>
            <a:off x="4025977" y="4239009"/>
            <a:ext cx="1350015" cy="630007"/>
          </a:xfrm>
          <a:prstGeom prst="wedgeRoundRectCallout">
            <a:avLst>
              <a:gd name="adj1" fmla="val -71040"/>
              <a:gd name="adj2" fmla="val -5452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HTML 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details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pages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BF2660B5-23D4-C201-E53E-BA0040F1A46F}"/>
              </a:ext>
            </a:extLst>
          </p:cNvPr>
          <p:cNvSpPr/>
          <p:nvPr/>
        </p:nvSpPr>
        <p:spPr>
          <a:xfrm>
            <a:off x="4025977" y="4959017"/>
            <a:ext cx="1107614" cy="477607"/>
          </a:xfrm>
          <a:prstGeom prst="wedgeRoundRectCallout">
            <a:avLst>
              <a:gd name="adj1" fmla="val -66595"/>
              <a:gd name="adj2" fmla="val 17039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JavaScript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files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87255475-AD95-DA5C-6734-D6A8913EB994}"/>
              </a:ext>
            </a:extLst>
          </p:cNvPr>
          <p:cNvSpPr/>
          <p:nvPr/>
        </p:nvSpPr>
        <p:spPr>
          <a:xfrm>
            <a:off x="3755974" y="5679025"/>
            <a:ext cx="720008" cy="477607"/>
          </a:xfrm>
          <a:prstGeom prst="wedgeRoundRectCallout">
            <a:avLst>
              <a:gd name="adj1" fmla="val -81411"/>
              <a:gd name="adj2" fmla="val 26611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CSS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files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D3CF5069-0C1C-74B5-1557-21E73A9A16AD}"/>
              </a:ext>
            </a:extLst>
          </p:cNvPr>
          <p:cNvSpPr/>
          <p:nvPr/>
        </p:nvSpPr>
        <p:spPr>
          <a:xfrm>
            <a:off x="4385981" y="1448978"/>
            <a:ext cx="1620018" cy="450005"/>
          </a:xfrm>
          <a:prstGeom prst="wedgeRoundRectCallout">
            <a:avLst>
              <a:gd name="adj1" fmla="val -110155"/>
              <a:gd name="adj2" fmla="val 72198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 for various</a:t>
            </a:r>
          </a:p>
          <a:p>
            <a:pPr algn="ctr"/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HTML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pages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828CA963-E3CC-60BE-B2D4-683E2D5CC923}"/>
              </a:ext>
            </a:extLst>
          </p:cNvPr>
          <p:cNvSpPr/>
          <p:nvPr/>
        </p:nvSpPr>
        <p:spPr>
          <a:xfrm>
            <a:off x="3035966" y="1898983"/>
            <a:ext cx="270003" cy="270002"/>
          </a:xfrm>
          <a:prstGeom prst="rightBrac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B7D24E63-36E6-E6F5-884B-34B38F4D6B07}"/>
              </a:ext>
            </a:extLst>
          </p:cNvPr>
          <p:cNvSpPr/>
          <p:nvPr/>
        </p:nvSpPr>
        <p:spPr>
          <a:xfrm>
            <a:off x="3395970" y="1178975"/>
            <a:ext cx="927612" cy="297605"/>
          </a:xfrm>
          <a:prstGeom prst="wedgeRoundRectCallout">
            <a:avLst>
              <a:gd name="adj1" fmla="val -73189"/>
              <a:gd name="adj2" fmla="val 44033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icon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files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4DA38109-4A9E-B159-4921-3FF221452222}"/>
              </a:ext>
            </a:extLst>
          </p:cNvPr>
          <p:cNvSpPr/>
          <p:nvPr/>
        </p:nvSpPr>
        <p:spPr>
          <a:xfrm>
            <a:off x="3575972" y="368966"/>
            <a:ext cx="2250024" cy="540005"/>
          </a:xfrm>
          <a:prstGeom prst="wedgeRoundRectCallout">
            <a:avLst>
              <a:gd name="adj1" fmla="val -58966"/>
              <a:gd name="adj2" fmla="val 33001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HTML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pages: (About Us, Contact Us, Home, Products)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62E7FD32-3A9B-38DF-51C9-35C944963106}"/>
              </a:ext>
            </a:extLst>
          </p:cNvPr>
          <p:cNvSpPr/>
          <p:nvPr/>
        </p:nvSpPr>
        <p:spPr>
          <a:xfrm>
            <a:off x="3035966" y="548968"/>
            <a:ext cx="270003" cy="540006"/>
          </a:xfrm>
          <a:prstGeom prst="rightBrac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2" name="Picture 1" descr="A close up of a computer screen&#10;&#10;AI-generated content may be incorrect.">
            <a:extLst>
              <a:ext uri="{FF2B5EF4-FFF2-40B4-BE49-F238E27FC236}">
                <a16:creationId xmlns:a16="http://schemas.microsoft.com/office/drawing/2014/main" id="{2F9FBB69-F3B0-30C7-FFFB-65893B6C2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058" y="3307249"/>
            <a:ext cx="3604895" cy="113284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895EAC9-15D6-F3E0-7C16-7570A277C1A7}"/>
              </a:ext>
            </a:extLst>
          </p:cNvPr>
          <p:cNvSpPr/>
          <p:nvPr/>
        </p:nvSpPr>
        <p:spPr>
          <a:xfrm>
            <a:off x="7137400" y="3338999"/>
            <a:ext cx="218614" cy="23605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E3F2E5D-FFA2-0BC3-6A8C-70C515AF3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6037" y="998973"/>
            <a:ext cx="1552792" cy="182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17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3C61DF-CFB2-B267-8572-E7BD73F0F3D5}"/>
              </a:ext>
            </a:extLst>
          </p:cNvPr>
          <p:cNvSpPr/>
          <p:nvPr/>
        </p:nvSpPr>
        <p:spPr>
          <a:xfrm>
            <a:off x="785941" y="1898983"/>
            <a:ext cx="720008" cy="270003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Node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2A8A690-5966-D496-1965-89F51E7CE31E}"/>
              </a:ext>
            </a:extLst>
          </p:cNvPr>
          <p:cNvSpPr/>
          <p:nvPr/>
        </p:nvSpPr>
        <p:spPr>
          <a:xfrm>
            <a:off x="5915998" y="1088974"/>
            <a:ext cx="1530017" cy="270003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HTMLHeadElement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9365CB3-F44F-0D3A-ECF6-01537BB5271F}"/>
              </a:ext>
            </a:extLst>
          </p:cNvPr>
          <p:cNvSpPr/>
          <p:nvPr/>
        </p:nvSpPr>
        <p:spPr>
          <a:xfrm>
            <a:off x="2135956" y="1088974"/>
            <a:ext cx="990011" cy="270003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Document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3762834-6B0A-66D4-F7B2-4C5F6586C6B0}"/>
              </a:ext>
            </a:extLst>
          </p:cNvPr>
          <p:cNvSpPr/>
          <p:nvPr/>
        </p:nvSpPr>
        <p:spPr>
          <a:xfrm>
            <a:off x="5915998" y="2528990"/>
            <a:ext cx="1800020" cy="270003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HTMLParagraphElement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82748F8-C393-EB53-3131-98B87EC10326}"/>
              </a:ext>
            </a:extLst>
          </p:cNvPr>
          <p:cNvSpPr/>
          <p:nvPr/>
        </p:nvSpPr>
        <p:spPr>
          <a:xfrm>
            <a:off x="5915998" y="4689014"/>
            <a:ext cx="1530017" cy="270003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HTMLInputElement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4754143-F927-B99D-25EC-92CC472A6A54}"/>
              </a:ext>
            </a:extLst>
          </p:cNvPr>
          <p:cNvSpPr/>
          <p:nvPr/>
        </p:nvSpPr>
        <p:spPr>
          <a:xfrm>
            <a:off x="5915997" y="2888994"/>
            <a:ext cx="1530018" cy="270003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HTMLTableElement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CBF2FB-3F04-9B37-D76D-106794267233}"/>
              </a:ext>
            </a:extLst>
          </p:cNvPr>
          <p:cNvSpPr/>
          <p:nvPr/>
        </p:nvSpPr>
        <p:spPr>
          <a:xfrm>
            <a:off x="5915997" y="3248998"/>
            <a:ext cx="1620018" cy="270003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HTMLAnchorElement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66926FC-0488-ED3F-0E34-8C831AFB51E8}"/>
              </a:ext>
            </a:extLst>
          </p:cNvPr>
          <p:cNvSpPr/>
          <p:nvPr/>
        </p:nvSpPr>
        <p:spPr>
          <a:xfrm>
            <a:off x="5915999" y="1808982"/>
            <a:ext cx="1440016" cy="270003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HTMLTitleElement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E5CA899-08B8-A690-4289-F4A436257CF1}"/>
              </a:ext>
            </a:extLst>
          </p:cNvPr>
          <p:cNvSpPr/>
          <p:nvPr/>
        </p:nvSpPr>
        <p:spPr>
          <a:xfrm>
            <a:off x="5915998" y="1448978"/>
            <a:ext cx="1530017" cy="270003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HTMLBodyElement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AC19417-B770-F8FB-CFA6-A10A448E2A42}"/>
              </a:ext>
            </a:extLst>
          </p:cNvPr>
          <p:cNvSpPr/>
          <p:nvPr/>
        </p:nvSpPr>
        <p:spPr>
          <a:xfrm>
            <a:off x="5915999" y="5049018"/>
            <a:ext cx="1620018" cy="270003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HTMLButtonElement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B040961-1815-8FA9-3353-2CB17A2EA839}"/>
              </a:ext>
            </a:extLst>
          </p:cNvPr>
          <p:cNvSpPr/>
          <p:nvPr/>
        </p:nvSpPr>
        <p:spPr>
          <a:xfrm>
            <a:off x="5915998" y="4329010"/>
            <a:ext cx="1530017" cy="270003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HTMLFormElement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6601B02-3D0D-2CEA-E61B-AA1593B30A18}"/>
              </a:ext>
            </a:extLst>
          </p:cNvPr>
          <p:cNvSpPr/>
          <p:nvPr/>
        </p:nvSpPr>
        <p:spPr>
          <a:xfrm>
            <a:off x="5915997" y="3609002"/>
            <a:ext cx="1620019" cy="270003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HTMLImageElement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582D98C-5F6A-337C-CC66-072435998DC1}"/>
              </a:ext>
            </a:extLst>
          </p:cNvPr>
          <p:cNvSpPr/>
          <p:nvPr/>
        </p:nvSpPr>
        <p:spPr>
          <a:xfrm>
            <a:off x="5915998" y="2168986"/>
            <a:ext cx="1710019" cy="270003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HTMLHeadingElement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2A905E7-1398-055E-F9E7-8C405D08BE38}"/>
              </a:ext>
            </a:extLst>
          </p:cNvPr>
          <p:cNvSpPr/>
          <p:nvPr/>
        </p:nvSpPr>
        <p:spPr>
          <a:xfrm>
            <a:off x="5915999" y="3969006"/>
            <a:ext cx="1440016" cy="270003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HTMLDivElement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DDE10A8-00FF-EB8F-5060-4B5A547B62B7}"/>
              </a:ext>
            </a:extLst>
          </p:cNvPr>
          <p:cNvSpPr/>
          <p:nvPr/>
        </p:nvSpPr>
        <p:spPr>
          <a:xfrm>
            <a:off x="4115978" y="1088974"/>
            <a:ext cx="1344504" cy="270003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HTMLDocument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ED972CE-2F51-B3D9-1B4E-5C6CC75EE46D}"/>
              </a:ext>
            </a:extLst>
          </p:cNvPr>
          <p:cNvSpPr/>
          <p:nvPr/>
        </p:nvSpPr>
        <p:spPr>
          <a:xfrm>
            <a:off x="4115978" y="1628980"/>
            <a:ext cx="1350015" cy="270003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Text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CD676BC-F45B-8BD4-6D84-F6149438D7AC}"/>
              </a:ext>
            </a:extLst>
          </p:cNvPr>
          <p:cNvSpPr/>
          <p:nvPr/>
        </p:nvSpPr>
        <p:spPr>
          <a:xfrm>
            <a:off x="4115978" y="2168986"/>
            <a:ext cx="1350015" cy="270003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Comment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2004CE3-1CA3-41C3-1DF7-8F338C923DD3}"/>
              </a:ext>
            </a:extLst>
          </p:cNvPr>
          <p:cNvSpPr/>
          <p:nvPr/>
        </p:nvSpPr>
        <p:spPr>
          <a:xfrm>
            <a:off x="4115978" y="2708992"/>
            <a:ext cx="1350015" cy="270003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HTMLElement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6ED9F9F-694F-C5DA-D2F8-192924B0685A}"/>
              </a:ext>
            </a:extLst>
          </p:cNvPr>
          <p:cNvSpPr/>
          <p:nvPr/>
        </p:nvSpPr>
        <p:spPr>
          <a:xfrm>
            <a:off x="2156232" y="1898983"/>
            <a:ext cx="1260014" cy="270003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CharacterData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2163787-A863-B198-D4FA-0F926A8421E9}"/>
              </a:ext>
            </a:extLst>
          </p:cNvPr>
          <p:cNvSpPr/>
          <p:nvPr/>
        </p:nvSpPr>
        <p:spPr>
          <a:xfrm>
            <a:off x="2135956" y="2708992"/>
            <a:ext cx="810009" cy="270003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Element</a:t>
            </a:r>
            <a:endParaRPr lang="en-CA" sz="1200" dirty="0">
              <a:solidFill>
                <a:schemeClr val="tx1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2ECB11A-DD1F-94C0-1F14-88FFB55FF9A3}"/>
              </a:ext>
            </a:extLst>
          </p:cNvPr>
          <p:cNvSpPr/>
          <p:nvPr/>
        </p:nvSpPr>
        <p:spPr>
          <a:xfrm>
            <a:off x="2135956" y="3519001"/>
            <a:ext cx="450005" cy="270003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Attr</a:t>
            </a:r>
            <a:endParaRPr lang="en-CA" sz="1200" dirty="0">
              <a:solidFill>
                <a:schemeClr val="tx1"/>
              </a:solidFill>
            </a:endParaRPr>
          </a:p>
        </p:txBody>
      </p: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C243E481-7986-2424-6C66-6B585A56C82B}"/>
              </a:ext>
            </a:extLst>
          </p:cNvPr>
          <p:cNvCxnSpPr>
            <a:stCxn id="24" idx="3"/>
            <a:endCxn id="21" idx="1"/>
          </p:cNvCxnSpPr>
          <p:nvPr/>
        </p:nvCxnSpPr>
        <p:spPr>
          <a:xfrm flipV="1">
            <a:off x="3416246" y="1763982"/>
            <a:ext cx="699732" cy="270003"/>
          </a:xfrm>
          <a:prstGeom prst="bentConnector3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F81DABD4-F03F-BA7B-9C86-9FCE21199856}"/>
              </a:ext>
            </a:extLst>
          </p:cNvPr>
          <p:cNvCxnSpPr>
            <a:stCxn id="24" idx="3"/>
            <a:endCxn id="22" idx="1"/>
          </p:cNvCxnSpPr>
          <p:nvPr/>
        </p:nvCxnSpPr>
        <p:spPr>
          <a:xfrm>
            <a:off x="3416246" y="2033985"/>
            <a:ext cx="699732" cy="270003"/>
          </a:xfrm>
          <a:prstGeom prst="bentConnector3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895A9A84-D624-C50B-EC9A-3FD5C6653DE8}"/>
              </a:ext>
            </a:extLst>
          </p:cNvPr>
          <p:cNvCxnSpPr>
            <a:stCxn id="23" idx="3"/>
            <a:endCxn id="7" idx="1"/>
          </p:cNvCxnSpPr>
          <p:nvPr/>
        </p:nvCxnSpPr>
        <p:spPr>
          <a:xfrm flipV="1">
            <a:off x="5465993" y="1223976"/>
            <a:ext cx="450005" cy="1620018"/>
          </a:xfrm>
          <a:prstGeom prst="bentConnector3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ED01FBFF-8041-3E11-66C3-0886564D205A}"/>
              </a:ext>
            </a:extLst>
          </p:cNvPr>
          <p:cNvCxnSpPr>
            <a:stCxn id="23" idx="3"/>
            <a:endCxn id="14" idx="1"/>
          </p:cNvCxnSpPr>
          <p:nvPr/>
        </p:nvCxnSpPr>
        <p:spPr>
          <a:xfrm flipV="1">
            <a:off x="5465993" y="1583980"/>
            <a:ext cx="450005" cy="1260014"/>
          </a:xfrm>
          <a:prstGeom prst="bentConnector3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320037C6-6A12-1185-343D-59357F69711A}"/>
              </a:ext>
            </a:extLst>
          </p:cNvPr>
          <p:cNvCxnSpPr>
            <a:stCxn id="23" idx="3"/>
            <a:endCxn id="13" idx="1"/>
          </p:cNvCxnSpPr>
          <p:nvPr/>
        </p:nvCxnSpPr>
        <p:spPr>
          <a:xfrm flipV="1">
            <a:off x="5465993" y="1943984"/>
            <a:ext cx="450006" cy="900010"/>
          </a:xfrm>
          <a:prstGeom prst="bentConnector3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EF8492D5-DC55-7B64-F366-B5687F35F4C0}"/>
              </a:ext>
            </a:extLst>
          </p:cNvPr>
          <p:cNvCxnSpPr>
            <a:stCxn id="23" idx="3"/>
            <a:endCxn id="18" idx="1"/>
          </p:cNvCxnSpPr>
          <p:nvPr/>
        </p:nvCxnSpPr>
        <p:spPr>
          <a:xfrm flipV="1">
            <a:off x="5465993" y="2303988"/>
            <a:ext cx="450005" cy="540006"/>
          </a:xfrm>
          <a:prstGeom prst="bentConnector3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F00B212D-D089-C775-7332-E7E7460C9C35}"/>
              </a:ext>
            </a:extLst>
          </p:cNvPr>
          <p:cNvCxnSpPr>
            <a:stCxn id="23" idx="3"/>
            <a:endCxn id="9" idx="1"/>
          </p:cNvCxnSpPr>
          <p:nvPr/>
        </p:nvCxnSpPr>
        <p:spPr>
          <a:xfrm flipV="1">
            <a:off x="5465993" y="2663992"/>
            <a:ext cx="450005" cy="180002"/>
          </a:xfrm>
          <a:prstGeom prst="bentConnector3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3C5DC819-3168-8C47-D1C9-C4DE4DBB8752}"/>
              </a:ext>
            </a:extLst>
          </p:cNvPr>
          <p:cNvCxnSpPr>
            <a:stCxn id="23" idx="3"/>
            <a:endCxn id="11" idx="1"/>
          </p:cNvCxnSpPr>
          <p:nvPr/>
        </p:nvCxnSpPr>
        <p:spPr>
          <a:xfrm>
            <a:off x="5465993" y="2843994"/>
            <a:ext cx="450004" cy="180002"/>
          </a:xfrm>
          <a:prstGeom prst="bentConnector3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9D74C677-A045-F13D-5BB9-049DBD42819E}"/>
              </a:ext>
            </a:extLst>
          </p:cNvPr>
          <p:cNvCxnSpPr>
            <a:stCxn id="23" idx="3"/>
            <a:endCxn id="12" idx="1"/>
          </p:cNvCxnSpPr>
          <p:nvPr/>
        </p:nvCxnSpPr>
        <p:spPr>
          <a:xfrm>
            <a:off x="5465993" y="2843994"/>
            <a:ext cx="450004" cy="540006"/>
          </a:xfrm>
          <a:prstGeom prst="bentConnector3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642DFA39-2F18-EFFE-0BF9-567B0C494831}"/>
              </a:ext>
            </a:extLst>
          </p:cNvPr>
          <p:cNvCxnSpPr>
            <a:stCxn id="23" idx="3"/>
            <a:endCxn id="17" idx="1"/>
          </p:cNvCxnSpPr>
          <p:nvPr/>
        </p:nvCxnSpPr>
        <p:spPr>
          <a:xfrm>
            <a:off x="5465993" y="2843994"/>
            <a:ext cx="450004" cy="900010"/>
          </a:xfrm>
          <a:prstGeom prst="bentConnector3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5A887D46-47E9-418B-8998-E1487B3AFC5F}"/>
              </a:ext>
            </a:extLst>
          </p:cNvPr>
          <p:cNvCxnSpPr>
            <a:stCxn id="23" idx="3"/>
            <a:endCxn id="19" idx="1"/>
          </p:cNvCxnSpPr>
          <p:nvPr/>
        </p:nvCxnSpPr>
        <p:spPr>
          <a:xfrm>
            <a:off x="5465993" y="2843994"/>
            <a:ext cx="450006" cy="1260014"/>
          </a:xfrm>
          <a:prstGeom prst="bentConnector3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D643429B-C876-2399-D11C-B314213235AF}"/>
              </a:ext>
            </a:extLst>
          </p:cNvPr>
          <p:cNvCxnSpPr>
            <a:stCxn id="23" idx="3"/>
            <a:endCxn id="16" idx="1"/>
          </p:cNvCxnSpPr>
          <p:nvPr/>
        </p:nvCxnSpPr>
        <p:spPr>
          <a:xfrm>
            <a:off x="5465993" y="2843994"/>
            <a:ext cx="450005" cy="1620018"/>
          </a:xfrm>
          <a:prstGeom prst="bentConnector3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id="{254BF0DE-5C43-3C8E-BF4A-1165B8950D00}"/>
              </a:ext>
            </a:extLst>
          </p:cNvPr>
          <p:cNvCxnSpPr>
            <a:stCxn id="23" idx="3"/>
            <a:endCxn id="10" idx="1"/>
          </p:cNvCxnSpPr>
          <p:nvPr/>
        </p:nvCxnSpPr>
        <p:spPr>
          <a:xfrm>
            <a:off x="5465993" y="2843994"/>
            <a:ext cx="450005" cy="1980022"/>
          </a:xfrm>
          <a:prstGeom prst="bentConnector3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ctor: Elbow 53">
            <a:extLst>
              <a:ext uri="{FF2B5EF4-FFF2-40B4-BE49-F238E27FC236}">
                <a16:creationId xmlns:a16="http://schemas.microsoft.com/office/drawing/2014/main" id="{16F755C8-952E-857D-2A49-29516AF98817}"/>
              </a:ext>
            </a:extLst>
          </p:cNvPr>
          <p:cNvCxnSpPr>
            <a:stCxn id="23" idx="3"/>
            <a:endCxn id="15" idx="1"/>
          </p:cNvCxnSpPr>
          <p:nvPr/>
        </p:nvCxnSpPr>
        <p:spPr>
          <a:xfrm>
            <a:off x="5465993" y="2843994"/>
            <a:ext cx="450006" cy="2340026"/>
          </a:xfrm>
          <a:prstGeom prst="bentConnector3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Connector: Elbow 67">
            <a:extLst>
              <a:ext uri="{FF2B5EF4-FFF2-40B4-BE49-F238E27FC236}">
                <a16:creationId xmlns:a16="http://schemas.microsoft.com/office/drawing/2014/main" id="{421F3F75-3111-106A-7CF1-4C2F0D2C5AC6}"/>
              </a:ext>
            </a:extLst>
          </p:cNvPr>
          <p:cNvCxnSpPr>
            <a:stCxn id="6" idx="3"/>
            <a:endCxn id="8" idx="1"/>
          </p:cNvCxnSpPr>
          <p:nvPr/>
        </p:nvCxnSpPr>
        <p:spPr>
          <a:xfrm flipV="1">
            <a:off x="1505949" y="1223976"/>
            <a:ext cx="630007" cy="810009"/>
          </a:xfrm>
          <a:prstGeom prst="bentConnector3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ctor: Elbow 69">
            <a:extLst>
              <a:ext uri="{FF2B5EF4-FFF2-40B4-BE49-F238E27FC236}">
                <a16:creationId xmlns:a16="http://schemas.microsoft.com/office/drawing/2014/main" id="{8075A2B5-A34E-DC91-4022-83F02644D889}"/>
              </a:ext>
            </a:extLst>
          </p:cNvPr>
          <p:cNvCxnSpPr>
            <a:stCxn id="6" idx="3"/>
            <a:endCxn id="25" idx="1"/>
          </p:cNvCxnSpPr>
          <p:nvPr/>
        </p:nvCxnSpPr>
        <p:spPr>
          <a:xfrm>
            <a:off x="1505949" y="2033985"/>
            <a:ext cx="630007" cy="810009"/>
          </a:xfrm>
          <a:prstGeom prst="bentConnector3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Connector: Elbow 71">
            <a:extLst>
              <a:ext uri="{FF2B5EF4-FFF2-40B4-BE49-F238E27FC236}">
                <a16:creationId xmlns:a16="http://schemas.microsoft.com/office/drawing/2014/main" id="{2F399A08-29D3-2162-D263-35F7B6CDAC31}"/>
              </a:ext>
            </a:extLst>
          </p:cNvPr>
          <p:cNvCxnSpPr>
            <a:stCxn id="6" idx="3"/>
            <a:endCxn id="26" idx="1"/>
          </p:cNvCxnSpPr>
          <p:nvPr/>
        </p:nvCxnSpPr>
        <p:spPr>
          <a:xfrm>
            <a:off x="1505949" y="2033985"/>
            <a:ext cx="630007" cy="1620018"/>
          </a:xfrm>
          <a:prstGeom prst="bentConnector3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09708498-79AD-6F74-202A-8BC6FA036917}"/>
              </a:ext>
            </a:extLst>
          </p:cNvPr>
          <p:cNvCxnSpPr>
            <a:stCxn id="25" idx="3"/>
            <a:endCxn id="23" idx="1"/>
          </p:cNvCxnSpPr>
          <p:nvPr/>
        </p:nvCxnSpPr>
        <p:spPr>
          <a:xfrm>
            <a:off x="2945965" y="2843994"/>
            <a:ext cx="117001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BDD812D7-950D-CC30-E881-61089078268E}"/>
              </a:ext>
            </a:extLst>
          </p:cNvPr>
          <p:cNvCxnSpPr>
            <a:stCxn id="8" idx="3"/>
            <a:endCxn id="20" idx="1"/>
          </p:cNvCxnSpPr>
          <p:nvPr/>
        </p:nvCxnSpPr>
        <p:spPr>
          <a:xfrm>
            <a:off x="3125967" y="1223976"/>
            <a:ext cx="99001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D9BD2B65-6E12-F2D9-6E35-6D47166DDE2D}"/>
              </a:ext>
            </a:extLst>
          </p:cNvPr>
          <p:cNvCxnSpPr>
            <a:stCxn id="6" idx="3"/>
            <a:endCxn id="24" idx="1"/>
          </p:cNvCxnSpPr>
          <p:nvPr/>
        </p:nvCxnSpPr>
        <p:spPr>
          <a:xfrm>
            <a:off x="1505949" y="2033985"/>
            <a:ext cx="65028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3902118C-FEAB-018F-6371-02FCC886B5CF}"/>
              </a:ext>
            </a:extLst>
          </p:cNvPr>
          <p:cNvSpPr/>
          <p:nvPr/>
        </p:nvSpPr>
        <p:spPr>
          <a:xfrm>
            <a:off x="5915998" y="5409022"/>
            <a:ext cx="567607" cy="270003"/>
          </a:xfrm>
          <a:prstGeom prst="round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etc..</a:t>
            </a:r>
            <a:endParaRPr lang="en-CA" sz="1200" dirty="0">
              <a:solidFill>
                <a:schemeClr val="tx1"/>
              </a:solidFill>
            </a:endParaRPr>
          </a:p>
        </p:txBody>
      </p:sp>
      <p:cxnSp>
        <p:nvCxnSpPr>
          <p:cNvPr id="96" name="Connector: Elbow 95">
            <a:extLst>
              <a:ext uri="{FF2B5EF4-FFF2-40B4-BE49-F238E27FC236}">
                <a16:creationId xmlns:a16="http://schemas.microsoft.com/office/drawing/2014/main" id="{77E200CE-B477-7060-0238-8B89ED0E60FF}"/>
              </a:ext>
            </a:extLst>
          </p:cNvPr>
          <p:cNvCxnSpPr>
            <a:cxnSpLocks/>
            <a:stCxn id="23" idx="3"/>
            <a:endCxn id="94" idx="1"/>
          </p:cNvCxnSpPr>
          <p:nvPr/>
        </p:nvCxnSpPr>
        <p:spPr>
          <a:xfrm>
            <a:off x="5465993" y="2843994"/>
            <a:ext cx="450005" cy="2700030"/>
          </a:xfrm>
          <a:prstGeom prst="bentConnector3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6822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10271</TotalTime>
  <Words>4132</Words>
  <Application>Microsoft Office PowerPoint</Application>
  <PresentationFormat>Widescreen</PresentationFormat>
  <Paragraphs>1065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9" baseType="lpstr">
      <vt:lpstr>Aptos</vt:lpstr>
      <vt:lpstr>Aptos Display</vt:lpstr>
      <vt:lpstr>Arial</vt:lpstr>
      <vt:lpstr>Consolas</vt:lpstr>
      <vt:lpstr>Courier New</vt:lpstr>
      <vt:lpstr>Segoe UI Emoji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Mark Lanthier</dc:creator>
  <cp:lastModifiedBy>Mark Lanthier</cp:lastModifiedBy>
  <cp:revision>109</cp:revision>
  <dcterms:created xsi:type="dcterms:W3CDTF">2025-06-19T15:59:41Z</dcterms:created>
  <dcterms:modified xsi:type="dcterms:W3CDTF">2025-10-21T19:31:53Z</dcterms:modified>
</cp:coreProperties>
</file>