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1"/>
  </p:notesMasterIdLst>
  <p:sldIdLst>
    <p:sldId id="311" r:id="rId3"/>
    <p:sldId id="290" r:id="rId4"/>
    <p:sldId id="291" r:id="rId5"/>
    <p:sldId id="293" r:id="rId6"/>
    <p:sldId id="313" r:id="rId7"/>
    <p:sldId id="315" r:id="rId8"/>
    <p:sldId id="316" r:id="rId9"/>
    <p:sldId id="314" r:id="rId10"/>
    <p:sldId id="317" r:id="rId11"/>
    <p:sldId id="263" r:id="rId12"/>
    <p:sldId id="257" r:id="rId13"/>
    <p:sldId id="499" r:id="rId14"/>
    <p:sldId id="501" r:id="rId15"/>
    <p:sldId id="500" r:id="rId16"/>
    <p:sldId id="516" r:id="rId17"/>
    <p:sldId id="517" r:id="rId18"/>
    <p:sldId id="522" r:id="rId19"/>
    <p:sldId id="504" r:id="rId20"/>
    <p:sldId id="503" r:id="rId21"/>
    <p:sldId id="502" r:id="rId22"/>
    <p:sldId id="523" r:id="rId23"/>
    <p:sldId id="506" r:id="rId24"/>
    <p:sldId id="505" r:id="rId25"/>
    <p:sldId id="507" r:id="rId26"/>
    <p:sldId id="518" r:id="rId27"/>
    <p:sldId id="519" r:id="rId28"/>
    <p:sldId id="508" r:id="rId29"/>
    <p:sldId id="520" r:id="rId30"/>
    <p:sldId id="521" r:id="rId31"/>
    <p:sldId id="509" r:id="rId32"/>
    <p:sldId id="262" r:id="rId33"/>
    <p:sldId id="510" r:id="rId34"/>
    <p:sldId id="511" r:id="rId35"/>
    <p:sldId id="513" r:id="rId36"/>
    <p:sldId id="514" r:id="rId37"/>
    <p:sldId id="512" r:id="rId38"/>
    <p:sldId id="515" r:id="rId39"/>
    <p:sldId id="52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1CB47-6434-4B5E-B1F4-FDA1A0ED7AF8}" type="datetimeFigureOut">
              <a:rPr lang="en-CA" smtClean="0"/>
              <a:t>2024-02-19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89B2-DC25-471B-910E-1F456D6166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319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9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EC3D8-A0EB-6112-9063-EF25B92D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1CF99-BBA2-CAC8-3ECD-499DB2B00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1D1E1-2549-DBBB-2373-BE6D18309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Data from </a:t>
            </a:r>
            <a:r>
              <a:rPr lang="en-GB" dirty="0"/>
              <a:t>https://</a:t>
            </a:r>
            <a:r>
              <a:rPr lang="en-GB" dirty="0" err="1"/>
              <a:t>www.nokia.com</a:t>
            </a:r>
            <a:r>
              <a:rPr lang="en-GB" dirty="0"/>
              <a:t>/networks/</a:t>
            </a:r>
            <a:r>
              <a:rPr lang="en-GB" dirty="0" err="1"/>
              <a:t>bss-oss</a:t>
            </a:r>
            <a:r>
              <a:rPr lang="en-GB" dirty="0"/>
              <a:t>/ava/energy-efficiency/</a:t>
            </a: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ECBC5-7317-833D-E4FD-9098E4884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76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https://www.smithsonianmag.com/science-nature/dugong-huggable-seagress-loving-sea-cow-new-best-friend-drones-180983695/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79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each topic, subtopic and most importantly examples.</a:t>
            </a:r>
          </a:p>
          <a:p>
            <a:endParaRPr lang="en-GB" dirty="0"/>
          </a:p>
          <a:p>
            <a:r>
              <a:rPr lang="en-GB" dirty="0"/>
              <a:t>From https://</a:t>
            </a:r>
            <a:r>
              <a:rPr lang="en-GB" dirty="0" err="1"/>
              <a:t>cdn-assets.inwink.com</a:t>
            </a:r>
            <a:r>
              <a:rPr lang="en-GB" dirty="0"/>
              <a:t>/de3a211c-d522-4534-8cb8-65999ca21469/c62eeb95-4510-4dbc-9256-41cecffec46d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34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https://www.theguardian.com/environment/2024/feb/12/from-turtles-to-fruit-bats-migratory-species-increasingly-under-threat-says-un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64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www.rts.com</a:t>
            </a:r>
            <a:r>
              <a:rPr lang="en-GB" dirty="0"/>
              <a:t>/blog/ai-and-waste-management/</a:t>
            </a:r>
          </a:p>
          <a:p>
            <a:r>
              <a:rPr lang="en-GB" dirty="0"/>
              <a:t>https://</a:t>
            </a:r>
            <a:r>
              <a:rPr lang="en-GB" dirty="0" err="1"/>
              <a:t>evreka.co</a:t>
            </a:r>
            <a:r>
              <a:rPr lang="en-GB" dirty="0"/>
              <a:t>/blog/how-to-utilize-from-ai-in-waste-management/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3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black a conventional weather prediction model, in blue an AI model</a:t>
            </a:r>
          </a:p>
          <a:p>
            <a:r>
              <a:rPr lang="en-GB" dirty="0"/>
              <a:t>https://</a:t>
            </a:r>
            <a:r>
              <a:rPr lang="en-GB" dirty="0" err="1"/>
              <a:t>deepmind.google</a:t>
            </a:r>
            <a:r>
              <a:rPr lang="en-GB" dirty="0"/>
              <a:t>/discover/blog/graphcast-ai-model-for-faster-and-more-accurate-global-weather-forecasting/</a:t>
            </a:r>
          </a:p>
          <a:p>
            <a:r>
              <a:rPr lang="en-GB" dirty="0"/>
              <a:t>https://</a:t>
            </a:r>
            <a:r>
              <a:rPr lang="en-GB" dirty="0" err="1"/>
              <a:t>www.science.org</a:t>
            </a:r>
            <a:r>
              <a:rPr lang="en-GB" dirty="0"/>
              <a:t>/content/article/ai-churns-out-lightning-fast-forecasts-good-weather-agencies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3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89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www.technologyreview.com</a:t>
            </a:r>
            <a:r>
              <a:rPr lang="en-GB" dirty="0"/>
              <a:t>/2024/01/10/1086259/deploying-high-performance-energy-efficient-ai/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www.ri.se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/generative-ai-must-run-using-liquid-cooling</a:t>
            </a:r>
            <a:endParaRPr lang="en-FR" dirty="0"/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69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8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6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</a:t>
            </a:r>
            <a:r>
              <a:rPr lang="it-IT" dirty="0" err="1"/>
              <a:t>users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UX: </a:t>
            </a:r>
          </a:p>
          <a:p>
            <a:endParaRPr lang="it-IT" dirty="0"/>
          </a:p>
          <a:p>
            <a:pPr marL="171450" indent="-171450">
              <a:buFontTx/>
              <a:buChar char="-"/>
            </a:pPr>
            <a:r>
              <a:rPr lang="it-IT" dirty="0"/>
              <a:t>First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users</a:t>
            </a:r>
            <a:r>
              <a:rPr lang="it-IT" dirty="0"/>
              <a:t>:</a:t>
            </a:r>
            <a:r>
              <a:rPr lang="it-IT" baseline="0" dirty="0"/>
              <a:t>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who</a:t>
            </a:r>
            <a:r>
              <a:rPr lang="it-IT" baseline="0" dirty="0"/>
              <a:t> </a:t>
            </a:r>
            <a:r>
              <a:rPr lang="it-IT" baseline="0" dirty="0" err="1"/>
              <a:t>directly</a:t>
            </a:r>
            <a:r>
              <a:rPr lang="it-IT" baseline="0" dirty="0"/>
              <a:t> </a:t>
            </a:r>
            <a:r>
              <a:rPr lang="it-IT" baseline="0" dirty="0" err="1"/>
              <a:t>interact</a:t>
            </a:r>
            <a:r>
              <a:rPr lang="it-IT" baseline="0" dirty="0"/>
              <a:t> with the </a:t>
            </a:r>
            <a:r>
              <a:rPr lang="it-IT" baseline="0" dirty="0" err="1"/>
              <a:t>technology</a:t>
            </a:r>
            <a:endParaRPr lang="it-IT" baseline="0" dirty="0"/>
          </a:p>
          <a:p>
            <a:pPr marL="171450" indent="-171450">
              <a:buFontTx/>
              <a:buChar char="-"/>
            </a:pPr>
            <a:r>
              <a:rPr lang="it-IT" baseline="0" dirty="0"/>
              <a:t>Second </a:t>
            </a:r>
            <a:r>
              <a:rPr lang="it-IT" baseline="0" dirty="0" err="1"/>
              <a:t>level</a:t>
            </a:r>
            <a:r>
              <a:rPr lang="it-IT" baseline="0" dirty="0"/>
              <a:t> </a:t>
            </a:r>
            <a:r>
              <a:rPr lang="it-IT" baseline="0" dirty="0" err="1"/>
              <a:t>users</a:t>
            </a:r>
            <a:r>
              <a:rPr lang="it-IT" baseline="0" dirty="0"/>
              <a:t>: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who</a:t>
            </a:r>
            <a:r>
              <a:rPr lang="it-IT" baseline="0" dirty="0"/>
              <a:t> are </a:t>
            </a:r>
            <a:r>
              <a:rPr lang="it-IT" baseline="0" dirty="0" err="1"/>
              <a:t>someway</a:t>
            </a:r>
            <a:r>
              <a:rPr lang="it-IT" baseline="0" dirty="0"/>
              <a:t> </a:t>
            </a:r>
            <a:r>
              <a:rPr lang="it-IT" baseline="0" dirty="0" err="1"/>
              <a:t>affected</a:t>
            </a:r>
            <a:r>
              <a:rPr lang="it-IT" baseline="0" dirty="0"/>
              <a:t> by the </a:t>
            </a:r>
            <a:r>
              <a:rPr lang="it-IT" baseline="0" dirty="0" err="1"/>
              <a:t>implementation</a:t>
            </a:r>
            <a:r>
              <a:rPr lang="it-IT" baseline="0" dirty="0"/>
              <a:t> of the </a:t>
            </a:r>
            <a:r>
              <a:rPr lang="it-IT" baseline="0" dirty="0" err="1"/>
              <a:t>technology</a:t>
            </a:r>
            <a:r>
              <a:rPr lang="it-IT" baseline="0" dirty="0"/>
              <a:t>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Third </a:t>
            </a:r>
            <a:r>
              <a:rPr lang="it-IT" baseline="0" dirty="0" err="1"/>
              <a:t>level</a:t>
            </a:r>
            <a:r>
              <a:rPr lang="it-IT" baseline="0" dirty="0"/>
              <a:t> </a:t>
            </a:r>
            <a:r>
              <a:rPr lang="it-IT" baseline="0" dirty="0" err="1"/>
              <a:t>users</a:t>
            </a:r>
            <a:r>
              <a:rPr lang="it-IT" baseline="0" dirty="0"/>
              <a:t>: </a:t>
            </a:r>
            <a:r>
              <a:rPr lang="it-IT" baseline="0" dirty="0" err="1"/>
              <a:t>those</a:t>
            </a:r>
            <a:r>
              <a:rPr lang="it-IT" baseline="0" dirty="0"/>
              <a:t> </a:t>
            </a:r>
            <a:r>
              <a:rPr lang="it-IT" baseline="0" dirty="0" err="1"/>
              <a:t>who</a:t>
            </a:r>
            <a:r>
              <a:rPr lang="it-IT" baseline="0" dirty="0"/>
              <a:t> </a:t>
            </a:r>
            <a:r>
              <a:rPr lang="it-IT" baseline="0" dirty="0" err="1"/>
              <a:t>make</a:t>
            </a:r>
            <a:r>
              <a:rPr lang="it-IT" baseline="0" dirty="0"/>
              <a:t> </a:t>
            </a:r>
            <a:r>
              <a:rPr lang="it-IT" baseline="0" dirty="0" err="1"/>
              <a:t>any</a:t>
            </a:r>
            <a:r>
              <a:rPr lang="it-IT" baseline="0" dirty="0"/>
              <a:t> </a:t>
            </a:r>
            <a:r>
              <a:rPr lang="it-IT" baseline="0" dirty="0" err="1"/>
              <a:t>decision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affect</a:t>
            </a:r>
            <a:r>
              <a:rPr lang="it-IT" baseline="0" dirty="0"/>
              <a:t> the </a:t>
            </a:r>
            <a:r>
              <a:rPr lang="it-IT" baseline="0" dirty="0" err="1"/>
              <a:t>implementation</a:t>
            </a:r>
            <a:r>
              <a:rPr lang="it-IT" baseline="0" dirty="0"/>
              <a:t> of the </a:t>
            </a:r>
            <a:r>
              <a:rPr lang="it-IT" baseline="0" dirty="0" err="1"/>
              <a:t>technology</a:t>
            </a:r>
            <a:r>
              <a:rPr lang="it-IT" baseline="0" dirty="0"/>
              <a:t> in some </a:t>
            </a:r>
            <a:r>
              <a:rPr lang="it-IT" baseline="0" dirty="0" err="1"/>
              <a:t>context</a:t>
            </a:r>
            <a:r>
              <a:rPr lang="it-IT" baseline="0" dirty="0"/>
              <a:t>, </a:t>
            </a:r>
            <a:r>
              <a:rPr lang="it-IT" baseline="0" dirty="0" err="1"/>
              <a:t>without</a:t>
            </a:r>
            <a:r>
              <a:rPr lang="it-IT" baseline="0" dirty="0"/>
              <a:t> </a:t>
            </a:r>
            <a:r>
              <a:rPr lang="it-IT" baseline="0" dirty="0" err="1"/>
              <a:t>using</a:t>
            </a:r>
            <a:r>
              <a:rPr lang="it-IT" baseline="0" dirty="0"/>
              <a:t>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directly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1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https://www.emerald.com/insight/content/doi/10.1108/ITP-07-2022-0519/full/html?skipTracking=true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5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0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6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9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Data from </a:t>
            </a:r>
            <a:r>
              <a:rPr lang="en-GB" dirty="0"/>
              <a:t>https://</a:t>
            </a:r>
            <a:r>
              <a:rPr lang="en-GB" dirty="0" err="1"/>
              <a:t>www.nokia.com</a:t>
            </a:r>
            <a:r>
              <a:rPr lang="en-GB" dirty="0"/>
              <a:t>/networks/</a:t>
            </a:r>
            <a:r>
              <a:rPr lang="en-GB" dirty="0" err="1"/>
              <a:t>bss-oss</a:t>
            </a:r>
            <a:r>
              <a:rPr lang="en-GB" dirty="0"/>
              <a:t>/ava/energy-efficiency/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EF876-BDDC-2244-8F03-5DA86946553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tif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 - Carte de nos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9">
            <a:extLst>
              <a:ext uri="{FF2B5EF4-FFF2-40B4-BE49-F238E27FC236}">
                <a16:creationId xmlns:a16="http://schemas.microsoft.com/office/drawing/2014/main" id="{04DDD04C-3AFF-7140-AEE0-A64C71E81FFF}"/>
              </a:ext>
            </a:extLst>
          </p:cNvPr>
          <p:cNvSpPr>
            <a:spLocks/>
          </p:cNvSpPr>
          <p:nvPr userDrawn="1"/>
        </p:nvSpPr>
        <p:spPr bwMode="auto">
          <a:xfrm>
            <a:off x="2026720" y="2560215"/>
            <a:ext cx="2723863" cy="3607513"/>
          </a:xfrm>
          <a:custGeom>
            <a:avLst/>
            <a:gdLst/>
            <a:ahLst/>
            <a:cxnLst>
              <a:cxn ang="0">
                <a:pos x="307" y="253"/>
              </a:cxn>
              <a:cxn ang="0">
                <a:pos x="36" y="389"/>
              </a:cxn>
              <a:cxn ang="0">
                <a:pos x="152" y="535"/>
              </a:cxn>
              <a:cxn ang="0">
                <a:pos x="54" y="621"/>
              </a:cxn>
              <a:cxn ang="0">
                <a:pos x="107" y="700"/>
              </a:cxn>
              <a:cxn ang="0">
                <a:pos x="98" y="861"/>
              </a:cxn>
              <a:cxn ang="0">
                <a:pos x="236" y="886"/>
              </a:cxn>
              <a:cxn ang="0">
                <a:pos x="316" y="886"/>
              </a:cxn>
              <a:cxn ang="0">
                <a:pos x="368" y="861"/>
              </a:cxn>
              <a:cxn ang="0">
                <a:pos x="477" y="831"/>
              </a:cxn>
              <a:cxn ang="0">
                <a:pos x="720" y="885"/>
              </a:cxn>
              <a:cxn ang="0">
                <a:pos x="877" y="1132"/>
              </a:cxn>
              <a:cxn ang="0">
                <a:pos x="983" y="1325"/>
              </a:cxn>
              <a:cxn ang="0">
                <a:pos x="1074" y="1700"/>
              </a:cxn>
              <a:cxn ang="0">
                <a:pos x="1256" y="1957"/>
              </a:cxn>
              <a:cxn ang="0">
                <a:pos x="1266" y="1862"/>
              </a:cxn>
              <a:cxn ang="0">
                <a:pos x="1649" y="2164"/>
              </a:cxn>
              <a:cxn ang="0">
                <a:pos x="1922" y="2341"/>
              </a:cxn>
              <a:cxn ang="0">
                <a:pos x="1964" y="2526"/>
              </a:cxn>
              <a:cxn ang="0">
                <a:pos x="2062" y="2838"/>
              </a:cxn>
              <a:cxn ang="0">
                <a:pos x="2122" y="3477"/>
              </a:cxn>
              <a:cxn ang="0">
                <a:pos x="2109" y="3696"/>
              </a:cxn>
              <a:cxn ang="0">
                <a:pos x="2116" y="3854"/>
              </a:cxn>
              <a:cxn ang="0">
                <a:pos x="2242" y="3807"/>
              </a:cxn>
              <a:cxn ang="0">
                <a:pos x="2323" y="3576"/>
              </a:cxn>
              <a:cxn ang="0">
                <a:pos x="2463" y="3339"/>
              </a:cxn>
              <a:cxn ang="0">
                <a:pos x="2680" y="3123"/>
              </a:cxn>
              <a:cxn ang="0">
                <a:pos x="2980" y="2650"/>
              </a:cxn>
              <a:cxn ang="0">
                <a:pos x="2655" y="2553"/>
              </a:cxn>
              <a:cxn ang="0">
                <a:pos x="2498" y="2390"/>
              </a:cxn>
              <a:cxn ang="0">
                <a:pos x="2235" y="2280"/>
              </a:cxn>
              <a:cxn ang="0">
                <a:pos x="2006" y="2316"/>
              </a:cxn>
              <a:cxn ang="0">
                <a:pos x="1812" y="2048"/>
              </a:cxn>
              <a:cxn ang="0">
                <a:pos x="1630" y="1860"/>
              </a:cxn>
              <a:cxn ang="0">
                <a:pos x="1883" y="1826"/>
              </a:cxn>
              <a:cxn ang="0">
                <a:pos x="2055" y="1688"/>
              </a:cxn>
              <a:cxn ang="0">
                <a:pos x="2180" y="1463"/>
              </a:cxn>
              <a:cxn ang="0">
                <a:pos x="2360" y="1394"/>
              </a:cxn>
              <a:cxn ang="0">
                <a:pos x="2215" y="1292"/>
              </a:cxn>
              <a:cxn ang="0">
                <a:pos x="2500" y="1098"/>
              </a:cxn>
              <a:cxn ang="0">
                <a:pos x="2284" y="895"/>
              </a:cxn>
              <a:cxn ang="0">
                <a:pos x="2100" y="740"/>
              </a:cxn>
              <a:cxn ang="0">
                <a:pos x="2050" y="987"/>
              </a:cxn>
              <a:cxn ang="0">
                <a:pos x="1925" y="1129"/>
              </a:cxn>
              <a:cxn ang="0">
                <a:pos x="1679" y="913"/>
              </a:cxn>
              <a:cxn ang="0">
                <a:pos x="1725" y="663"/>
              </a:cxn>
              <a:cxn ang="0">
                <a:pos x="1822" y="574"/>
              </a:cxn>
              <a:cxn ang="0">
                <a:pos x="1925" y="359"/>
              </a:cxn>
              <a:cxn ang="0">
                <a:pos x="1822" y="466"/>
              </a:cxn>
              <a:cxn ang="0">
                <a:pos x="1709" y="333"/>
              </a:cxn>
              <a:cxn ang="0">
                <a:pos x="1735" y="24"/>
              </a:cxn>
              <a:cxn ang="0">
                <a:pos x="1607" y="243"/>
              </a:cxn>
              <a:cxn ang="0">
                <a:pos x="1607" y="422"/>
              </a:cxn>
              <a:cxn ang="0">
                <a:pos x="1426" y="421"/>
              </a:cxn>
              <a:cxn ang="0">
                <a:pos x="1330" y="453"/>
              </a:cxn>
              <a:cxn ang="0">
                <a:pos x="1040" y="322"/>
              </a:cxn>
              <a:cxn ang="0">
                <a:pos x="791" y="347"/>
              </a:cxn>
            </a:cxnLst>
            <a:rect l="0" t="0" r="r" b="b"/>
            <a:pathLst>
              <a:path w="2990" h="3967">
                <a:moveTo>
                  <a:pt x="546" y="300"/>
                </a:moveTo>
                <a:cubicBezTo>
                  <a:pt x="494" y="305"/>
                  <a:pt x="494" y="305"/>
                  <a:pt x="494" y="305"/>
                </a:cubicBezTo>
                <a:cubicBezTo>
                  <a:pt x="494" y="305"/>
                  <a:pt x="487" y="316"/>
                  <a:pt x="457" y="296"/>
                </a:cubicBezTo>
                <a:cubicBezTo>
                  <a:pt x="427" y="276"/>
                  <a:pt x="408" y="273"/>
                  <a:pt x="396" y="274"/>
                </a:cubicBezTo>
                <a:cubicBezTo>
                  <a:pt x="385" y="276"/>
                  <a:pt x="353" y="269"/>
                  <a:pt x="353" y="269"/>
                </a:cubicBezTo>
                <a:cubicBezTo>
                  <a:pt x="349" y="251"/>
                  <a:pt x="349" y="251"/>
                  <a:pt x="349" y="251"/>
                </a:cubicBezTo>
                <a:cubicBezTo>
                  <a:pt x="349" y="251"/>
                  <a:pt x="337" y="244"/>
                  <a:pt x="332" y="244"/>
                </a:cubicBezTo>
                <a:cubicBezTo>
                  <a:pt x="327" y="244"/>
                  <a:pt x="327" y="263"/>
                  <a:pt x="307" y="253"/>
                </a:cubicBezTo>
                <a:cubicBezTo>
                  <a:pt x="287" y="243"/>
                  <a:pt x="287" y="239"/>
                  <a:pt x="268" y="231"/>
                </a:cubicBezTo>
                <a:cubicBezTo>
                  <a:pt x="250" y="222"/>
                  <a:pt x="235" y="206"/>
                  <a:pt x="233" y="222"/>
                </a:cubicBezTo>
                <a:cubicBezTo>
                  <a:pt x="231" y="239"/>
                  <a:pt x="228" y="253"/>
                  <a:pt x="208" y="258"/>
                </a:cubicBezTo>
                <a:cubicBezTo>
                  <a:pt x="187" y="263"/>
                  <a:pt x="186" y="263"/>
                  <a:pt x="174" y="274"/>
                </a:cubicBezTo>
                <a:cubicBezTo>
                  <a:pt x="162" y="286"/>
                  <a:pt x="160" y="283"/>
                  <a:pt x="139" y="300"/>
                </a:cubicBezTo>
                <a:cubicBezTo>
                  <a:pt x="117" y="316"/>
                  <a:pt x="103" y="333"/>
                  <a:pt x="101" y="347"/>
                </a:cubicBezTo>
                <a:cubicBezTo>
                  <a:pt x="100" y="360"/>
                  <a:pt x="101" y="382"/>
                  <a:pt x="76" y="382"/>
                </a:cubicBezTo>
                <a:cubicBezTo>
                  <a:pt x="51" y="382"/>
                  <a:pt x="36" y="389"/>
                  <a:pt x="36" y="389"/>
                </a:cubicBezTo>
                <a:cubicBezTo>
                  <a:pt x="34" y="404"/>
                  <a:pt x="34" y="404"/>
                  <a:pt x="34" y="404"/>
                </a:cubicBezTo>
                <a:cubicBezTo>
                  <a:pt x="34" y="414"/>
                  <a:pt x="68" y="427"/>
                  <a:pt x="78" y="436"/>
                </a:cubicBezTo>
                <a:cubicBezTo>
                  <a:pt x="88" y="444"/>
                  <a:pt x="100" y="486"/>
                  <a:pt x="107" y="490"/>
                </a:cubicBezTo>
                <a:cubicBezTo>
                  <a:pt x="113" y="493"/>
                  <a:pt x="122" y="483"/>
                  <a:pt x="128" y="490"/>
                </a:cubicBezTo>
                <a:cubicBezTo>
                  <a:pt x="135" y="496"/>
                  <a:pt x="125" y="503"/>
                  <a:pt x="137" y="505"/>
                </a:cubicBezTo>
                <a:cubicBezTo>
                  <a:pt x="149" y="506"/>
                  <a:pt x="164" y="506"/>
                  <a:pt x="174" y="508"/>
                </a:cubicBezTo>
                <a:cubicBezTo>
                  <a:pt x="184" y="510"/>
                  <a:pt x="189" y="525"/>
                  <a:pt x="179" y="527"/>
                </a:cubicBezTo>
                <a:cubicBezTo>
                  <a:pt x="169" y="528"/>
                  <a:pt x="155" y="527"/>
                  <a:pt x="152" y="535"/>
                </a:cubicBezTo>
                <a:cubicBezTo>
                  <a:pt x="149" y="543"/>
                  <a:pt x="135" y="547"/>
                  <a:pt x="122" y="545"/>
                </a:cubicBezTo>
                <a:cubicBezTo>
                  <a:pt x="108" y="543"/>
                  <a:pt x="100" y="538"/>
                  <a:pt x="96" y="527"/>
                </a:cubicBezTo>
                <a:cubicBezTo>
                  <a:pt x="93" y="515"/>
                  <a:pt x="95" y="491"/>
                  <a:pt x="76" y="510"/>
                </a:cubicBezTo>
                <a:cubicBezTo>
                  <a:pt x="58" y="528"/>
                  <a:pt x="56" y="535"/>
                  <a:pt x="48" y="538"/>
                </a:cubicBezTo>
                <a:cubicBezTo>
                  <a:pt x="39" y="542"/>
                  <a:pt x="19" y="552"/>
                  <a:pt x="14" y="559"/>
                </a:cubicBezTo>
                <a:cubicBezTo>
                  <a:pt x="9" y="565"/>
                  <a:pt x="0" y="579"/>
                  <a:pt x="14" y="582"/>
                </a:cubicBezTo>
                <a:cubicBezTo>
                  <a:pt x="27" y="585"/>
                  <a:pt x="32" y="592"/>
                  <a:pt x="36" y="602"/>
                </a:cubicBezTo>
                <a:cubicBezTo>
                  <a:pt x="39" y="612"/>
                  <a:pt x="41" y="617"/>
                  <a:pt x="54" y="621"/>
                </a:cubicBezTo>
                <a:cubicBezTo>
                  <a:pt x="68" y="624"/>
                  <a:pt x="91" y="626"/>
                  <a:pt x="91" y="626"/>
                </a:cubicBezTo>
                <a:cubicBezTo>
                  <a:pt x="91" y="626"/>
                  <a:pt x="100" y="617"/>
                  <a:pt x="110" y="624"/>
                </a:cubicBezTo>
                <a:cubicBezTo>
                  <a:pt x="120" y="631"/>
                  <a:pt x="122" y="617"/>
                  <a:pt x="142" y="616"/>
                </a:cubicBezTo>
                <a:cubicBezTo>
                  <a:pt x="162" y="614"/>
                  <a:pt x="152" y="636"/>
                  <a:pt x="152" y="636"/>
                </a:cubicBezTo>
                <a:cubicBezTo>
                  <a:pt x="155" y="666"/>
                  <a:pt x="155" y="666"/>
                  <a:pt x="155" y="666"/>
                </a:cubicBezTo>
                <a:cubicBezTo>
                  <a:pt x="139" y="680"/>
                  <a:pt x="139" y="680"/>
                  <a:pt x="139" y="680"/>
                </a:cubicBezTo>
                <a:cubicBezTo>
                  <a:pt x="120" y="683"/>
                  <a:pt x="120" y="683"/>
                  <a:pt x="120" y="683"/>
                </a:cubicBezTo>
                <a:cubicBezTo>
                  <a:pt x="107" y="700"/>
                  <a:pt x="107" y="700"/>
                  <a:pt x="107" y="700"/>
                </a:cubicBezTo>
                <a:cubicBezTo>
                  <a:pt x="107" y="700"/>
                  <a:pt x="85" y="703"/>
                  <a:pt x="80" y="707"/>
                </a:cubicBezTo>
                <a:cubicBezTo>
                  <a:pt x="74" y="710"/>
                  <a:pt x="56" y="730"/>
                  <a:pt x="56" y="730"/>
                </a:cubicBezTo>
                <a:cubicBezTo>
                  <a:pt x="41" y="752"/>
                  <a:pt x="41" y="752"/>
                  <a:pt x="41" y="752"/>
                </a:cubicBezTo>
                <a:cubicBezTo>
                  <a:pt x="41" y="752"/>
                  <a:pt x="41" y="770"/>
                  <a:pt x="49" y="777"/>
                </a:cubicBezTo>
                <a:cubicBezTo>
                  <a:pt x="58" y="784"/>
                  <a:pt x="53" y="782"/>
                  <a:pt x="66" y="794"/>
                </a:cubicBezTo>
                <a:cubicBezTo>
                  <a:pt x="80" y="806"/>
                  <a:pt x="83" y="816"/>
                  <a:pt x="83" y="816"/>
                </a:cubicBezTo>
                <a:cubicBezTo>
                  <a:pt x="91" y="848"/>
                  <a:pt x="91" y="848"/>
                  <a:pt x="91" y="848"/>
                </a:cubicBezTo>
                <a:cubicBezTo>
                  <a:pt x="98" y="861"/>
                  <a:pt x="98" y="861"/>
                  <a:pt x="98" y="861"/>
                </a:cubicBezTo>
                <a:cubicBezTo>
                  <a:pt x="127" y="821"/>
                  <a:pt x="127" y="821"/>
                  <a:pt x="127" y="821"/>
                </a:cubicBezTo>
                <a:cubicBezTo>
                  <a:pt x="127" y="821"/>
                  <a:pt x="135" y="838"/>
                  <a:pt x="135" y="843"/>
                </a:cubicBezTo>
                <a:cubicBezTo>
                  <a:pt x="135" y="888"/>
                  <a:pt x="135" y="888"/>
                  <a:pt x="135" y="888"/>
                </a:cubicBezTo>
                <a:cubicBezTo>
                  <a:pt x="135" y="895"/>
                  <a:pt x="150" y="900"/>
                  <a:pt x="155" y="898"/>
                </a:cubicBezTo>
                <a:cubicBezTo>
                  <a:pt x="160" y="897"/>
                  <a:pt x="157" y="883"/>
                  <a:pt x="169" y="885"/>
                </a:cubicBezTo>
                <a:cubicBezTo>
                  <a:pt x="181" y="886"/>
                  <a:pt x="182" y="893"/>
                  <a:pt x="192" y="897"/>
                </a:cubicBezTo>
                <a:cubicBezTo>
                  <a:pt x="203" y="900"/>
                  <a:pt x="214" y="902"/>
                  <a:pt x="219" y="898"/>
                </a:cubicBezTo>
                <a:cubicBezTo>
                  <a:pt x="224" y="895"/>
                  <a:pt x="231" y="886"/>
                  <a:pt x="236" y="886"/>
                </a:cubicBezTo>
                <a:cubicBezTo>
                  <a:pt x="241" y="886"/>
                  <a:pt x="233" y="912"/>
                  <a:pt x="226" y="927"/>
                </a:cubicBezTo>
                <a:cubicBezTo>
                  <a:pt x="219" y="942"/>
                  <a:pt x="192" y="970"/>
                  <a:pt x="179" y="982"/>
                </a:cubicBezTo>
                <a:cubicBezTo>
                  <a:pt x="166" y="994"/>
                  <a:pt x="142" y="1011"/>
                  <a:pt x="128" y="1019"/>
                </a:cubicBezTo>
                <a:cubicBezTo>
                  <a:pt x="115" y="1028"/>
                  <a:pt x="110" y="1050"/>
                  <a:pt x="118" y="1050"/>
                </a:cubicBezTo>
                <a:cubicBezTo>
                  <a:pt x="127" y="1050"/>
                  <a:pt x="140" y="1039"/>
                  <a:pt x="154" y="1031"/>
                </a:cubicBezTo>
                <a:cubicBezTo>
                  <a:pt x="167" y="1023"/>
                  <a:pt x="248" y="976"/>
                  <a:pt x="255" y="964"/>
                </a:cubicBezTo>
                <a:cubicBezTo>
                  <a:pt x="262" y="952"/>
                  <a:pt x="290" y="923"/>
                  <a:pt x="295" y="920"/>
                </a:cubicBezTo>
                <a:cubicBezTo>
                  <a:pt x="300" y="917"/>
                  <a:pt x="321" y="897"/>
                  <a:pt x="316" y="886"/>
                </a:cubicBezTo>
                <a:cubicBezTo>
                  <a:pt x="310" y="876"/>
                  <a:pt x="305" y="865"/>
                  <a:pt x="319" y="858"/>
                </a:cubicBezTo>
                <a:cubicBezTo>
                  <a:pt x="332" y="851"/>
                  <a:pt x="348" y="834"/>
                  <a:pt x="349" y="828"/>
                </a:cubicBezTo>
                <a:cubicBezTo>
                  <a:pt x="351" y="821"/>
                  <a:pt x="354" y="802"/>
                  <a:pt x="368" y="794"/>
                </a:cubicBezTo>
                <a:cubicBezTo>
                  <a:pt x="381" y="786"/>
                  <a:pt x="400" y="775"/>
                  <a:pt x="400" y="775"/>
                </a:cubicBezTo>
                <a:cubicBezTo>
                  <a:pt x="408" y="794"/>
                  <a:pt x="408" y="794"/>
                  <a:pt x="408" y="794"/>
                </a:cubicBezTo>
                <a:cubicBezTo>
                  <a:pt x="408" y="794"/>
                  <a:pt x="366" y="809"/>
                  <a:pt x="368" y="814"/>
                </a:cubicBezTo>
                <a:cubicBezTo>
                  <a:pt x="369" y="819"/>
                  <a:pt x="349" y="849"/>
                  <a:pt x="354" y="856"/>
                </a:cubicBezTo>
                <a:cubicBezTo>
                  <a:pt x="359" y="863"/>
                  <a:pt x="369" y="855"/>
                  <a:pt x="368" y="861"/>
                </a:cubicBezTo>
                <a:cubicBezTo>
                  <a:pt x="366" y="868"/>
                  <a:pt x="359" y="885"/>
                  <a:pt x="359" y="885"/>
                </a:cubicBezTo>
                <a:cubicBezTo>
                  <a:pt x="359" y="885"/>
                  <a:pt x="373" y="871"/>
                  <a:pt x="380" y="866"/>
                </a:cubicBezTo>
                <a:cubicBezTo>
                  <a:pt x="386" y="861"/>
                  <a:pt x="415" y="846"/>
                  <a:pt x="422" y="841"/>
                </a:cubicBezTo>
                <a:cubicBezTo>
                  <a:pt x="428" y="836"/>
                  <a:pt x="442" y="843"/>
                  <a:pt x="440" y="826"/>
                </a:cubicBezTo>
                <a:cubicBezTo>
                  <a:pt x="439" y="809"/>
                  <a:pt x="437" y="799"/>
                  <a:pt x="450" y="797"/>
                </a:cubicBezTo>
                <a:cubicBezTo>
                  <a:pt x="464" y="796"/>
                  <a:pt x="472" y="787"/>
                  <a:pt x="477" y="797"/>
                </a:cubicBezTo>
                <a:cubicBezTo>
                  <a:pt x="482" y="807"/>
                  <a:pt x="474" y="811"/>
                  <a:pt x="472" y="819"/>
                </a:cubicBezTo>
                <a:cubicBezTo>
                  <a:pt x="471" y="828"/>
                  <a:pt x="466" y="836"/>
                  <a:pt x="477" y="831"/>
                </a:cubicBezTo>
                <a:cubicBezTo>
                  <a:pt x="489" y="826"/>
                  <a:pt x="487" y="819"/>
                  <a:pt x="496" y="821"/>
                </a:cubicBezTo>
                <a:cubicBezTo>
                  <a:pt x="504" y="823"/>
                  <a:pt x="519" y="833"/>
                  <a:pt x="536" y="836"/>
                </a:cubicBezTo>
                <a:cubicBezTo>
                  <a:pt x="553" y="839"/>
                  <a:pt x="577" y="843"/>
                  <a:pt x="587" y="843"/>
                </a:cubicBezTo>
                <a:cubicBezTo>
                  <a:pt x="597" y="843"/>
                  <a:pt x="612" y="836"/>
                  <a:pt x="626" y="839"/>
                </a:cubicBezTo>
                <a:cubicBezTo>
                  <a:pt x="639" y="843"/>
                  <a:pt x="651" y="841"/>
                  <a:pt x="648" y="851"/>
                </a:cubicBezTo>
                <a:cubicBezTo>
                  <a:pt x="644" y="861"/>
                  <a:pt x="658" y="870"/>
                  <a:pt x="661" y="876"/>
                </a:cubicBezTo>
                <a:cubicBezTo>
                  <a:pt x="664" y="883"/>
                  <a:pt x="693" y="891"/>
                  <a:pt x="700" y="890"/>
                </a:cubicBezTo>
                <a:cubicBezTo>
                  <a:pt x="707" y="888"/>
                  <a:pt x="710" y="878"/>
                  <a:pt x="720" y="885"/>
                </a:cubicBezTo>
                <a:cubicBezTo>
                  <a:pt x="730" y="891"/>
                  <a:pt x="744" y="922"/>
                  <a:pt x="752" y="934"/>
                </a:cubicBezTo>
                <a:cubicBezTo>
                  <a:pt x="760" y="945"/>
                  <a:pt x="755" y="955"/>
                  <a:pt x="760" y="960"/>
                </a:cubicBezTo>
                <a:cubicBezTo>
                  <a:pt x="766" y="965"/>
                  <a:pt x="767" y="962"/>
                  <a:pt x="781" y="965"/>
                </a:cubicBezTo>
                <a:cubicBezTo>
                  <a:pt x="794" y="969"/>
                  <a:pt x="793" y="972"/>
                  <a:pt x="803" y="984"/>
                </a:cubicBezTo>
                <a:cubicBezTo>
                  <a:pt x="813" y="996"/>
                  <a:pt x="819" y="1004"/>
                  <a:pt x="823" y="1016"/>
                </a:cubicBezTo>
                <a:cubicBezTo>
                  <a:pt x="826" y="1028"/>
                  <a:pt x="838" y="1044"/>
                  <a:pt x="838" y="1051"/>
                </a:cubicBezTo>
                <a:cubicBezTo>
                  <a:pt x="838" y="1058"/>
                  <a:pt x="862" y="1092"/>
                  <a:pt x="862" y="1100"/>
                </a:cubicBezTo>
                <a:cubicBezTo>
                  <a:pt x="862" y="1108"/>
                  <a:pt x="862" y="1127"/>
                  <a:pt x="877" y="1132"/>
                </a:cubicBezTo>
                <a:cubicBezTo>
                  <a:pt x="892" y="1137"/>
                  <a:pt x="899" y="1144"/>
                  <a:pt x="900" y="1159"/>
                </a:cubicBezTo>
                <a:cubicBezTo>
                  <a:pt x="902" y="1174"/>
                  <a:pt x="905" y="1176"/>
                  <a:pt x="912" y="1182"/>
                </a:cubicBezTo>
                <a:cubicBezTo>
                  <a:pt x="919" y="1189"/>
                  <a:pt x="939" y="1211"/>
                  <a:pt x="956" y="1219"/>
                </a:cubicBezTo>
                <a:cubicBezTo>
                  <a:pt x="973" y="1228"/>
                  <a:pt x="991" y="1240"/>
                  <a:pt x="1000" y="1250"/>
                </a:cubicBezTo>
                <a:cubicBezTo>
                  <a:pt x="1008" y="1260"/>
                  <a:pt x="1020" y="1268"/>
                  <a:pt x="1017" y="1283"/>
                </a:cubicBezTo>
                <a:cubicBezTo>
                  <a:pt x="1013" y="1298"/>
                  <a:pt x="1017" y="1317"/>
                  <a:pt x="1000" y="1307"/>
                </a:cubicBezTo>
                <a:cubicBezTo>
                  <a:pt x="983" y="1297"/>
                  <a:pt x="956" y="1280"/>
                  <a:pt x="963" y="1295"/>
                </a:cubicBezTo>
                <a:cubicBezTo>
                  <a:pt x="970" y="1310"/>
                  <a:pt x="978" y="1317"/>
                  <a:pt x="983" y="1325"/>
                </a:cubicBezTo>
                <a:cubicBezTo>
                  <a:pt x="988" y="1334"/>
                  <a:pt x="1000" y="1344"/>
                  <a:pt x="998" y="1354"/>
                </a:cubicBezTo>
                <a:cubicBezTo>
                  <a:pt x="996" y="1364"/>
                  <a:pt x="980" y="1369"/>
                  <a:pt x="980" y="1381"/>
                </a:cubicBezTo>
                <a:cubicBezTo>
                  <a:pt x="980" y="1392"/>
                  <a:pt x="986" y="1435"/>
                  <a:pt x="983" y="1448"/>
                </a:cubicBezTo>
                <a:cubicBezTo>
                  <a:pt x="980" y="1461"/>
                  <a:pt x="964" y="1503"/>
                  <a:pt x="978" y="1525"/>
                </a:cubicBezTo>
                <a:cubicBezTo>
                  <a:pt x="991" y="1547"/>
                  <a:pt x="983" y="1549"/>
                  <a:pt x="991" y="1566"/>
                </a:cubicBezTo>
                <a:cubicBezTo>
                  <a:pt x="1000" y="1582"/>
                  <a:pt x="998" y="1584"/>
                  <a:pt x="1018" y="1601"/>
                </a:cubicBezTo>
                <a:cubicBezTo>
                  <a:pt x="1039" y="1618"/>
                  <a:pt x="1042" y="1667"/>
                  <a:pt x="1049" y="1678"/>
                </a:cubicBezTo>
                <a:cubicBezTo>
                  <a:pt x="1055" y="1690"/>
                  <a:pt x="1061" y="1697"/>
                  <a:pt x="1074" y="1700"/>
                </a:cubicBezTo>
                <a:cubicBezTo>
                  <a:pt x="1087" y="1704"/>
                  <a:pt x="1087" y="1704"/>
                  <a:pt x="1103" y="1717"/>
                </a:cubicBezTo>
                <a:cubicBezTo>
                  <a:pt x="1118" y="1730"/>
                  <a:pt x="1131" y="1746"/>
                  <a:pt x="1145" y="1764"/>
                </a:cubicBezTo>
                <a:cubicBezTo>
                  <a:pt x="1158" y="1783"/>
                  <a:pt x="1160" y="1804"/>
                  <a:pt x="1170" y="1818"/>
                </a:cubicBezTo>
                <a:cubicBezTo>
                  <a:pt x="1180" y="1831"/>
                  <a:pt x="1187" y="1855"/>
                  <a:pt x="1197" y="1860"/>
                </a:cubicBezTo>
                <a:cubicBezTo>
                  <a:pt x="1207" y="1865"/>
                  <a:pt x="1209" y="1878"/>
                  <a:pt x="1202" y="1883"/>
                </a:cubicBezTo>
                <a:cubicBezTo>
                  <a:pt x="1195" y="1888"/>
                  <a:pt x="1207" y="1899"/>
                  <a:pt x="1221" y="1905"/>
                </a:cubicBezTo>
                <a:cubicBezTo>
                  <a:pt x="1234" y="1912"/>
                  <a:pt x="1253" y="1922"/>
                  <a:pt x="1253" y="1930"/>
                </a:cubicBezTo>
                <a:cubicBezTo>
                  <a:pt x="1253" y="1939"/>
                  <a:pt x="1251" y="1951"/>
                  <a:pt x="1256" y="1957"/>
                </a:cubicBezTo>
                <a:cubicBezTo>
                  <a:pt x="1261" y="1964"/>
                  <a:pt x="1295" y="1999"/>
                  <a:pt x="1302" y="1996"/>
                </a:cubicBezTo>
                <a:cubicBezTo>
                  <a:pt x="1308" y="1993"/>
                  <a:pt x="1300" y="1978"/>
                  <a:pt x="1293" y="1969"/>
                </a:cubicBezTo>
                <a:cubicBezTo>
                  <a:pt x="1286" y="1961"/>
                  <a:pt x="1266" y="1929"/>
                  <a:pt x="1264" y="1915"/>
                </a:cubicBezTo>
                <a:cubicBezTo>
                  <a:pt x="1263" y="1902"/>
                  <a:pt x="1237" y="1882"/>
                  <a:pt x="1237" y="1875"/>
                </a:cubicBezTo>
                <a:cubicBezTo>
                  <a:pt x="1237" y="1868"/>
                  <a:pt x="1212" y="1828"/>
                  <a:pt x="1207" y="1818"/>
                </a:cubicBezTo>
                <a:cubicBezTo>
                  <a:pt x="1202" y="1808"/>
                  <a:pt x="1170" y="1774"/>
                  <a:pt x="1192" y="1777"/>
                </a:cubicBezTo>
                <a:cubicBezTo>
                  <a:pt x="1214" y="1781"/>
                  <a:pt x="1227" y="1788"/>
                  <a:pt x="1234" y="1798"/>
                </a:cubicBezTo>
                <a:cubicBezTo>
                  <a:pt x="1241" y="1808"/>
                  <a:pt x="1253" y="1845"/>
                  <a:pt x="1266" y="1862"/>
                </a:cubicBezTo>
                <a:cubicBezTo>
                  <a:pt x="1280" y="1878"/>
                  <a:pt x="1318" y="1924"/>
                  <a:pt x="1323" y="1936"/>
                </a:cubicBezTo>
                <a:cubicBezTo>
                  <a:pt x="1329" y="1947"/>
                  <a:pt x="1334" y="1964"/>
                  <a:pt x="1349" y="1971"/>
                </a:cubicBezTo>
                <a:cubicBezTo>
                  <a:pt x="1364" y="1978"/>
                  <a:pt x="1367" y="1973"/>
                  <a:pt x="1381" y="1988"/>
                </a:cubicBezTo>
                <a:cubicBezTo>
                  <a:pt x="1394" y="2003"/>
                  <a:pt x="1401" y="2020"/>
                  <a:pt x="1403" y="2038"/>
                </a:cubicBezTo>
                <a:cubicBezTo>
                  <a:pt x="1404" y="2057"/>
                  <a:pt x="1384" y="2065"/>
                  <a:pt x="1406" y="2077"/>
                </a:cubicBezTo>
                <a:cubicBezTo>
                  <a:pt x="1428" y="2089"/>
                  <a:pt x="1468" y="2117"/>
                  <a:pt x="1502" y="2131"/>
                </a:cubicBezTo>
                <a:cubicBezTo>
                  <a:pt x="1536" y="2144"/>
                  <a:pt x="1603" y="2176"/>
                  <a:pt x="1617" y="2171"/>
                </a:cubicBezTo>
                <a:cubicBezTo>
                  <a:pt x="1630" y="2166"/>
                  <a:pt x="1634" y="2157"/>
                  <a:pt x="1649" y="2164"/>
                </a:cubicBezTo>
                <a:cubicBezTo>
                  <a:pt x="1664" y="2171"/>
                  <a:pt x="1671" y="2173"/>
                  <a:pt x="1679" y="2186"/>
                </a:cubicBezTo>
                <a:cubicBezTo>
                  <a:pt x="1688" y="2199"/>
                  <a:pt x="1689" y="2201"/>
                  <a:pt x="1704" y="2205"/>
                </a:cubicBezTo>
                <a:cubicBezTo>
                  <a:pt x="1720" y="2208"/>
                  <a:pt x="1726" y="2211"/>
                  <a:pt x="1735" y="2213"/>
                </a:cubicBezTo>
                <a:cubicBezTo>
                  <a:pt x="1743" y="2215"/>
                  <a:pt x="1765" y="2223"/>
                  <a:pt x="1765" y="2223"/>
                </a:cubicBezTo>
                <a:cubicBezTo>
                  <a:pt x="1765" y="2223"/>
                  <a:pt x="1790" y="2223"/>
                  <a:pt x="1807" y="2230"/>
                </a:cubicBezTo>
                <a:cubicBezTo>
                  <a:pt x="1824" y="2237"/>
                  <a:pt x="1827" y="2252"/>
                  <a:pt x="1841" y="2262"/>
                </a:cubicBezTo>
                <a:cubicBezTo>
                  <a:pt x="1854" y="2272"/>
                  <a:pt x="1853" y="2289"/>
                  <a:pt x="1873" y="2304"/>
                </a:cubicBezTo>
                <a:cubicBezTo>
                  <a:pt x="1893" y="2319"/>
                  <a:pt x="1910" y="2331"/>
                  <a:pt x="1922" y="2341"/>
                </a:cubicBezTo>
                <a:cubicBezTo>
                  <a:pt x="1934" y="2351"/>
                  <a:pt x="1944" y="2347"/>
                  <a:pt x="1947" y="2356"/>
                </a:cubicBezTo>
                <a:cubicBezTo>
                  <a:pt x="1950" y="2364"/>
                  <a:pt x="1950" y="2368"/>
                  <a:pt x="1959" y="2361"/>
                </a:cubicBezTo>
                <a:cubicBezTo>
                  <a:pt x="1967" y="2354"/>
                  <a:pt x="1972" y="2341"/>
                  <a:pt x="1984" y="2339"/>
                </a:cubicBezTo>
                <a:cubicBezTo>
                  <a:pt x="1996" y="2337"/>
                  <a:pt x="1998" y="2322"/>
                  <a:pt x="2008" y="2339"/>
                </a:cubicBezTo>
                <a:cubicBezTo>
                  <a:pt x="2018" y="2356"/>
                  <a:pt x="2020" y="2356"/>
                  <a:pt x="2021" y="2368"/>
                </a:cubicBezTo>
                <a:cubicBezTo>
                  <a:pt x="2023" y="2379"/>
                  <a:pt x="2016" y="2391"/>
                  <a:pt x="2016" y="2406"/>
                </a:cubicBezTo>
                <a:cubicBezTo>
                  <a:pt x="2016" y="2421"/>
                  <a:pt x="2004" y="2472"/>
                  <a:pt x="1994" y="2484"/>
                </a:cubicBezTo>
                <a:cubicBezTo>
                  <a:pt x="1984" y="2495"/>
                  <a:pt x="1969" y="2507"/>
                  <a:pt x="1964" y="2526"/>
                </a:cubicBezTo>
                <a:cubicBezTo>
                  <a:pt x="1959" y="2544"/>
                  <a:pt x="1942" y="2561"/>
                  <a:pt x="1952" y="2568"/>
                </a:cubicBezTo>
                <a:cubicBezTo>
                  <a:pt x="1962" y="2574"/>
                  <a:pt x="1972" y="2578"/>
                  <a:pt x="1972" y="2583"/>
                </a:cubicBezTo>
                <a:cubicBezTo>
                  <a:pt x="1972" y="2588"/>
                  <a:pt x="1966" y="2606"/>
                  <a:pt x="1966" y="2606"/>
                </a:cubicBezTo>
                <a:cubicBezTo>
                  <a:pt x="1944" y="2622"/>
                  <a:pt x="1944" y="2622"/>
                  <a:pt x="1944" y="2622"/>
                </a:cubicBezTo>
                <a:cubicBezTo>
                  <a:pt x="1944" y="2622"/>
                  <a:pt x="1939" y="2648"/>
                  <a:pt x="1956" y="2662"/>
                </a:cubicBezTo>
                <a:cubicBezTo>
                  <a:pt x="1972" y="2675"/>
                  <a:pt x="1974" y="2680"/>
                  <a:pt x="1991" y="2699"/>
                </a:cubicBezTo>
                <a:cubicBezTo>
                  <a:pt x="2008" y="2717"/>
                  <a:pt x="2026" y="2793"/>
                  <a:pt x="2041" y="2810"/>
                </a:cubicBezTo>
                <a:cubicBezTo>
                  <a:pt x="2057" y="2827"/>
                  <a:pt x="2058" y="2827"/>
                  <a:pt x="2062" y="2838"/>
                </a:cubicBezTo>
                <a:cubicBezTo>
                  <a:pt x="2065" y="2850"/>
                  <a:pt x="2062" y="2854"/>
                  <a:pt x="2090" y="2874"/>
                </a:cubicBezTo>
                <a:cubicBezTo>
                  <a:pt x="2119" y="2894"/>
                  <a:pt x="2173" y="2929"/>
                  <a:pt x="2183" y="2939"/>
                </a:cubicBezTo>
                <a:cubicBezTo>
                  <a:pt x="2193" y="2949"/>
                  <a:pt x="2195" y="2990"/>
                  <a:pt x="2193" y="3018"/>
                </a:cubicBezTo>
                <a:cubicBezTo>
                  <a:pt x="2191" y="3047"/>
                  <a:pt x="2185" y="3081"/>
                  <a:pt x="2181" y="3106"/>
                </a:cubicBezTo>
                <a:cubicBezTo>
                  <a:pt x="2178" y="3131"/>
                  <a:pt x="2153" y="3242"/>
                  <a:pt x="2159" y="3262"/>
                </a:cubicBezTo>
                <a:cubicBezTo>
                  <a:pt x="2166" y="3282"/>
                  <a:pt x="2163" y="3326"/>
                  <a:pt x="2156" y="3349"/>
                </a:cubicBezTo>
                <a:cubicBezTo>
                  <a:pt x="2149" y="3373"/>
                  <a:pt x="2134" y="3398"/>
                  <a:pt x="2127" y="3420"/>
                </a:cubicBezTo>
                <a:cubicBezTo>
                  <a:pt x="2121" y="3442"/>
                  <a:pt x="2122" y="3442"/>
                  <a:pt x="2122" y="3477"/>
                </a:cubicBezTo>
                <a:cubicBezTo>
                  <a:pt x="2122" y="3513"/>
                  <a:pt x="2117" y="3521"/>
                  <a:pt x="2114" y="3536"/>
                </a:cubicBezTo>
                <a:cubicBezTo>
                  <a:pt x="2111" y="3551"/>
                  <a:pt x="2094" y="3573"/>
                  <a:pt x="2109" y="3568"/>
                </a:cubicBezTo>
                <a:cubicBezTo>
                  <a:pt x="2124" y="3563"/>
                  <a:pt x="2112" y="3555"/>
                  <a:pt x="2124" y="3563"/>
                </a:cubicBezTo>
                <a:cubicBezTo>
                  <a:pt x="2136" y="3571"/>
                  <a:pt x="2138" y="3575"/>
                  <a:pt x="2134" y="3590"/>
                </a:cubicBezTo>
                <a:cubicBezTo>
                  <a:pt x="2131" y="3605"/>
                  <a:pt x="2131" y="3612"/>
                  <a:pt x="2134" y="3625"/>
                </a:cubicBezTo>
                <a:cubicBezTo>
                  <a:pt x="2138" y="3639"/>
                  <a:pt x="2139" y="3649"/>
                  <a:pt x="2131" y="3657"/>
                </a:cubicBezTo>
                <a:cubicBezTo>
                  <a:pt x="2122" y="3666"/>
                  <a:pt x="2126" y="3674"/>
                  <a:pt x="2121" y="3684"/>
                </a:cubicBezTo>
                <a:cubicBezTo>
                  <a:pt x="2116" y="3694"/>
                  <a:pt x="2116" y="3694"/>
                  <a:pt x="2109" y="3696"/>
                </a:cubicBezTo>
                <a:cubicBezTo>
                  <a:pt x="2092" y="3701"/>
                  <a:pt x="2077" y="3703"/>
                  <a:pt x="2084" y="3711"/>
                </a:cubicBezTo>
                <a:cubicBezTo>
                  <a:pt x="2090" y="3719"/>
                  <a:pt x="2087" y="3721"/>
                  <a:pt x="2097" y="3724"/>
                </a:cubicBezTo>
                <a:cubicBezTo>
                  <a:pt x="2107" y="3728"/>
                  <a:pt x="2107" y="3723"/>
                  <a:pt x="2107" y="3734"/>
                </a:cubicBezTo>
                <a:cubicBezTo>
                  <a:pt x="2107" y="3746"/>
                  <a:pt x="2106" y="3756"/>
                  <a:pt x="2104" y="3761"/>
                </a:cubicBezTo>
                <a:cubicBezTo>
                  <a:pt x="2102" y="3766"/>
                  <a:pt x="2090" y="3772"/>
                  <a:pt x="2095" y="3777"/>
                </a:cubicBezTo>
                <a:cubicBezTo>
                  <a:pt x="2100" y="3782"/>
                  <a:pt x="2104" y="3810"/>
                  <a:pt x="2104" y="3810"/>
                </a:cubicBezTo>
                <a:cubicBezTo>
                  <a:pt x="2104" y="3810"/>
                  <a:pt x="2079" y="3825"/>
                  <a:pt x="2092" y="3832"/>
                </a:cubicBezTo>
                <a:cubicBezTo>
                  <a:pt x="2106" y="3839"/>
                  <a:pt x="2104" y="3847"/>
                  <a:pt x="2116" y="3854"/>
                </a:cubicBezTo>
                <a:cubicBezTo>
                  <a:pt x="2127" y="3861"/>
                  <a:pt x="2129" y="3857"/>
                  <a:pt x="2132" y="3867"/>
                </a:cubicBezTo>
                <a:cubicBezTo>
                  <a:pt x="2136" y="3877"/>
                  <a:pt x="2146" y="3893"/>
                  <a:pt x="2148" y="3901"/>
                </a:cubicBezTo>
                <a:cubicBezTo>
                  <a:pt x="2149" y="3909"/>
                  <a:pt x="2139" y="3918"/>
                  <a:pt x="2151" y="3926"/>
                </a:cubicBezTo>
                <a:cubicBezTo>
                  <a:pt x="2163" y="3935"/>
                  <a:pt x="2156" y="3946"/>
                  <a:pt x="2171" y="3953"/>
                </a:cubicBezTo>
                <a:cubicBezTo>
                  <a:pt x="2186" y="3960"/>
                  <a:pt x="2200" y="3967"/>
                  <a:pt x="2205" y="3948"/>
                </a:cubicBezTo>
                <a:cubicBezTo>
                  <a:pt x="2210" y="3930"/>
                  <a:pt x="2222" y="3901"/>
                  <a:pt x="2218" y="3887"/>
                </a:cubicBezTo>
                <a:cubicBezTo>
                  <a:pt x="2215" y="3874"/>
                  <a:pt x="2208" y="3866"/>
                  <a:pt x="2217" y="3840"/>
                </a:cubicBezTo>
                <a:cubicBezTo>
                  <a:pt x="2225" y="3815"/>
                  <a:pt x="2232" y="3820"/>
                  <a:pt x="2242" y="3807"/>
                </a:cubicBezTo>
                <a:cubicBezTo>
                  <a:pt x="2252" y="3793"/>
                  <a:pt x="2249" y="3783"/>
                  <a:pt x="2264" y="3772"/>
                </a:cubicBezTo>
                <a:cubicBezTo>
                  <a:pt x="2279" y="3760"/>
                  <a:pt x="2301" y="3745"/>
                  <a:pt x="2299" y="3736"/>
                </a:cubicBezTo>
                <a:cubicBezTo>
                  <a:pt x="2298" y="3728"/>
                  <a:pt x="2284" y="3723"/>
                  <a:pt x="2274" y="3713"/>
                </a:cubicBezTo>
                <a:cubicBezTo>
                  <a:pt x="2264" y="3703"/>
                  <a:pt x="2239" y="3687"/>
                  <a:pt x="2254" y="3674"/>
                </a:cubicBezTo>
                <a:cubicBezTo>
                  <a:pt x="2269" y="3661"/>
                  <a:pt x="2288" y="3654"/>
                  <a:pt x="2294" y="3647"/>
                </a:cubicBezTo>
                <a:cubicBezTo>
                  <a:pt x="2301" y="3640"/>
                  <a:pt x="2296" y="3617"/>
                  <a:pt x="2303" y="3612"/>
                </a:cubicBezTo>
                <a:cubicBezTo>
                  <a:pt x="2309" y="3607"/>
                  <a:pt x="2325" y="3592"/>
                  <a:pt x="2325" y="3592"/>
                </a:cubicBezTo>
                <a:cubicBezTo>
                  <a:pt x="2325" y="3592"/>
                  <a:pt x="2330" y="3583"/>
                  <a:pt x="2323" y="3576"/>
                </a:cubicBezTo>
                <a:cubicBezTo>
                  <a:pt x="2316" y="3570"/>
                  <a:pt x="2309" y="3560"/>
                  <a:pt x="2309" y="3553"/>
                </a:cubicBezTo>
                <a:cubicBezTo>
                  <a:pt x="2309" y="3546"/>
                  <a:pt x="2311" y="3526"/>
                  <a:pt x="2311" y="3526"/>
                </a:cubicBezTo>
                <a:cubicBezTo>
                  <a:pt x="2311" y="3526"/>
                  <a:pt x="2342" y="3541"/>
                  <a:pt x="2348" y="3539"/>
                </a:cubicBezTo>
                <a:cubicBezTo>
                  <a:pt x="2355" y="3538"/>
                  <a:pt x="2360" y="3474"/>
                  <a:pt x="2379" y="3467"/>
                </a:cubicBezTo>
                <a:cubicBezTo>
                  <a:pt x="2397" y="3460"/>
                  <a:pt x="2443" y="3460"/>
                  <a:pt x="2456" y="3455"/>
                </a:cubicBezTo>
                <a:cubicBezTo>
                  <a:pt x="2470" y="3450"/>
                  <a:pt x="2497" y="3442"/>
                  <a:pt x="2495" y="3423"/>
                </a:cubicBezTo>
                <a:cubicBezTo>
                  <a:pt x="2493" y="3405"/>
                  <a:pt x="2495" y="3395"/>
                  <a:pt x="2486" y="3381"/>
                </a:cubicBezTo>
                <a:cubicBezTo>
                  <a:pt x="2478" y="3368"/>
                  <a:pt x="2463" y="3346"/>
                  <a:pt x="2463" y="3339"/>
                </a:cubicBezTo>
                <a:cubicBezTo>
                  <a:pt x="2463" y="3333"/>
                  <a:pt x="2480" y="3334"/>
                  <a:pt x="2493" y="3343"/>
                </a:cubicBezTo>
                <a:cubicBezTo>
                  <a:pt x="2507" y="3351"/>
                  <a:pt x="2520" y="3360"/>
                  <a:pt x="2534" y="3355"/>
                </a:cubicBezTo>
                <a:cubicBezTo>
                  <a:pt x="2547" y="3349"/>
                  <a:pt x="2554" y="3333"/>
                  <a:pt x="2559" y="3326"/>
                </a:cubicBezTo>
                <a:cubicBezTo>
                  <a:pt x="2564" y="3319"/>
                  <a:pt x="2581" y="3302"/>
                  <a:pt x="2588" y="3294"/>
                </a:cubicBezTo>
                <a:cubicBezTo>
                  <a:pt x="2594" y="3286"/>
                  <a:pt x="2604" y="3259"/>
                  <a:pt x="2611" y="3250"/>
                </a:cubicBezTo>
                <a:cubicBezTo>
                  <a:pt x="2618" y="3242"/>
                  <a:pt x="2625" y="3237"/>
                  <a:pt x="2631" y="3235"/>
                </a:cubicBezTo>
                <a:cubicBezTo>
                  <a:pt x="2638" y="3233"/>
                  <a:pt x="2672" y="3190"/>
                  <a:pt x="2672" y="3190"/>
                </a:cubicBezTo>
                <a:cubicBezTo>
                  <a:pt x="2672" y="3190"/>
                  <a:pt x="2670" y="3133"/>
                  <a:pt x="2680" y="3123"/>
                </a:cubicBezTo>
                <a:cubicBezTo>
                  <a:pt x="2690" y="3112"/>
                  <a:pt x="2722" y="3079"/>
                  <a:pt x="2749" y="3067"/>
                </a:cubicBezTo>
                <a:cubicBezTo>
                  <a:pt x="2776" y="3055"/>
                  <a:pt x="2797" y="3049"/>
                  <a:pt x="2808" y="3044"/>
                </a:cubicBezTo>
                <a:cubicBezTo>
                  <a:pt x="2820" y="3038"/>
                  <a:pt x="2832" y="3038"/>
                  <a:pt x="2840" y="3018"/>
                </a:cubicBezTo>
                <a:cubicBezTo>
                  <a:pt x="2849" y="2998"/>
                  <a:pt x="2869" y="2968"/>
                  <a:pt x="2879" y="2948"/>
                </a:cubicBezTo>
                <a:cubicBezTo>
                  <a:pt x="2889" y="2927"/>
                  <a:pt x="2899" y="2896"/>
                  <a:pt x="2898" y="2875"/>
                </a:cubicBezTo>
                <a:cubicBezTo>
                  <a:pt x="2896" y="2855"/>
                  <a:pt x="2894" y="2823"/>
                  <a:pt x="2906" y="2813"/>
                </a:cubicBezTo>
                <a:cubicBezTo>
                  <a:pt x="2918" y="2803"/>
                  <a:pt x="2972" y="2736"/>
                  <a:pt x="2979" y="2719"/>
                </a:cubicBezTo>
                <a:cubicBezTo>
                  <a:pt x="2985" y="2702"/>
                  <a:pt x="2990" y="2665"/>
                  <a:pt x="2980" y="2650"/>
                </a:cubicBezTo>
                <a:cubicBezTo>
                  <a:pt x="2970" y="2635"/>
                  <a:pt x="2955" y="2640"/>
                  <a:pt x="2938" y="2630"/>
                </a:cubicBezTo>
                <a:cubicBezTo>
                  <a:pt x="2921" y="2620"/>
                  <a:pt x="2904" y="2616"/>
                  <a:pt x="2891" y="2605"/>
                </a:cubicBezTo>
                <a:cubicBezTo>
                  <a:pt x="2878" y="2593"/>
                  <a:pt x="2869" y="2581"/>
                  <a:pt x="2847" y="2585"/>
                </a:cubicBezTo>
                <a:cubicBezTo>
                  <a:pt x="2825" y="2588"/>
                  <a:pt x="2797" y="2598"/>
                  <a:pt x="2786" y="2583"/>
                </a:cubicBezTo>
                <a:cubicBezTo>
                  <a:pt x="2776" y="2568"/>
                  <a:pt x="2733" y="2551"/>
                  <a:pt x="2726" y="2548"/>
                </a:cubicBezTo>
                <a:cubicBezTo>
                  <a:pt x="2719" y="2544"/>
                  <a:pt x="2699" y="2539"/>
                  <a:pt x="2695" y="2546"/>
                </a:cubicBezTo>
                <a:cubicBezTo>
                  <a:pt x="2692" y="2553"/>
                  <a:pt x="2687" y="2569"/>
                  <a:pt x="2679" y="2564"/>
                </a:cubicBezTo>
                <a:cubicBezTo>
                  <a:pt x="2670" y="2559"/>
                  <a:pt x="2655" y="2553"/>
                  <a:pt x="2655" y="2553"/>
                </a:cubicBezTo>
                <a:cubicBezTo>
                  <a:pt x="2655" y="2553"/>
                  <a:pt x="2657" y="2536"/>
                  <a:pt x="2648" y="2534"/>
                </a:cubicBezTo>
                <a:cubicBezTo>
                  <a:pt x="2640" y="2532"/>
                  <a:pt x="2626" y="2542"/>
                  <a:pt x="2626" y="2536"/>
                </a:cubicBezTo>
                <a:cubicBezTo>
                  <a:pt x="2626" y="2529"/>
                  <a:pt x="2635" y="2511"/>
                  <a:pt x="2640" y="2506"/>
                </a:cubicBezTo>
                <a:cubicBezTo>
                  <a:pt x="2645" y="2500"/>
                  <a:pt x="2650" y="2495"/>
                  <a:pt x="2647" y="2487"/>
                </a:cubicBezTo>
                <a:cubicBezTo>
                  <a:pt x="2643" y="2479"/>
                  <a:pt x="2647" y="2470"/>
                  <a:pt x="2635" y="2458"/>
                </a:cubicBezTo>
                <a:cubicBezTo>
                  <a:pt x="2623" y="2447"/>
                  <a:pt x="2620" y="2438"/>
                  <a:pt x="2613" y="2433"/>
                </a:cubicBezTo>
                <a:cubicBezTo>
                  <a:pt x="2606" y="2428"/>
                  <a:pt x="2542" y="2401"/>
                  <a:pt x="2542" y="2401"/>
                </a:cubicBezTo>
                <a:cubicBezTo>
                  <a:pt x="2542" y="2401"/>
                  <a:pt x="2517" y="2400"/>
                  <a:pt x="2498" y="2390"/>
                </a:cubicBezTo>
                <a:cubicBezTo>
                  <a:pt x="2480" y="2379"/>
                  <a:pt x="2460" y="2376"/>
                  <a:pt x="2453" y="2364"/>
                </a:cubicBezTo>
                <a:cubicBezTo>
                  <a:pt x="2446" y="2352"/>
                  <a:pt x="2429" y="2346"/>
                  <a:pt x="2417" y="2339"/>
                </a:cubicBezTo>
                <a:cubicBezTo>
                  <a:pt x="2406" y="2332"/>
                  <a:pt x="2389" y="2324"/>
                  <a:pt x="2385" y="2314"/>
                </a:cubicBezTo>
                <a:cubicBezTo>
                  <a:pt x="2382" y="2304"/>
                  <a:pt x="2368" y="2299"/>
                  <a:pt x="2360" y="2295"/>
                </a:cubicBezTo>
                <a:cubicBezTo>
                  <a:pt x="2352" y="2292"/>
                  <a:pt x="2345" y="2292"/>
                  <a:pt x="2331" y="2297"/>
                </a:cubicBezTo>
                <a:cubicBezTo>
                  <a:pt x="2318" y="2302"/>
                  <a:pt x="2303" y="2304"/>
                  <a:pt x="2296" y="2299"/>
                </a:cubicBezTo>
                <a:cubicBezTo>
                  <a:pt x="2289" y="2294"/>
                  <a:pt x="2272" y="2289"/>
                  <a:pt x="2266" y="2285"/>
                </a:cubicBezTo>
                <a:cubicBezTo>
                  <a:pt x="2259" y="2282"/>
                  <a:pt x="2235" y="2280"/>
                  <a:pt x="2235" y="2280"/>
                </a:cubicBezTo>
                <a:cubicBezTo>
                  <a:pt x="2235" y="2280"/>
                  <a:pt x="2185" y="2268"/>
                  <a:pt x="2185" y="2275"/>
                </a:cubicBezTo>
                <a:cubicBezTo>
                  <a:pt x="2185" y="2282"/>
                  <a:pt x="2183" y="2297"/>
                  <a:pt x="2171" y="2302"/>
                </a:cubicBezTo>
                <a:cubicBezTo>
                  <a:pt x="2159" y="2307"/>
                  <a:pt x="2149" y="2302"/>
                  <a:pt x="2146" y="2290"/>
                </a:cubicBezTo>
                <a:cubicBezTo>
                  <a:pt x="2143" y="2279"/>
                  <a:pt x="2141" y="2268"/>
                  <a:pt x="2132" y="2270"/>
                </a:cubicBezTo>
                <a:cubicBezTo>
                  <a:pt x="2124" y="2272"/>
                  <a:pt x="2106" y="2270"/>
                  <a:pt x="2097" y="2279"/>
                </a:cubicBezTo>
                <a:cubicBezTo>
                  <a:pt x="2089" y="2287"/>
                  <a:pt x="2065" y="2307"/>
                  <a:pt x="2062" y="2314"/>
                </a:cubicBezTo>
                <a:cubicBezTo>
                  <a:pt x="2058" y="2321"/>
                  <a:pt x="2052" y="2331"/>
                  <a:pt x="2047" y="2327"/>
                </a:cubicBezTo>
                <a:cubicBezTo>
                  <a:pt x="2041" y="2324"/>
                  <a:pt x="2018" y="2319"/>
                  <a:pt x="2006" y="2316"/>
                </a:cubicBezTo>
                <a:cubicBezTo>
                  <a:pt x="1994" y="2312"/>
                  <a:pt x="1983" y="2322"/>
                  <a:pt x="1966" y="2317"/>
                </a:cubicBezTo>
                <a:cubicBezTo>
                  <a:pt x="1949" y="2312"/>
                  <a:pt x="1888" y="2297"/>
                  <a:pt x="1885" y="2282"/>
                </a:cubicBezTo>
                <a:cubicBezTo>
                  <a:pt x="1881" y="2267"/>
                  <a:pt x="1890" y="2226"/>
                  <a:pt x="1890" y="2211"/>
                </a:cubicBezTo>
                <a:cubicBezTo>
                  <a:pt x="1890" y="2196"/>
                  <a:pt x="1898" y="2186"/>
                  <a:pt x="1875" y="2176"/>
                </a:cubicBezTo>
                <a:cubicBezTo>
                  <a:pt x="1851" y="2166"/>
                  <a:pt x="1809" y="2166"/>
                  <a:pt x="1804" y="2162"/>
                </a:cubicBezTo>
                <a:cubicBezTo>
                  <a:pt x="1799" y="2159"/>
                  <a:pt x="1779" y="2169"/>
                  <a:pt x="1784" y="2147"/>
                </a:cubicBezTo>
                <a:cubicBezTo>
                  <a:pt x="1789" y="2126"/>
                  <a:pt x="1799" y="2097"/>
                  <a:pt x="1800" y="2087"/>
                </a:cubicBezTo>
                <a:cubicBezTo>
                  <a:pt x="1802" y="2077"/>
                  <a:pt x="1819" y="2060"/>
                  <a:pt x="1812" y="2048"/>
                </a:cubicBezTo>
                <a:cubicBezTo>
                  <a:pt x="1805" y="2036"/>
                  <a:pt x="1755" y="2028"/>
                  <a:pt x="1747" y="2041"/>
                </a:cubicBezTo>
                <a:cubicBezTo>
                  <a:pt x="1738" y="2055"/>
                  <a:pt x="1736" y="2072"/>
                  <a:pt x="1720" y="2087"/>
                </a:cubicBezTo>
                <a:cubicBezTo>
                  <a:pt x="1703" y="2102"/>
                  <a:pt x="1689" y="2107"/>
                  <a:pt x="1669" y="2105"/>
                </a:cubicBezTo>
                <a:cubicBezTo>
                  <a:pt x="1649" y="2104"/>
                  <a:pt x="1642" y="2117"/>
                  <a:pt x="1630" y="2107"/>
                </a:cubicBezTo>
                <a:cubicBezTo>
                  <a:pt x="1618" y="2097"/>
                  <a:pt x="1571" y="2018"/>
                  <a:pt x="1573" y="1993"/>
                </a:cubicBezTo>
                <a:cubicBezTo>
                  <a:pt x="1575" y="1967"/>
                  <a:pt x="1583" y="1942"/>
                  <a:pt x="1585" y="1919"/>
                </a:cubicBezTo>
                <a:cubicBezTo>
                  <a:pt x="1586" y="1895"/>
                  <a:pt x="1578" y="1892"/>
                  <a:pt x="1595" y="1880"/>
                </a:cubicBezTo>
                <a:cubicBezTo>
                  <a:pt x="1612" y="1868"/>
                  <a:pt x="1617" y="1870"/>
                  <a:pt x="1630" y="1860"/>
                </a:cubicBezTo>
                <a:cubicBezTo>
                  <a:pt x="1644" y="1850"/>
                  <a:pt x="1645" y="1838"/>
                  <a:pt x="1661" y="1833"/>
                </a:cubicBezTo>
                <a:cubicBezTo>
                  <a:pt x="1676" y="1828"/>
                  <a:pt x="1699" y="1831"/>
                  <a:pt x="1708" y="1836"/>
                </a:cubicBezTo>
                <a:cubicBezTo>
                  <a:pt x="1716" y="1841"/>
                  <a:pt x="1725" y="1851"/>
                  <a:pt x="1736" y="1848"/>
                </a:cubicBezTo>
                <a:cubicBezTo>
                  <a:pt x="1748" y="1845"/>
                  <a:pt x="1757" y="1838"/>
                  <a:pt x="1758" y="1831"/>
                </a:cubicBezTo>
                <a:cubicBezTo>
                  <a:pt x="1760" y="1825"/>
                  <a:pt x="1770" y="1815"/>
                  <a:pt x="1785" y="1816"/>
                </a:cubicBezTo>
                <a:cubicBezTo>
                  <a:pt x="1800" y="1818"/>
                  <a:pt x="1812" y="1823"/>
                  <a:pt x="1822" y="1823"/>
                </a:cubicBezTo>
                <a:cubicBezTo>
                  <a:pt x="1832" y="1823"/>
                  <a:pt x="1848" y="1820"/>
                  <a:pt x="1854" y="1820"/>
                </a:cubicBezTo>
                <a:cubicBezTo>
                  <a:pt x="1861" y="1820"/>
                  <a:pt x="1863" y="1818"/>
                  <a:pt x="1883" y="1826"/>
                </a:cubicBezTo>
                <a:cubicBezTo>
                  <a:pt x="1903" y="1835"/>
                  <a:pt x="1917" y="1850"/>
                  <a:pt x="1917" y="1855"/>
                </a:cubicBezTo>
                <a:cubicBezTo>
                  <a:pt x="1917" y="1860"/>
                  <a:pt x="1913" y="1887"/>
                  <a:pt x="1917" y="1895"/>
                </a:cubicBezTo>
                <a:cubicBezTo>
                  <a:pt x="1920" y="1904"/>
                  <a:pt x="1930" y="1932"/>
                  <a:pt x="1945" y="1939"/>
                </a:cubicBezTo>
                <a:cubicBezTo>
                  <a:pt x="1961" y="1946"/>
                  <a:pt x="1979" y="1932"/>
                  <a:pt x="1967" y="1890"/>
                </a:cubicBezTo>
                <a:cubicBezTo>
                  <a:pt x="1956" y="1848"/>
                  <a:pt x="1942" y="1841"/>
                  <a:pt x="1947" y="1823"/>
                </a:cubicBezTo>
                <a:cubicBezTo>
                  <a:pt x="1952" y="1804"/>
                  <a:pt x="1945" y="1793"/>
                  <a:pt x="1962" y="1771"/>
                </a:cubicBezTo>
                <a:cubicBezTo>
                  <a:pt x="1979" y="1749"/>
                  <a:pt x="1974" y="1739"/>
                  <a:pt x="2003" y="1722"/>
                </a:cubicBezTo>
                <a:cubicBezTo>
                  <a:pt x="2031" y="1705"/>
                  <a:pt x="2048" y="1699"/>
                  <a:pt x="2055" y="1688"/>
                </a:cubicBezTo>
                <a:cubicBezTo>
                  <a:pt x="2062" y="1678"/>
                  <a:pt x="2070" y="1662"/>
                  <a:pt x="2067" y="1650"/>
                </a:cubicBezTo>
                <a:cubicBezTo>
                  <a:pt x="2063" y="1638"/>
                  <a:pt x="2060" y="1635"/>
                  <a:pt x="2060" y="1623"/>
                </a:cubicBezTo>
                <a:cubicBezTo>
                  <a:pt x="2060" y="1611"/>
                  <a:pt x="2063" y="1606"/>
                  <a:pt x="2068" y="1603"/>
                </a:cubicBezTo>
                <a:cubicBezTo>
                  <a:pt x="2074" y="1599"/>
                  <a:pt x="2077" y="1582"/>
                  <a:pt x="2089" y="1574"/>
                </a:cubicBezTo>
                <a:cubicBezTo>
                  <a:pt x="2100" y="1566"/>
                  <a:pt x="2104" y="1551"/>
                  <a:pt x="2106" y="1542"/>
                </a:cubicBezTo>
                <a:cubicBezTo>
                  <a:pt x="2107" y="1534"/>
                  <a:pt x="2109" y="1524"/>
                  <a:pt x="2119" y="1519"/>
                </a:cubicBezTo>
                <a:cubicBezTo>
                  <a:pt x="2129" y="1514"/>
                  <a:pt x="2171" y="1507"/>
                  <a:pt x="2173" y="1498"/>
                </a:cubicBezTo>
                <a:cubicBezTo>
                  <a:pt x="2175" y="1490"/>
                  <a:pt x="2171" y="1470"/>
                  <a:pt x="2180" y="1463"/>
                </a:cubicBezTo>
                <a:cubicBezTo>
                  <a:pt x="2188" y="1456"/>
                  <a:pt x="2200" y="1435"/>
                  <a:pt x="2213" y="1426"/>
                </a:cubicBezTo>
                <a:cubicBezTo>
                  <a:pt x="2227" y="1418"/>
                  <a:pt x="2242" y="1421"/>
                  <a:pt x="2250" y="1411"/>
                </a:cubicBezTo>
                <a:cubicBezTo>
                  <a:pt x="2259" y="1401"/>
                  <a:pt x="2277" y="1391"/>
                  <a:pt x="2286" y="1387"/>
                </a:cubicBezTo>
                <a:cubicBezTo>
                  <a:pt x="2294" y="1384"/>
                  <a:pt x="2299" y="1371"/>
                  <a:pt x="2313" y="1377"/>
                </a:cubicBezTo>
                <a:cubicBezTo>
                  <a:pt x="2326" y="1384"/>
                  <a:pt x="2338" y="1389"/>
                  <a:pt x="2326" y="1392"/>
                </a:cubicBezTo>
                <a:cubicBezTo>
                  <a:pt x="2315" y="1396"/>
                  <a:pt x="2279" y="1435"/>
                  <a:pt x="2289" y="1435"/>
                </a:cubicBezTo>
                <a:cubicBezTo>
                  <a:pt x="2299" y="1435"/>
                  <a:pt x="2321" y="1418"/>
                  <a:pt x="2331" y="1413"/>
                </a:cubicBezTo>
                <a:cubicBezTo>
                  <a:pt x="2342" y="1408"/>
                  <a:pt x="2338" y="1401"/>
                  <a:pt x="2360" y="1394"/>
                </a:cubicBezTo>
                <a:cubicBezTo>
                  <a:pt x="2382" y="1387"/>
                  <a:pt x="2407" y="1399"/>
                  <a:pt x="2395" y="1382"/>
                </a:cubicBezTo>
                <a:cubicBezTo>
                  <a:pt x="2384" y="1366"/>
                  <a:pt x="2389" y="1364"/>
                  <a:pt x="2365" y="1355"/>
                </a:cubicBezTo>
                <a:cubicBezTo>
                  <a:pt x="2342" y="1347"/>
                  <a:pt x="2316" y="1347"/>
                  <a:pt x="2316" y="1340"/>
                </a:cubicBezTo>
                <a:cubicBezTo>
                  <a:pt x="2316" y="1334"/>
                  <a:pt x="2306" y="1329"/>
                  <a:pt x="2311" y="1319"/>
                </a:cubicBezTo>
                <a:cubicBezTo>
                  <a:pt x="2316" y="1308"/>
                  <a:pt x="2320" y="1305"/>
                  <a:pt x="2321" y="1295"/>
                </a:cubicBezTo>
                <a:cubicBezTo>
                  <a:pt x="2323" y="1285"/>
                  <a:pt x="2316" y="1273"/>
                  <a:pt x="2309" y="1270"/>
                </a:cubicBezTo>
                <a:cubicBezTo>
                  <a:pt x="2303" y="1266"/>
                  <a:pt x="2288" y="1255"/>
                  <a:pt x="2271" y="1265"/>
                </a:cubicBezTo>
                <a:cubicBezTo>
                  <a:pt x="2254" y="1275"/>
                  <a:pt x="2215" y="1292"/>
                  <a:pt x="2215" y="1292"/>
                </a:cubicBezTo>
                <a:cubicBezTo>
                  <a:pt x="2215" y="1292"/>
                  <a:pt x="2245" y="1265"/>
                  <a:pt x="2256" y="1258"/>
                </a:cubicBezTo>
                <a:cubicBezTo>
                  <a:pt x="2266" y="1251"/>
                  <a:pt x="2272" y="1228"/>
                  <a:pt x="2288" y="1224"/>
                </a:cubicBezTo>
                <a:cubicBezTo>
                  <a:pt x="2303" y="1221"/>
                  <a:pt x="2353" y="1218"/>
                  <a:pt x="2363" y="1219"/>
                </a:cubicBezTo>
                <a:cubicBezTo>
                  <a:pt x="2374" y="1221"/>
                  <a:pt x="2394" y="1228"/>
                  <a:pt x="2406" y="1223"/>
                </a:cubicBezTo>
                <a:cubicBezTo>
                  <a:pt x="2417" y="1218"/>
                  <a:pt x="2441" y="1199"/>
                  <a:pt x="2451" y="1194"/>
                </a:cubicBezTo>
                <a:cubicBezTo>
                  <a:pt x="2461" y="1189"/>
                  <a:pt x="2470" y="1184"/>
                  <a:pt x="2486" y="1176"/>
                </a:cubicBezTo>
                <a:cubicBezTo>
                  <a:pt x="2503" y="1167"/>
                  <a:pt x="2515" y="1174"/>
                  <a:pt x="2515" y="1149"/>
                </a:cubicBezTo>
                <a:cubicBezTo>
                  <a:pt x="2515" y="1123"/>
                  <a:pt x="2503" y="1110"/>
                  <a:pt x="2500" y="1098"/>
                </a:cubicBezTo>
                <a:cubicBezTo>
                  <a:pt x="2497" y="1087"/>
                  <a:pt x="2486" y="1088"/>
                  <a:pt x="2478" y="1083"/>
                </a:cubicBezTo>
                <a:cubicBezTo>
                  <a:pt x="2470" y="1078"/>
                  <a:pt x="2453" y="1083"/>
                  <a:pt x="2458" y="1068"/>
                </a:cubicBezTo>
                <a:cubicBezTo>
                  <a:pt x="2463" y="1053"/>
                  <a:pt x="2449" y="1053"/>
                  <a:pt x="2436" y="1043"/>
                </a:cubicBezTo>
                <a:cubicBezTo>
                  <a:pt x="2422" y="1033"/>
                  <a:pt x="2380" y="1016"/>
                  <a:pt x="2379" y="994"/>
                </a:cubicBezTo>
                <a:cubicBezTo>
                  <a:pt x="2377" y="972"/>
                  <a:pt x="2382" y="972"/>
                  <a:pt x="2380" y="962"/>
                </a:cubicBezTo>
                <a:cubicBezTo>
                  <a:pt x="2379" y="952"/>
                  <a:pt x="2331" y="853"/>
                  <a:pt x="2325" y="843"/>
                </a:cubicBezTo>
                <a:cubicBezTo>
                  <a:pt x="2318" y="833"/>
                  <a:pt x="2304" y="833"/>
                  <a:pt x="2304" y="841"/>
                </a:cubicBezTo>
                <a:cubicBezTo>
                  <a:pt x="2304" y="849"/>
                  <a:pt x="2291" y="888"/>
                  <a:pt x="2284" y="895"/>
                </a:cubicBezTo>
                <a:cubicBezTo>
                  <a:pt x="2277" y="902"/>
                  <a:pt x="2257" y="927"/>
                  <a:pt x="2249" y="918"/>
                </a:cubicBezTo>
                <a:cubicBezTo>
                  <a:pt x="2240" y="910"/>
                  <a:pt x="2244" y="905"/>
                  <a:pt x="2229" y="902"/>
                </a:cubicBezTo>
                <a:cubicBezTo>
                  <a:pt x="2213" y="898"/>
                  <a:pt x="2208" y="895"/>
                  <a:pt x="2207" y="878"/>
                </a:cubicBezTo>
                <a:cubicBezTo>
                  <a:pt x="2205" y="861"/>
                  <a:pt x="2202" y="848"/>
                  <a:pt x="2205" y="838"/>
                </a:cubicBezTo>
                <a:cubicBezTo>
                  <a:pt x="2208" y="828"/>
                  <a:pt x="2215" y="806"/>
                  <a:pt x="2202" y="799"/>
                </a:cubicBezTo>
                <a:cubicBezTo>
                  <a:pt x="2188" y="792"/>
                  <a:pt x="2156" y="799"/>
                  <a:pt x="2154" y="789"/>
                </a:cubicBezTo>
                <a:cubicBezTo>
                  <a:pt x="2153" y="779"/>
                  <a:pt x="2144" y="759"/>
                  <a:pt x="2132" y="750"/>
                </a:cubicBezTo>
                <a:cubicBezTo>
                  <a:pt x="2121" y="742"/>
                  <a:pt x="2109" y="738"/>
                  <a:pt x="2100" y="740"/>
                </a:cubicBezTo>
                <a:cubicBezTo>
                  <a:pt x="2092" y="742"/>
                  <a:pt x="2065" y="742"/>
                  <a:pt x="2057" y="738"/>
                </a:cubicBezTo>
                <a:cubicBezTo>
                  <a:pt x="2048" y="735"/>
                  <a:pt x="2011" y="728"/>
                  <a:pt x="2015" y="745"/>
                </a:cubicBezTo>
                <a:cubicBezTo>
                  <a:pt x="2018" y="762"/>
                  <a:pt x="2028" y="784"/>
                  <a:pt x="2026" y="792"/>
                </a:cubicBezTo>
                <a:cubicBezTo>
                  <a:pt x="2025" y="801"/>
                  <a:pt x="2025" y="812"/>
                  <a:pt x="2033" y="828"/>
                </a:cubicBezTo>
                <a:cubicBezTo>
                  <a:pt x="2041" y="843"/>
                  <a:pt x="2041" y="846"/>
                  <a:pt x="2033" y="861"/>
                </a:cubicBezTo>
                <a:cubicBezTo>
                  <a:pt x="2025" y="876"/>
                  <a:pt x="1994" y="880"/>
                  <a:pt x="2004" y="897"/>
                </a:cubicBezTo>
                <a:cubicBezTo>
                  <a:pt x="2015" y="913"/>
                  <a:pt x="2028" y="920"/>
                  <a:pt x="2036" y="934"/>
                </a:cubicBezTo>
                <a:cubicBezTo>
                  <a:pt x="2045" y="947"/>
                  <a:pt x="2043" y="970"/>
                  <a:pt x="2050" y="987"/>
                </a:cubicBezTo>
                <a:cubicBezTo>
                  <a:pt x="2057" y="1004"/>
                  <a:pt x="2074" y="994"/>
                  <a:pt x="2048" y="1018"/>
                </a:cubicBezTo>
                <a:cubicBezTo>
                  <a:pt x="2023" y="1041"/>
                  <a:pt x="1989" y="1048"/>
                  <a:pt x="1989" y="1065"/>
                </a:cubicBezTo>
                <a:cubicBezTo>
                  <a:pt x="1989" y="1081"/>
                  <a:pt x="2001" y="1090"/>
                  <a:pt x="2001" y="1107"/>
                </a:cubicBezTo>
                <a:cubicBezTo>
                  <a:pt x="2001" y="1123"/>
                  <a:pt x="2008" y="1144"/>
                  <a:pt x="2008" y="1152"/>
                </a:cubicBezTo>
                <a:cubicBezTo>
                  <a:pt x="2008" y="1160"/>
                  <a:pt x="2008" y="1166"/>
                  <a:pt x="1994" y="1174"/>
                </a:cubicBezTo>
                <a:cubicBezTo>
                  <a:pt x="1981" y="1182"/>
                  <a:pt x="1974" y="1191"/>
                  <a:pt x="1967" y="1189"/>
                </a:cubicBezTo>
                <a:cubicBezTo>
                  <a:pt x="1961" y="1187"/>
                  <a:pt x="1947" y="1169"/>
                  <a:pt x="1940" y="1157"/>
                </a:cubicBezTo>
                <a:cubicBezTo>
                  <a:pt x="1934" y="1145"/>
                  <a:pt x="1927" y="1145"/>
                  <a:pt x="1925" y="1129"/>
                </a:cubicBezTo>
                <a:cubicBezTo>
                  <a:pt x="1924" y="1112"/>
                  <a:pt x="1935" y="1053"/>
                  <a:pt x="1913" y="1050"/>
                </a:cubicBezTo>
                <a:cubicBezTo>
                  <a:pt x="1892" y="1046"/>
                  <a:pt x="1873" y="1043"/>
                  <a:pt x="1863" y="1038"/>
                </a:cubicBezTo>
                <a:cubicBezTo>
                  <a:pt x="1853" y="1033"/>
                  <a:pt x="1844" y="1031"/>
                  <a:pt x="1826" y="1018"/>
                </a:cubicBezTo>
                <a:cubicBezTo>
                  <a:pt x="1807" y="1004"/>
                  <a:pt x="1785" y="1007"/>
                  <a:pt x="1780" y="996"/>
                </a:cubicBezTo>
                <a:cubicBezTo>
                  <a:pt x="1775" y="984"/>
                  <a:pt x="1763" y="970"/>
                  <a:pt x="1750" y="969"/>
                </a:cubicBezTo>
                <a:cubicBezTo>
                  <a:pt x="1736" y="967"/>
                  <a:pt x="1714" y="965"/>
                  <a:pt x="1708" y="967"/>
                </a:cubicBezTo>
                <a:cubicBezTo>
                  <a:pt x="1701" y="969"/>
                  <a:pt x="1691" y="965"/>
                  <a:pt x="1691" y="965"/>
                </a:cubicBezTo>
                <a:cubicBezTo>
                  <a:pt x="1691" y="965"/>
                  <a:pt x="1683" y="920"/>
                  <a:pt x="1679" y="913"/>
                </a:cubicBezTo>
                <a:cubicBezTo>
                  <a:pt x="1676" y="907"/>
                  <a:pt x="1655" y="897"/>
                  <a:pt x="1650" y="891"/>
                </a:cubicBezTo>
                <a:cubicBezTo>
                  <a:pt x="1645" y="886"/>
                  <a:pt x="1647" y="858"/>
                  <a:pt x="1645" y="839"/>
                </a:cubicBezTo>
                <a:cubicBezTo>
                  <a:pt x="1644" y="821"/>
                  <a:pt x="1632" y="816"/>
                  <a:pt x="1652" y="792"/>
                </a:cubicBezTo>
                <a:cubicBezTo>
                  <a:pt x="1672" y="769"/>
                  <a:pt x="1688" y="735"/>
                  <a:pt x="1694" y="727"/>
                </a:cubicBezTo>
                <a:cubicBezTo>
                  <a:pt x="1701" y="718"/>
                  <a:pt x="1704" y="713"/>
                  <a:pt x="1713" y="712"/>
                </a:cubicBezTo>
                <a:cubicBezTo>
                  <a:pt x="1721" y="710"/>
                  <a:pt x="1735" y="705"/>
                  <a:pt x="1731" y="696"/>
                </a:cubicBezTo>
                <a:cubicBezTo>
                  <a:pt x="1728" y="688"/>
                  <a:pt x="1721" y="681"/>
                  <a:pt x="1711" y="675"/>
                </a:cubicBezTo>
                <a:cubicBezTo>
                  <a:pt x="1701" y="668"/>
                  <a:pt x="1713" y="659"/>
                  <a:pt x="1725" y="663"/>
                </a:cubicBezTo>
                <a:cubicBezTo>
                  <a:pt x="1736" y="666"/>
                  <a:pt x="1747" y="680"/>
                  <a:pt x="1752" y="670"/>
                </a:cubicBezTo>
                <a:cubicBezTo>
                  <a:pt x="1757" y="659"/>
                  <a:pt x="1747" y="654"/>
                  <a:pt x="1758" y="653"/>
                </a:cubicBezTo>
                <a:cubicBezTo>
                  <a:pt x="1770" y="651"/>
                  <a:pt x="1779" y="658"/>
                  <a:pt x="1787" y="649"/>
                </a:cubicBezTo>
                <a:cubicBezTo>
                  <a:pt x="1795" y="641"/>
                  <a:pt x="1804" y="617"/>
                  <a:pt x="1811" y="607"/>
                </a:cubicBezTo>
                <a:cubicBezTo>
                  <a:pt x="1817" y="597"/>
                  <a:pt x="1799" y="599"/>
                  <a:pt x="1792" y="592"/>
                </a:cubicBezTo>
                <a:cubicBezTo>
                  <a:pt x="1785" y="585"/>
                  <a:pt x="1772" y="587"/>
                  <a:pt x="1779" y="579"/>
                </a:cubicBezTo>
                <a:cubicBezTo>
                  <a:pt x="1785" y="570"/>
                  <a:pt x="1790" y="567"/>
                  <a:pt x="1800" y="570"/>
                </a:cubicBezTo>
                <a:cubicBezTo>
                  <a:pt x="1811" y="574"/>
                  <a:pt x="1821" y="589"/>
                  <a:pt x="1822" y="574"/>
                </a:cubicBezTo>
                <a:cubicBezTo>
                  <a:pt x="1824" y="559"/>
                  <a:pt x="1822" y="557"/>
                  <a:pt x="1822" y="545"/>
                </a:cubicBezTo>
                <a:cubicBezTo>
                  <a:pt x="1822" y="533"/>
                  <a:pt x="1811" y="520"/>
                  <a:pt x="1834" y="517"/>
                </a:cubicBezTo>
                <a:cubicBezTo>
                  <a:pt x="1858" y="513"/>
                  <a:pt x="1892" y="523"/>
                  <a:pt x="1892" y="523"/>
                </a:cubicBezTo>
                <a:cubicBezTo>
                  <a:pt x="1892" y="523"/>
                  <a:pt x="1929" y="512"/>
                  <a:pt x="1934" y="491"/>
                </a:cubicBezTo>
                <a:cubicBezTo>
                  <a:pt x="1939" y="471"/>
                  <a:pt x="1925" y="438"/>
                  <a:pt x="1925" y="427"/>
                </a:cubicBezTo>
                <a:cubicBezTo>
                  <a:pt x="1925" y="417"/>
                  <a:pt x="1918" y="412"/>
                  <a:pt x="1927" y="402"/>
                </a:cubicBezTo>
                <a:cubicBezTo>
                  <a:pt x="1935" y="392"/>
                  <a:pt x="1939" y="387"/>
                  <a:pt x="1934" y="379"/>
                </a:cubicBezTo>
                <a:cubicBezTo>
                  <a:pt x="1929" y="370"/>
                  <a:pt x="1925" y="359"/>
                  <a:pt x="1925" y="359"/>
                </a:cubicBezTo>
                <a:cubicBezTo>
                  <a:pt x="1915" y="342"/>
                  <a:pt x="1915" y="342"/>
                  <a:pt x="1915" y="342"/>
                </a:cubicBezTo>
                <a:cubicBezTo>
                  <a:pt x="1897" y="330"/>
                  <a:pt x="1897" y="330"/>
                  <a:pt x="1897" y="330"/>
                </a:cubicBezTo>
                <a:cubicBezTo>
                  <a:pt x="1861" y="322"/>
                  <a:pt x="1861" y="322"/>
                  <a:pt x="1861" y="322"/>
                </a:cubicBezTo>
                <a:cubicBezTo>
                  <a:pt x="1861" y="357"/>
                  <a:pt x="1861" y="357"/>
                  <a:pt x="1861" y="357"/>
                </a:cubicBezTo>
                <a:cubicBezTo>
                  <a:pt x="1861" y="357"/>
                  <a:pt x="1871" y="375"/>
                  <a:pt x="1863" y="384"/>
                </a:cubicBezTo>
                <a:cubicBezTo>
                  <a:pt x="1854" y="392"/>
                  <a:pt x="1843" y="399"/>
                  <a:pt x="1843" y="411"/>
                </a:cubicBezTo>
                <a:cubicBezTo>
                  <a:pt x="1843" y="422"/>
                  <a:pt x="1846" y="438"/>
                  <a:pt x="1841" y="448"/>
                </a:cubicBezTo>
                <a:cubicBezTo>
                  <a:pt x="1836" y="458"/>
                  <a:pt x="1827" y="459"/>
                  <a:pt x="1822" y="466"/>
                </a:cubicBezTo>
                <a:cubicBezTo>
                  <a:pt x="1817" y="473"/>
                  <a:pt x="1802" y="488"/>
                  <a:pt x="1799" y="471"/>
                </a:cubicBezTo>
                <a:cubicBezTo>
                  <a:pt x="1795" y="454"/>
                  <a:pt x="1790" y="429"/>
                  <a:pt x="1795" y="421"/>
                </a:cubicBezTo>
                <a:cubicBezTo>
                  <a:pt x="1800" y="412"/>
                  <a:pt x="1797" y="399"/>
                  <a:pt x="1792" y="390"/>
                </a:cubicBezTo>
                <a:cubicBezTo>
                  <a:pt x="1787" y="382"/>
                  <a:pt x="1763" y="359"/>
                  <a:pt x="1763" y="359"/>
                </a:cubicBezTo>
                <a:cubicBezTo>
                  <a:pt x="1763" y="359"/>
                  <a:pt x="1757" y="389"/>
                  <a:pt x="1758" y="395"/>
                </a:cubicBezTo>
                <a:cubicBezTo>
                  <a:pt x="1760" y="402"/>
                  <a:pt x="1745" y="416"/>
                  <a:pt x="1741" y="409"/>
                </a:cubicBezTo>
                <a:cubicBezTo>
                  <a:pt x="1738" y="402"/>
                  <a:pt x="1736" y="372"/>
                  <a:pt x="1735" y="364"/>
                </a:cubicBezTo>
                <a:cubicBezTo>
                  <a:pt x="1733" y="355"/>
                  <a:pt x="1716" y="338"/>
                  <a:pt x="1709" y="333"/>
                </a:cubicBezTo>
                <a:cubicBezTo>
                  <a:pt x="1703" y="328"/>
                  <a:pt x="1691" y="323"/>
                  <a:pt x="1696" y="315"/>
                </a:cubicBezTo>
                <a:cubicBezTo>
                  <a:pt x="1701" y="306"/>
                  <a:pt x="1694" y="279"/>
                  <a:pt x="1689" y="269"/>
                </a:cubicBezTo>
                <a:cubicBezTo>
                  <a:pt x="1684" y="259"/>
                  <a:pt x="1691" y="234"/>
                  <a:pt x="1677" y="219"/>
                </a:cubicBezTo>
                <a:cubicBezTo>
                  <a:pt x="1664" y="204"/>
                  <a:pt x="1667" y="202"/>
                  <a:pt x="1661" y="190"/>
                </a:cubicBezTo>
                <a:cubicBezTo>
                  <a:pt x="1654" y="179"/>
                  <a:pt x="1667" y="158"/>
                  <a:pt x="1667" y="158"/>
                </a:cubicBezTo>
                <a:cubicBezTo>
                  <a:pt x="1667" y="113"/>
                  <a:pt x="1667" y="113"/>
                  <a:pt x="1667" y="113"/>
                </a:cubicBezTo>
                <a:cubicBezTo>
                  <a:pt x="1701" y="108"/>
                  <a:pt x="1701" y="108"/>
                  <a:pt x="1701" y="108"/>
                </a:cubicBezTo>
                <a:cubicBezTo>
                  <a:pt x="1701" y="108"/>
                  <a:pt x="1750" y="27"/>
                  <a:pt x="1735" y="24"/>
                </a:cubicBezTo>
                <a:cubicBezTo>
                  <a:pt x="1720" y="21"/>
                  <a:pt x="1709" y="22"/>
                  <a:pt x="1698" y="14"/>
                </a:cubicBezTo>
                <a:cubicBezTo>
                  <a:pt x="1686" y="5"/>
                  <a:pt x="1661" y="0"/>
                  <a:pt x="1654" y="5"/>
                </a:cubicBezTo>
                <a:cubicBezTo>
                  <a:pt x="1647" y="10"/>
                  <a:pt x="1635" y="16"/>
                  <a:pt x="1635" y="27"/>
                </a:cubicBezTo>
                <a:cubicBezTo>
                  <a:pt x="1635" y="39"/>
                  <a:pt x="1634" y="76"/>
                  <a:pt x="1630" y="84"/>
                </a:cubicBezTo>
                <a:cubicBezTo>
                  <a:pt x="1627" y="93"/>
                  <a:pt x="1625" y="121"/>
                  <a:pt x="1629" y="135"/>
                </a:cubicBezTo>
                <a:cubicBezTo>
                  <a:pt x="1632" y="148"/>
                  <a:pt x="1635" y="174"/>
                  <a:pt x="1629" y="185"/>
                </a:cubicBezTo>
                <a:cubicBezTo>
                  <a:pt x="1622" y="197"/>
                  <a:pt x="1622" y="202"/>
                  <a:pt x="1618" y="216"/>
                </a:cubicBezTo>
                <a:cubicBezTo>
                  <a:pt x="1615" y="229"/>
                  <a:pt x="1607" y="226"/>
                  <a:pt x="1607" y="243"/>
                </a:cubicBezTo>
                <a:cubicBezTo>
                  <a:pt x="1607" y="259"/>
                  <a:pt x="1590" y="283"/>
                  <a:pt x="1605" y="298"/>
                </a:cubicBezTo>
                <a:cubicBezTo>
                  <a:pt x="1620" y="313"/>
                  <a:pt x="1629" y="325"/>
                  <a:pt x="1637" y="330"/>
                </a:cubicBezTo>
                <a:cubicBezTo>
                  <a:pt x="1645" y="335"/>
                  <a:pt x="1654" y="338"/>
                  <a:pt x="1655" y="347"/>
                </a:cubicBezTo>
                <a:cubicBezTo>
                  <a:pt x="1657" y="355"/>
                  <a:pt x="1659" y="369"/>
                  <a:pt x="1661" y="380"/>
                </a:cubicBezTo>
                <a:cubicBezTo>
                  <a:pt x="1662" y="392"/>
                  <a:pt x="1669" y="406"/>
                  <a:pt x="1654" y="414"/>
                </a:cubicBezTo>
                <a:cubicBezTo>
                  <a:pt x="1639" y="422"/>
                  <a:pt x="1630" y="414"/>
                  <a:pt x="1630" y="431"/>
                </a:cubicBezTo>
                <a:cubicBezTo>
                  <a:pt x="1630" y="448"/>
                  <a:pt x="1630" y="473"/>
                  <a:pt x="1618" y="464"/>
                </a:cubicBezTo>
                <a:cubicBezTo>
                  <a:pt x="1607" y="456"/>
                  <a:pt x="1607" y="422"/>
                  <a:pt x="1607" y="422"/>
                </a:cubicBezTo>
                <a:cubicBezTo>
                  <a:pt x="1607" y="422"/>
                  <a:pt x="1603" y="401"/>
                  <a:pt x="1602" y="392"/>
                </a:cubicBezTo>
                <a:cubicBezTo>
                  <a:pt x="1600" y="384"/>
                  <a:pt x="1591" y="372"/>
                  <a:pt x="1583" y="372"/>
                </a:cubicBezTo>
                <a:cubicBezTo>
                  <a:pt x="1575" y="372"/>
                  <a:pt x="1566" y="367"/>
                  <a:pt x="1570" y="382"/>
                </a:cubicBezTo>
                <a:cubicBezTo>
                  <a:pt x="1573" y="397"/>
                  <a:pt x="1568" y="401"/>
                  <a:pt x="1568" y="412"/>
                </a:cubicBezTo>
                <a:cubicBezTo>
                  <a:pt x="1568" y="424"/>
                  <a:pt x="1568" y="441"/>
                  <a:pt x="1559" y="441"/>
                </a:cubicBezTo>
                <a:cubicBezTo>
                  <a:pt x="1551" y="441"/>
                  <a:pt x="1526" y="432"/>
                  <a:pt x="1509" y="432"/>
                </a:cubicBezTo>
                <a:cubicBezTo>
                  <a:pt x="1492" y="432"/>
                  <a:pt x="1470" y="434"/>
                  <a:pt x="1460" y="434"/>
                </a:cubicBezTo>
                <a:cubicBezTo>
                  <a:pt x="1450" y="434"/>
                  <a:pt x="1430" y="427"/>
                  <a:pt x="1426" y="421"/>
                </a:cubicBezTo>
                <a:cubicBezTo>
                  <a:pt x="1423" y="414"/>
                  <a:pt x="1409" y="392"/>
                  <a:pt x="1403" y="390"/>
                </a:cubicBezTo>
                <a:cubicBezTo>
                  <a:pt x="1396" y="389"/>
                  <a:pt x="1389" y="375"/>
                  <a:pt x="1377" y="384"/>
                </a:cubicBezTo>
                <a:cubicBezTo>
                  <a:pt x="1366" y="392"/>
                  <a:pt x="1325" y="397"/>
                  <a:pt x="1340" y="407"/>
                </a:cubicBezTo>
                <a:cubicBezTo>
                  <a:pt x="1355" y="417"/>
                  <a:pt x="1367" y="412"/>
                  <a:pt x="1371" y="419"/>
                </a:cubicBezTo>
                <a:cubicBezTo>
                  <a:pt x="1374" y="426"/>
                  <a:pt x="1352" y="431"/>
                  <a:pt x="1357" y="446"/>
                </a:cubicBezTo>
                <a:cubicBezTo>
                  <a:pt x="1362" y="461"/>
                  <a:pt x="1366" y="473"/>
                  <a:pt x="1362" y="485"/>
                </a:cubicBezTo>
                <a:cubicBezTo>
                  <a:pt x="1359" y="496"/>
                  <a:pt x="1347" y="512"/>
                  <a:pt x="1342" y="496"/>
                </a:cubicBezTo>
                <a:cubicBezTo>
                  <a:pt x="1337" y="481"/>
                  <a:pt x="1337" y="454"/>
                  <a:pt x="1330" y="453"/>
                </a:cubicBezTo>
                <a:cubicBezTo>
                  <a:pt x="1323" y="451"/>
                  <a:pt x="1308" y="439"/>
                  <a:pt x="1302" y="439"/>
                </a:cubicBezTo>
                <a:cubicBezTo>
                  <a:pt x="1295" y="439"/>
                  <a:pt x="1219" y="446"/>
                  <a:pt x="1207" y="443"/>
                </a:cubicBezTo>
                <a:cubicBezTo>
                  <a:pt x="1195" y="439"/>
                  <a:pt x="1187" y="434"/>
                  <a:pt x="1189" y="426"/>
                </a:cubicBezTo>
                <a:cubicBezTo>
                  <a:pt x="1190" y="417"/>
                  <a:pt x="1200" y="417"/>
                  <a:pt x="1200" y="407"/>
                </a:cubicBezTo>
                <a:cubicBezTo>
                  <a:pt x="1200" y="397"/>
                  <a:pt x="1175" y="370"/>
                  <a:pt x="1175" y="370"/>
                </a:cubicBezTo>
                <a:cubicBezTo>
                  <a:pt x="1175" y="370"/>
                  <a:pt x="1162" y="375"/>
                  <a:pt x="1153" y="375"/>
                </a:cubicBezTo>
                <a:cubicBezTo>
                  <a:pt x="1145" y="375"/>
                  <a:pt x="1118" y="367"/>
                  <a:pt x="1118" y="367"/>
                </a:cubicBezTo>
                <a:cubicBezTo>
                  <a:pt x="1104" y="360"/>
                  <a:pt x="1047" y="322"/>
                  <a:pt x="1040" y="322"/>
                </a:cubicBezTo>
                <a:cubicBezTo>
                  <a:pt x="1034" y="322"/>
                  <a:pt x="1025" y="311"/>
                  <a:pt x="1008" y="325"/>
                </a:cubicBezTo>
                <a:cubicBezTo>
                  <a:pt x="991" y="338"/>
                  <a:pt x="968" y="352"/>
                  <a:pt x="970" y="340"/>
                </a:cubicBezTo>
                <a:cubicBezTo>
                  <a:pt x="971" y="328"/>
                  <a:pt x="964" y="322"/>
                  <a:pt x="953" y="322"/>
                </a:cubicBezTo>
                <a:cubicBezTo>
                  <a:pt x="941" y="322"/>
                  <a:pt x="931" y="340"/>
                  <a:pt x="927" y="332"/>
                </a:cubicBezTo>
                <a:cubicBezTo>
                  <a:pt x="924" y="323"/>
                  <a:pt x="919" y="310"/>
                  <a:pt x="911" y="296"/>
                </a:cubicBezTo>
                <a:cubicBezTo>
                  <a:pt x="902" y="283"/>
                  <a:pt x="884" y="269"/>
                  <a:pt x="875" y="286"/>
                </a:cubicBezTo>
                <a:cubicBezTo>
                  <a:pt x="867" y="303"/>
                  <a:pt x="846" y="320"/>
                  <a:pt x="841" y="325"/>
                </a:cubicBezTo>
                <a:cubicBezTo>
                  <a:pt x="836" y="330"/>
                  <a:pt x="799" y="350"/>
                  <a:pt x="791" y="347"/>
                </a:cubicBezTo>
                <a:cubicBezTo>
                  <a:pt x="782" y="343"/>
                  <a:pt x="749" y="365"/>
                  <a:pt x="744" y="370"/>
                </a:cubicBezTo>
                <a:cubicBezTo>
                  <a:pt x="739" y="375"/>
                  <a:pt x="723" y="390"/>
                  <a:pt x="722" y="385"/>
                </a:cubicBezTo>
                <a:cubicBezTo>
                  <a:pt x="720" y="380"/>
                  <a:pt x="668" y="355"/>
                  <a:pt x="654" y="350"/>
                </a:cubicBezTo>
                <a:cubicBezTo>
                  <a:pt x="641" y="345"/>
                  <a:pt x="590" y="327"/>
                  <a:pt x="590" y="327"/>
                </a:cubicBezTo>
                <a:lnTo>
                  <a:pt x="546" y="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0" name="Freeform 10">
            <a:extLst>
              <a:ext uri="{FF2B5EF4-FFF2-40B4-BE49-F238E27FC236}">
                <a16:creationId xmlns:a16="http://schemas.microsoft.com/office/drawing/2014/main" id="{ECA3F927-2B40-F944-BC06-03AE035E1F80}"/>
              </a:ext>
            </a:extLst>
          </p:cNvPr>
          <p:cNvSpPr>
            <a:spLocks/>
          </p:cNvSpPr>
          <p:nvPr/>
        </p:nvSpPr>
        <p:spPr bwMode="auto">
          <a:xfrm>
            <a:off x="3376368" y="3542137"/>
            <a:ext cx="131557" cy="128387"/>
          </a:xfrm>
          <a:custGeom>
            <a:avLst/>
            <a:gdLst/>
            <a:ahLst/>
            <a:cxnLst>
              <a:cxn ang="0">
                <a:pos x="94" y="24"/>
              </a:cxn>
              <a:cxn ang="0">
                <a:pos x="130" y="130"/>
              </a:cxn>
              <a:cxn ang="0">
                <a:pos x="90" y="76"/>
              </a:cxn>
              <a:cxn ang="0">
                <a:pos x="63" y="47"/>
              </a:cxn>
              <a:cxn ang="0">
                <a:pos x="56" y="69"/>
              </a:cxn>
              <a:cxn ang="0">
                <a:pos x="83" y="125"/>
              </a:cxn>
              <a:cxn ang="0">
                <a:pos x="45" y="94"/>
              </a:cxn>
              <a:cxn ang="0">
                <a:pos x="29" y="63"/>
              </a:cxn>
              <a:cxn ang="0">
                <a:pos x="16" y="29"/>
              </a:cxn>
              <a:cxn ang="0">
                <a:pos x="49" y="22"/>
              </a:cxn>
              <a:cxn ang="0">
                <a:pos x="74" y="11"/>
              </a:cxn>
              <a:cxn ang="0">
                <a:pos x="94" y="2"/>
              </a:cxn>
              <a:cxn ang="0">
                <a:pos x="94" y="24"/>
              </a:cxn>
            </a:cxnLst>
            <a:rect l="0" t="0" r="r" b="b"/>
            <a:pathLst>
              <a:path w="144" h="141">
                <a:moveTo>
                  <a:pt x="94" y="24"/>
                </a:moveTo>
                <a:cubicBezTo>
                  <a:pt x="99" y="31"/>
                  <a:pt x="144" y="141"/>
                  <a:pt x="130" y="130"/>
                </a:cubicBezTo>
                <a:cubicBezTo>
                  <a:pt x="117" y="119"/>
                  <a:pt x="94" y="89"/>
                  <a:pt x="90" y="76"/>
                </a:cubicBezTo>
                <a:cubicBezTo>
                  <a:pt x="85" y="63"/>
                  <a:pt x="67" y="40"/>
                  <a:pt x="63" y="47"/>
                </a:cubicBezTo>
                <a:cubicBezTo>
                  <a:pt x="58" y="54"/>
                  <a:pt x="40" y="49"/>
                  <a:pt x="56" y="69"/>
                </a:cubicBezTo>
                <a:cubicBezTo>
                  <a:pt x="72" y="89"/>
                  <a:pt x="88" y="116"/>
                  <a:pt x="83" y="125"/>
                </a:cubicBezTo>
                <a:cubicBezTo>
                  <a:pt x="79" y="134"/>
                  <a:pt x="45" y="103"/>
                  <a:pt x="45" y="94"/>
                </a:cubicBezTo>
                <a:cubicBezTo>
                  <a:pt x="45" y="85"/>
                  <a:pt x="40" y="69"/>
                  <a:pt x="29" y="63"/>
                </a:cubicBezTo>
                <a:cubicBezTo>
                  <a:pt x="18" y="56"/>
                  <a:pt x="0" y="33"/>
                  <a:pt x="16" y="29"/>
                </a:cubicBezTo>
                <a:cubicBezTo>
                  <a:pt x="31" y="24"/>
                  <a:pt x="36" y="22"/>
                  <a:pt x="49" y="22"/>
                </a:cubicBezTo>
                <a:cubicBezTo>
                  <a:pt x="63" y="22"/>
                  <a:pt x="74" y="11"/>
                  <a:pt x="74" y="11"/>
                </a:cubicBezTo>
                <a:cubicBezTo>
                  <a:pt x="74" y="11"/>
                  <a:pt x="85" y="0"/>
                  <a:pt x="94" y="2"/>
                </a:cubicBezTo>
                <a:cubicBezTo>
                  <a:pt x="103" y="4"/>
                  <a:pt x="94" y="24"/>
                  <a:pt x="94" y="2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DFFB49D0-22AB-FC43-AF21-BB7395F8ED32}"/>
              </a:ext>
            </a:extLst>
          </p:cNvPr>
          <p:cNvSpPr>
            <a:spLocks/>
          </p:cNvSpPr>
          <p:nvPr/>
        </p:nvSpPr>
        <p:spPr bwMode="auto">
          <a:xfrm>
            <a:off x="3569741" y="3714904"/>
            <a:ext cx="254396" cy="215563"/>
          </a:xfrm>
          <a:custGeom>
            <a:avLst/>
            <a:gdLst/>
            <a:ahLst/>
            <a:cxnLst>
              <a:cxn ang="0">
                <a:pos x="77" y="13"/>
              </a:cxn>
              <a:cxn ang="0">
                <a:pos x="15" y="79"/>
              </a:cxn>
              <a:cxn ang="0">
                <a:pos x="43" y="78"/>
              </a:cxn>
              <a:cxn ang="0">
                <a:pos x="83" y="57"/>
              </a:cxn>
              <a:cxn ang="0">
                <a:pos x="114" y="72"/>
              </a:cxn>
              <a:cxn ang="0">
                <a:pos x="152" y="71"/>
              </a:cxn>
              <a:cxn ang="0">
                <a:pos x="173" y="78"/>
              </a:cxn>
              <a:cxn ang="0">
                <a:pos x="169" y="94"/>
              </a:cxn>
              <a:cxn ang="0">
                <a:pos x="123" y="109"/>
              </a:cxn>
              <a:cxn ang="0">
                <a:pos x="100" y="145"/>
              </a:cxn>
              <a:cxn ang="0">
                <a:pos x="105" y="166"/>
              </a:cxn>
              <a:cxn ang="0">
                <a:pos x="108" y="235"/>
              </a:cxn>
              <a:cxn ang="0">
                <a:pos x="133" y="219"/>
              </a:cxn>
              <a:cxn ang="0">
                <a:pos x="138" y="167"/>
              </a:cxn>
              <a:cxn ang="0">
                <a:pos x="143" y="137"/>
              </a:cxn>
              <a:cxn ang="0">
                <a:pos x="165" y="118"/>
              </a:cxn>
              <a:cxn ang="0">
                <a:pos x="177" y="108"/>
              </a:cxn>
              <a:cxn ang="0">
                <a:pos x="203" y="129"/>
              </a:cxn>
              <a:cxn ang="0">
                <a:pos x="197" y="159"/>
              </a:cxn>
              <a:cxn ang="0">
                <a:pos x="215" y="172"/>
              </a:cxn>
              <a:cxn ang="0">
                <a:pos x="221" y="171"/>
              </a:cxn>
              <a:cxn ang="0">
                <a:pos x="237" y="183"/>
              </a:cxn>
              <a:cxn ang="0">
                <a:pos x="244" y="158"/>
              </a:cxn>
              <a:cxn ang="0">
                <a:pos x="247" y="130"/>
              </a:cxn>
              <a:cxn ang="0">
                <a:pos x="270" y="139"/>
              </a:cxn>
              <a:cxn ang="0">
                <a:pos x="277" y="127"/>
              </a:cxn>
              <a:cxn ang="0">
                <a:pos x="253" y="103"/>
              </a:cxn>
              <a:cxn ang="0">
                <a:pos x="210" y="91"/>
              </a:cxn>
              <a:cxn ang="0">
                <a:pos x="171" y="55"/>
              </a:cxn>
              <a:cxn ang="0">
                <a:pos x="145" y="26"/>
              </a:cxn>
              <a:cxn ang="0">
                <a:pos x="117" y="1"/>
              </a:cxn>
              <a:cxn ang="0">
                <a:pos x="77" y="13"/>
              </a:cxn>
            </a:cxnLst>
            <a:rect l="0" t="0" r="r" b="b"/>
            <a:pathLst>
              <a:path w="279" h="237">
                <a:moveTo>
                  <a:pt x="77" y="13"/>
                </a:moveTo>
                <a:cubicBezTo>
                  <a:pt x="77" y="13"/>
                  <a:pt x="0" y="79"/>
                  <a:pt x="15" y="79"/>
                </a:cubicBezTo>
                <a:cubicBezTo>
                  <a:pt x="30" y="79"/>
                  <a:pt x="37" y="82"/>
                  <a:pt x="43" y="78"/>
                </a:cubicBezTo>
                <a:cubicBezTo>
                  <a:pt x="49" y="73"/>
                  <a:pt x="72" y="53"/>
                  <a:pt x="83" y="57"/>
                </a:cubicBezTo>
                <a:cubicBezTo>
                  <a:pt x="95" y="62"/>
                  <a:pt x="103" y="72"/>
                  <a:pt x="114" y="72"/>
                </a:cubicBezTo>
                <a:cubicBezTo>
                  <a:pt x="125" y="72"/>
                  <a:pt x="145" y="70"/>
                  <a:pt x="152" y="71"/>
                </a:cubicBezTo>
                <a:cubicBezTo>
                  <a:pt x="159" y="72"/>
                  <a:pt x="165" y="71"/>
                  <a:pt x="173" y="78"/>
                </a:cubicBezTo>
                <a:cubicBezTo>
                  <a:pt x="181" y="84"/>
                  <a:pt x="180" y="93"/>
                  <a:pt x="169" y="94"/>
                </a:cubicBezTo>
                <a:cubicBezTo>
                  <a:pt x="158" y="96"/>
                  <a:pt x="128" y="106"/>
                  <a:pt x="123" y="109"/>
                </a:cubicBezTo>
                <a:cubicBezTo>
                  <a:pt x="117" y="112"/>
                  <a:pt x="88" y="138"/>
                  <a:pt x="100" y="145"/>
                </a:cubicBezTo>
                <a:cubicBezTo>
                  <a:pt x="113" y="152"/>
                  <a:pt x="104" y="152"/>
                  <a:pt x="105" y="166"/>
                </a:cubicBezTo>
                <a:cubicBezTo>
                  <a:pt x="106" y="181"/>
                  <a:pt x="92" y="232"/>
                  <a:pt x="108" y="235"/>
                </a:cubicBezTo>
                <a:cubicBezTo>
                  <a:pt x="124" y="237"/>
                  <a:pt x="132" y="222"/>
                  <a:pt x="133" y="219"/>
                </a:cubicBezTo>
                <a:cubicBezTo>
                  <a:pt x="134" y="216"/>
                  <a:pt x="137" y="171"/>
                  <a:pt x="138" y="167"/>
                </a:cubicBezTo>
                <a:cubicBezTo>
                  <a:pt x="140" y="164"/>
                  <a:pt x="140" y="140"/>
                  <a:pt x="143" y="137"/>
                </a:cubicBezTo>
                <a:cubicBezTo>
                  <a:pt x="146" y="134"/>
                  <a:pt x="159" y="121"/>
                  <a:pt x="165" y="118"/>
                </a:cubicBezTo>
                <a:cubicBezTo>
                  <a:pt x="172" y="115"/>
                  <a:pt x="164" y="105"/>
                  <a:pt x="177" y="108"/>
                </a:cubicBezTo>
                <a:cubicBezTo>
                  <a:pt x="189" y="111"/>
                  <a:pt x="201" y="126"/>
                  <a:pt x="203" y="129"/>
                </a:cubicBezTo>
                <a:cubicBezTo>
                  <a:pt x="204" y="133"/>
                  <a:pt x="195" y="149"/>
                  <a:pt x="197" y="159"/>
                </a:cubicBezTo>
                <a:cubicBezTo>
                  <a:pt x="199" y="170"/>
                  <a:pt x="209" y="173"/>
                  <a:pt x="215" y="172"/>
                </a:cubicBezTo>
                <a:cubicBezTo>
                  <a:pt x="221" y="171"/>
                  <a:pt x="215" y="158"/>
                  <a:pt x="221" y="171"/>
                </a:cubicBezTo>
                <a:cubicBezTo>
                  <a:pt x="226" y="183"/>
                  <a:pt x="235" y="186"/>
                  <a:pt x="237" y="183"/>
                </a:cubicBezTo>
                <a:cubicBezTo>
                  <a:pt x="240" y="180"/>
                  <a:pt x="243" y="167"/>
                  <a:pt x="244" y="158"/>
                </a:cubicBezTo>
                <a:cubicBezTo>
                  <a:pt x="245" y="149"/>
                  <a:pt x="241" y="129"/>
                  <a:pt x="247" y="130"/>
                </a:cubicBezTo>
                <a:cubicBezTo>
                  <a:pt x="254" y="131"/>
                  <a:pt x="264" y="142"/>
                  <a:pt x="270" y="139"/>
                </a:cubicBezTo>
                <a:cubicBezTo>
                  <a:pt x="276" y="137"/>
                  <a:pt x="279" y="135"/>
                  <a:pt x="277" y="127"/>
                </a:cubicBezTo>
                <a:cubicBezTo>
                  <a:pt x="274" y="119"/>
                  <a:pt x="262" y="109"/>
                  <a:pt x="253" y="103"/>
                </a:cubicBezTo>
                <a:cubicBezTo>
                  <a:pt x="244" y="98"/>
                  <a:pt x="219" y="97"/>
                  <a:pt x="210" y="91"/>
                </a:cubicBezTo>
                <a:cubicBezTo>
                  <a:pt x="201" y="85"/>
                  <a:pt x="172" y="65"/>
                  <a:pt x="171" y="55"/>
                </a:cubicBezTo>
                <a:cubicBezTo>
                  <a:pt x="170" y="45"/>
                  <a:pt x="152" y="36"/>
                  <a:pt x="145" y="26"/>
                </a:cubicBezTo>
                <a:cubicBezTo>
                  <a:pt x="138" y="16"/>
                  <a:pt x="126" y="0"/>
                  <a:pt x="117" y="1"/>
                </a:cubicBezTo>
                <a:cubicBezTo>
                  <a:pt x="108" y="3"/>
                  <a:pt x="87" y="1"/>
                  <a:pt x="77" y="1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12">
            <a:extLst>
              <a:ext uri="{FF2B5EF4-FFF2-40B4-BE49-F238E27FC236}">
                <a16:creationId xmlns:a16="http://schemas.microsoft.com/office/drawing/2014/main" id="{22907D6D-64FA-BF47-A595-7F78BCA5E0C2}"/>
              </a:ext>
            </a:extLst>
          </p:cNvPr>
          <p:cNvSpPr>
            <a:spLocks/>
          </p:cNvSpPr>
          <p:nvPr/>
        </p:nvSpPr>
        <p:spPr bwMode="auto">
          <a:xfrm>
            <a:off x="3769454" y="3851216"/>
            <a:ext cx="134727" cy="78459"/>
          </a:xfrm>
          <a:custGeom>
            <a:avLst/>
            <a:gdLst/>
            <a:ahLst/>
            <a:cxnLst>
              <a:cxn ang="0">
                <a:pos x="11" y="69"/>
              </a:cxn>
              <a:cxn ang="0">
                <a:pos x="60" y="38"/>
              </a:cxn>
              <a:cxn ang="0">
                <a:pos x="86" y="34"/>
              </a:cxn>
              <a:cxn ang="0">
                <a:pos x="113" y="14"/>
              </a:cxn>
              <a:cxn ang="0">
                <a:pos x="137" y="5"/>
              </a:cxn>
              <a:cxn ang="0">
                <a:pos x="146" y="9"/>
              </a:cxn>
              <a:cxn ang="0">
                <a:pos x="125" y="29"/>
              </a:cxn>
              <a:cxn ang="0">
                <a:pos x="80" y="51"/>
              </a:cxn>
              <a:cxn ang="0">
                <a:pos x="60" y="70"/>
              </a:cxn>
              <a:cxn ang="0">
                <a:pos x="9" y="86"/>
              </a:cxn>
              <a:cxn ang="0">
                <a:pos x="11" y="69"/>
              </a:cxn>
            </a:cxnLst>
            <a:rect l="0" t="0" r="r" b="b"/>
            <a:pathLst>
              <a:path w="148" h="86">
                <a:moveTo>
                  <a:pt x="11" y="69"/>
                </a:moveTo>
                <a:cubicBezTo>
                  <a:pt x="15" y="65"/>
                  <a:pt x="46" y="38"/>
                  <a:pt x="60" y="38"/>
                </a:cubicBezTo>
                <a:cubicBezTo>
                  <a:pt x="73" y="38"/>
                  <a:pt x="84" y="38"/>
                  <a:pt x="86" y="34"/>
                </a:cubicBezTo>
                <a:cubicBezTo>
                  <a:pt x="88" y="31"/>
                  <a:pt x="98" y="14"/>
                  <a:pt x="113" y="14"/>
                </a:cubicBezTo>
                <a:cubicBezTo>
                  <a:pt x="127" y="14"/>
                  <a:pt x="133" y="6"/>
                  <a:pt x="137" y="5"/>
                </a:cubicBezTo>
                <a:cubicBezTo>
                  <a:pt x="142" y="4"/>
                  <a:pt x="145" y="0"/>
                  <a:pt x="146" y="9"/>
                </a:cubicBezTo>
                <a:cubicBezTo>
                  <a:pt x="148" y="18"/>
                  <a:pt x="139" y="24"/>
                  <a:pt x="125" y="29"/>
                </a:cubicBezTo>
                <a:cubicBezTo>
                  <a:pt x="112" y="33"/>
                  <a:pt x="82" y="42"/>
                  <a:pt x="80" y="51"/>
                </a:cubicBezTo>
                <a:cubicBezTo>
                  <a:pt x="78" y="60"/>
                  <a:pt x="69" y="67"/>
                  <a:pt x="60" y="70"/>
                </a:cubicBezTo>
                <a:cubicBezTo>
                  <a:pt x="51" y="73"/>
                  <a:pt x="17" y="86"/>
                  <a:pt x="9" y="86"/>
                </a:cubicBezTo>
                <a:cubicBezTo>
                  <a:pt x="2" y="86"/>
                  <a:pt x="0" y="77"/>
                  <a:pt x="11" y="6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3" name="Freeform 13">
            <a:extLst>
              <a:ext uri="{FF2B5EF4-FFF2-40B4-BE49-F238E27FC236}">
                <a16:creationId xmlns:a16="http://schemas.microsoft.com/office/drawing/2014/main" id="{024B5822-439C-A941-A3BB-E3824C8F91FA}"/>
              </a:ext>
            </a:extLst>
          </p:cNvPr>
          <p:cNvSpPr>
            <a:spLocks/>
          </p:cNvSpPr>
          <p:nvPr/>
        </p:nvSpPr>
        <p:spPr bwMode="auto">
          <a:xfrm>
            <a:off x="2910371" y="2503154"/>
            <a:ext cx="230621" cy="255189"/>
          </a:xfrm>
          <a:custGeom>
            <a:avLst/>
            <a:gdLst/>
            <a:ahLst/>
            <a:cxnLst>
              <a:cxn ang="0">
                <a:pos x="43" y="252"/>
              </a:cxn>
              <a:cxn ang="0">
                <a:pos x="6" y="215"/>
              </a:cxn>
              <a:cxn ang="0">
                <a:pos x="12" y="123"/>
              </a:cxn>
              <a:cxn ang="0">
                <a:pos x="35" y="92"/>
              </a:cxn>
              <a:cxn ang="0">
                <a:pos x="23" y="34"/>
              </a:cxn>
              <a:cxn ang="0">
                <a:pos x="86" y="20"/>
              </a:cxn>
              <a:cxn ang="0">
                <a:pos x="158" y="57"/>
              </a:cxn>
              <a:cxn ang="0">
                <a:pos x="187" y="49"/>
              </a:cxn>
              <a:cxn ang="0">
                <a:pos x="228" y="94"/>
              </a:cxn>
              <a:cxn ang="0">
                <a:pos x="141" y="178"/>
              </a:cxn>
              <a:cxn ang="0">
                <a:pos x="112" y="224"/>
              </a:cxn>
              <a:cxn ang="0">
                <a:pos x="75" y="275"/>
              </a:cxn>
              <a:cxn ang="0">
                <a:pos x="43" y="252"/>
              </a:cxn>
            </a:cxnLst>
            <a:rect l="0" t="0" r="r" b="b"/>
            <a:pathLst>
              <a:path w="253" h="281">
                <a:moveTo>
                  <a:pt x="43" y="252"/>
                </a:moveTo>
                <a:cubicBezTo>
                  <a:pt x="43" y="252"/>
                  <a:pt x="3" y="241"/>
                  <a:pt x="6" y="215"/>
                </a:cubicBezTo>
                <a:cubicBezTo>
                  <a:pt x="9" y="189"/>
                  <a:pt x="0" y="143"/>
                  <a:pt x="12" y="123"/>
                </a:cubicBezTo>
                <a:cubicBezTo>
                  <a:pt x="23" y="103"/>
                  <a:pt x="43" y="118"/>
                  <a:pt x="35" y="92"/>
                </a:cubicBezTo>
                <a:cubicBezTo>
                  <a:pt x="26" y="66"/>
                  <a:pt x="12" y="46"/>
                  <a:pt x="23" y="34"/>
                </a:cubicBezTo>
                <a:cubicBezTo>
                  <a:pt x="35" y="23"/>
                  <a:pt x="55" y="0"/>
                  <a:pt x="86" y="20"/>
                </a:cubicBezTo>
                <a:cubicBezTo>
                  <a:pt x="118" y="40"/>
                  <a:pt x="147" y="69"/>
                  <a:pt x="158" y="57"/>
                </a:cubicBezTo>
                <a:cubicBezTo>
                  <a:pt x="170" y="46"/>
                  <a:pt x="167" y="34"/>
                  <a:pt x="187" y="49"/>
                </a:cubicBezTo>
                <a:cubicBezTo>
                  <a:pt x="207" y="63"/>
                  <a:pt x="253" y="74"/>
                  <a:pt x="228" y="94"/>
                </a:cubicBezTo>
                <a:cubicBezTo>
                  <a:pt x="202" y="115"/>
                  <a:pt x="147" y="163"/>
                  <a:pt x="141" y="178"/>
                </a:cubicBezTo>
                <a:cubicBezTo>
                  <a:pt x="135" y="192"/>
                  <a:pt x="115" y="198"/>
                  <a:pt x="112" y="224"/>
                </a:cubicBezTo>
                <a:cubicBezTo>
                  <a:pt x="110" y="250"/>
                  <a:pt x="92" y="281"/>
                  <a:pt x="75" y="275"/>
                </a:cubicBezTo>
                <a:cubicBezTo>
                  <a:pt x="58" y="270"/>
                  <a:pt x="43" y="252"/>
                  <a:pt x="43" y="25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4" name="Freeform 14">
            <a:extLst>
              <a:ext uri="{FF2B5EF4-FFF2-40B4-BE49-F238E27FC236}">
                <a16:creationId xmlns:a16="http://schemas.microsoft.com/office/drawing/2014/main" id="{AD1AAF08-1295-F44F-828A-6350FBFFA8BD}"/>
              </a:ext>
            </a:extLst>
          </p:cNvPr>
          <p:cNvSpPr>
            <a:spLocks/>
          </p:cNvSpPr>
          <p:nvPr/>
        </p:nvSpPr>
        <p:spPr bwMode="auto">
          <a:xfrm>
            <a:off x="3064911" y="2604595"/>
            <a:ext cx="320175" cy="297192"/>
          </a:xfrm>
          <a:custGeom>
            <a:avLst/>
            <a:gdLst/>
            <a:ahLst/>
            <a:cxnLst>
              <a:cxn ang="0">
                <a:pos x="78" y="11"/>
              </a:cxn>
              <a:cxn ang="0">
                <a:pos x="98" y="57"/>
              </a:cxn>
              <a:cxn ang="0">
                <a:pos x="144" y="60"/>
              </a:cxn>
              <a:cxn ang="0">
                <a:pos x="184" y="57"/>
              </a:cxn>
              <a:cxn ang="0">
                <a:pos x="210" y="97"/>
              </a:cxn>
              <a:cxn ang="0">
                <a:pos x="222" y="37"/>
              </a:cxn>
              <a:cxn ang="0">
                <a:pos x="279" y="80"/>
              </a:cxn>
              <a:cxn ang="0">
                <a:pos x="348" y="201"/>
              </a:cxn>
              <a:cxn ang="0">
                <a:pos x="328" y="264"/>
              </a:cxn>
              <a:cxn ang="0">
                <a:pos x="331" y="301"/>
              </a:cxn>
              <a:cxn ang="0">
                <a:pos x="250" y="284"/>
              </a:cxn>
              <a:cxn ang="0">
                <a:pos x="141" y="324"/>
              </a:cxn>
              <a:cxn ang="0">
                <a:pos x="86" y="293"/>
              </a:cxn>
              <a:cxn ang="0">
                <a:pos x="32" y="250"/>
              </a:cxn>
              <a:cxn ang="0">
                <a:pos x="95" y="227"/>
              </a:cxn>
              <a:cxn ang="0">
                <a:pos x="52" y="184"/>
              </a:cxn>
              <a:cxn ang="0">
                <a:pos x="9" y="143"/>
              </a:cxn>
              <a:cxn ang="0">
                <a:pos x="0" y="123"/>
              </a:cxn>
              <a:cxn ang="0">
                <a:pos x="20" y="51"/>
              </a:cxn>
              <a:cxn ang="0">
                <a:pos x="78" y="11"/>
              </a:cxn>
            </a:cxnLst>
            <a:rect l="0" t="0" r="r" b="b"/>
            <a:pathLst>
              <a:path w="351" h="327">
                <a:moveTo>
                  <a:pt x="78" y="11"/>
                </a:moveTo>
                <a:cubicBezTo>
                  <a:pt x="86" y="23"/>
                  <a:pt x="81" y="69"/>
                  <a:pt x="98" y="57"/>
                </a:cubicBezTo>
                <a:cubicBezTo>
                  <a:pt x="115" y="46"/>
                  <a:pt x="129" y="43"/>
                  <a:pt x="144" y="60"/>
                </a:cubicBezTo>
                <a:cubicBezTo>
                  <a:pt x="158" y="77"/>
                  <a:pt x="176" y="49"/>
                  <a:pt x="184" y="57"/>
                </a:cubicBezTo>
                <a:cubicBezTo>
                  <a:pt x="193" y="66"/>
                  <a:pt x="184" y="97"/>
                  <a:pt x="210" y="97"/>
                </a:cubicBezTo>
                <a:cubicBezTo>
                  <a:pt x="236" y="97"/>
                  <a:pt x="193" y="43"/>
                  <a:pt x="222" y="37"/>
                </a:cubicBezTo>
                <a:cubicBezTo>
                  <a:pt x="250" y="31"/>
                  <a:pt x="265" y="54"/>
                  <a:pt x="279" y="80"/>
                </a:cubicBezTo>
                <a:cubicBezTo>
                  <a:pt x="294" y="106"/>
                  <a:pt x="345" y="155"/>
                  <a:pt x="348" y="201"/>
                </a:cubicBezTo>
                <a:cubicBezTo>
                  <a:pt x="351" y="247"/>
                  <a:pt x="314" y="247"/>
                  <a:pt x="328" y="264"/>
                </a:cubicBezTo>
                <a:cubicBezTo>
                  <a:pt x="343" y="281"/>
                  <a:pt x="345" y="298"/>
                  <a:pt x="331" y="301"/>
                </a:cubicBezTo>
                <a:cubicBezTo>
                  <a:pt x="317" y="304"/>
                  <a:pt x="276" y="270"/>
                  <a:pt x="250" y="284"/>
                </a:cubicBezTo>
                <a:cubicBezTo>
                  <a:pt x="224" y="298"/>
                  <a:pt x="173" y="327"/>
                  <a:pt x="141" y="324"/>
                </a:cubicBezTo>
                <a:cubicBezTo>
                  <a:pt x="109" y="321"/>
                  <a:pt x="86" y="293"/>
                  <a:pt x="86" y="293"/>
                </a:cubicBezTo>
                <a:cubicBezTo>
                  <a:pt x="86" y="293"/>
                  <a:pt x="34" y="264"/>
                  <a:pt x="32" y="250"/>
                </a:cubicBezTo>
                <a:cubicBezTo>
                  <a:pt x="29" y="235"/>
                  <a:pt x="75" y="235"/>
                  <a:pt x="95" y="227"/>
                </a:cubicBezTo>
                <a:cubicBezTo>
                  <a:pt x="115" y="218"/>
                  <a:pt x="81" y="186"/>
                  <a:pt x="52" y="184"/>
                </a:cubicBezTo>
                <a:cubicBezTo>
                  <a:pt x="23" y="181"/>
                  <a:pt x="6" y="152"/>
                  <a:pt x="9" y="143"/>
                </a:cubicBezTo>
                <a:cubicBezTo>
                  <a:pt x="11" y="135"/>
                  <a:pt x="0" y="138"/>
                  <a:pt x="0" y="123"/>
                </a:cubicBezTo>
                <a:cubicBezTo>
                  <a:pt x="0" y="109"/>
                  <a:pt x="11" y="57"/>
                  <a:pt x="20" y="51"/>
                </a:cubicBezTo>
                <a:cubicBezTo>
                  <a:pt x="29" y="46"/>
                  <a:pt x="69" y="0"/>
                  <a:pt x="78" y="1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5" name="Freeform 15">
            <a:extLst>
              <a:ext uri="{FF2B5EF4-FFF2-40B4-BE49-F238E27FC236}">
                <a16:creationId xmlns:a16="http://schemas.microsoft.com/office/drawing/2014/main" id="{886C2EFB-20C1-5742-A3ED-1D116ADDBCD1}"/>
              </a:ext>
            </a:extLst>
          </p:cNvPr>
          <p:cNvSpPr>
            <a:spLocks/>
          </p:cNvSpPr>
          <p:nvPr/>
        </p:nvSpPr>
        <p:spPr bwMode="auto">
          <a:xfrm>
            <a:off x="3377160" y="2568140"/>
            <a:ext cx="114914" cy="190203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60" y="5"/>
              </a:cxn>
              <a:cxn ang="0">
                <a:pos x="115" y="28"/>
              </a:cxn>
              <a:cxn ang="0">
                <a:pos x="106" y="83"/>
              </a:cxn>
              <a:cxn ang="0">
                <a:pos x="121" y="132"/>
              </a:cxn>
              <a:cxn ang="0">
                <a:pos x="92" y="183"/>
              </a:cxn>
              <a:cxn ang="0">
                <a:pos x="49" y="129"/>
              </a:cxn>
              <a:cxn ang="0">
                <a:pos x="8" y="86"/>
              </a:cxn>
              <a:cxn ang="0">
                <a:pos x="37" y="68"/>
              </a:cxn>
              <a:cxn ang="0">
                <a:pos x="20" y="28"/>
              </a:cxn>
            </a:cxnLst>
            <a:rect l="0" t="0" r="r" b="b"/>
            <a:pathLst>
              <a:path w="126" h="209">
                <a:moveTo>
                  <a:pt x="20" y="28"/>
                </a:moveTo>
                <a:cubicBezTo>
                  <a:pt x="20" y="28"/>
                  <a:pt x="28" y="0"/>
                  <a:pt x="60" y="5"/>
                </a:cubicBezTo>
                <a:cubicBezTo>
                  <a:pt x="92" y="11"/>
                  <a:pt x="121" y="8"/>
                  <a:pt x="115" y="28"/>
                </a:cubicBezTo>
                <a:cubicBezTo>
                  <a:pt x="109" y="48"/>
                  <a:pt x="86" y="66"/>
                  <a:pt x="106" y="83"/>
                </a:cubicBezTo>
                <a:cubicBezTo>
                  <a:pt x="126" y="100"/>
                  <a:pt x="123" y="120"/>
                  <a:pt x="121" y="132"/>
                </a:cubicBezTo>
                <a:cubicBezTo>
                  <a:pt x="118" y="143"/>
                  <a:pt x="109" y="209"/>
                  <a:pt x="92" y="183"/>
                </a:cubicBezTo>
                <a:cubicBezTo>
                  <a:pt x="74" y="158"/>
                  <a:pt x="63" y="140"/>
                  <a:pt x="49" y="129"/>
                </a:cubicBezTo>
                <a:cubicBezTo>
                  <a:pt x="34" y="117"/>
                  <a:pt x="0" y="97"/>
                  <a:pt x="8" y="86"/>
                </a:cubicBezTo>
                <a:cubicBezTo>
                  <a:pt x="17" y="74"/>
                  <a:pt x="37" y="68"/>
                  <a:pt x="37" y="68"/>
                </a:cubicBezTo>
                <a:cubicBezTo>
                  <a:pt x="37" y="68"/>
                  <a:pt x="17" y="54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 16">
            <a:extLst>
              <a:ext uri="{FF2B5EF4-FFF2-40B4-BE49-F238E27FC236}">
                <a16:creationId xmlns:a16="http://schemas.microsoft.com/office/drawing/2014/main" id="{4E7A7EAC-80C2-1A46-AD81-78C6FB8AE594}"/>
              </a:ext>
            </a:extLst>
          </p:cNvPr>
          <p:cNvSpPr>
            <a:spLocks/>
          </p:cNvSpPr>
          <p:nvPr/>
        </p:nvSpPr>
        <p:spPr bwMode="auto">
          <a:xfrm>
            <a:off x="2965847" y="2263023"/>
            <a:ext cx="146615" cy="150577"/>
          </a:xfrm>
          <a:custGeom>
            <a:avLst/>
            <a:gdLst/>
            <a:ahLst/>
            <a:cxnLst>
              <a:cxn ang="0">
                <a:pos x="14" y="114"/>
              </a:cxn>
              <a:cxn ang="0">
                <a:pos x="69" y="43"/>
              </a:cxn>
              <a:cxn ang="0">
                <a:pos x="129" y="17"/>
              </a:cxn>
              <a:cxn ang="0">
                <a:pos x="155" y="20"/>
              </a:cxn>
              <a:cxn ang="0">
                <a:pos x="143" y="80"/>
              </a:cxn>
              <a:cxn ang="0">
                <a:pos x="118" y="123"/>
              </a:cxn>
              <a:cxn ang="0">
                <a:pos x="69" y="132"/>
              </a:cxn>
              <a:cxn ang="0">
                <a:pos x="40" y="160"/>
              </a:cxn>
              <a:cxn ang="0">
                <a:pos x="14" y="114"/>
              </a:cxn>
            </a:cxnLst>
            <a:rect l="0" t="0" r="r" b="b"/>
            <a:pathLst>
              <a:path w="161" h="166">
                <a:moveTo>
                  <a:pt x="14" y="114"/>
                </a:moveTo>
                <a:cubicBezTo>
                  <a:pt x="14" y="114"/>
                  <a:pt x="46" y="51"/>
                  <a:pt x="69" y="43"/>
                </a:cubicBezTo>
                <a:cubicBezTo>
                  <a:pt x="92" y="34"/>
                  <a:pt x="129" y="17"/>
                  <a:pt x="129" y="17"/>
                </a:cubicBezTo>
                <a:cubicBezTo>
                  <a:pt x="129" y="17"/>
                  <a:pt x="149" y="0"/>
                  <a:pt x="155" y="20"/>
                </a:cubicBezTo>
                <a:cubicBezTo>
                  <a:pt x="161" y="40"/>
                  <a:pt x="143" y="57"/>
                  <a:pt x="143" y="80"/>
                </a:cubicBezTo>
                <a:cubicBezTo>
                  <a:pt x="143" y="103"/>
                  <a:pt x="138" y="135"/>
                  <a:pt x="118" y="123"/>
                </a:cubicBezTo>
                <a:cubicBezTo>
                  <a:pt x="97" y="111"/>
                  <a:pt x="69" y="114"/>
                  <a:pt x="69" y="132"/>
                </a:cubicBezTo>
                <a:cubicBezTo>
                  <a:pt x="69" y="149"/>
                  <a:pt x="51" y="166"/>
                  <a:pt x="40" y="160"/>
                </a:cubicBezTo>
                <a:cubicBezTo>
                  <a:pt x="28" y="155"/>
                  <a:pt x="0" y="149"/>
                  <a:pt x="14" y="11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Freeform 17">
            <a:extLst>
              <a:ext uri="{FF2B5EF4-FFF2-40B4-BE49-F238E27FC236}">
                <a16:creationId xmlns:a16="http://schemas.microsoft.com/office/drawing/2014/main" id="{09B9331D-7528-B241-A10A-F86246D35495}"/>
              </a:ext>
            </a:extLst>
          </p:cNvPr>
          <p:cNvSpPr>
            <a:spLocks/>
          </p:cNvSpPr>
          <p:nvPr/>
        </p:nvSpPr>
        <p:spPr bwMode="auto">
          <a:xfrm>
            <a:off x="3083138" y="2314536"/>
            <a:ext cx="236169" cy="216356"/>
          </a:xfrm>
          <a:custGeom>
            <a:avLst/>
            <a:gdLst/>
            <a:ahLst/>
            <a:cxnLst>
              <a:cxn ang="0">
                <a:pos x="81" y="69"/>
              </a:cxn>
              <a:cxn ang="0">
                <a:pos x="153" y="115"/>
              </a:cxn>
              <a:cxn ang="0">
                <a:pos x="170" y="78"/>
              </a:cxn>
              <a:cxn ang="0">
                <a:pos x="184" y="32"/>
              </a:cxn>
              <a:cxn ang="0">
                <a:pos x="222" y="100"/>
              </a:cxn>
              <a:cxn ang="0">
                <a:pos x="242" y="100"/>
              </a:cxn>
              <a:cxn ang="0">
                <a:pos x="236" y="164"/>
              </a:cxn>
              <a:cxn ang="0">
                <a:pos x="161" y="190"/>
              </a:cxn>
              <a:cxn ang="0">
                <a:pos x="72" y="215"/>
              </a:cxn>
              <a:cxn ang="0">
                <a:pos x="66" y="161"/>
              </a:cxn>
              <a:cxn ang="0">
                <a:pos x="9" y="164"/>
              </a:cxn>
              <a:cxn ang="0">
                <a:pos x="23" y="109"/>
              </a:cxn>
              <a:cxn ang="0">
                <a:pos x="38" y="66"/>
              </a:cxn>
              <a:cxn ang="0">
                <a:pos x="81" y="69"/>
              </a:cxn>
            </a:cxnLst>
            <a:rect l="0" t="0" r="r" b="b"/>
            <a:pathLst>
              <a:path w="259" h="238">
                <a:moveTo>
                  <a:pt x="81" y="69"/>
                </a:moveTo>
                <a:cubicBezTo>
                  <a:pt x="81" y="69"/>
                  <a:pt x="124" y="106"/>
                  <a:pt x="153" y="115"/>
                </a:cubicBezTo>
                <a:cubicBezTo>
                  <a:pt x="181" y="123"/>
                  <a:pt x="170" y="106"/>
                  <a:pt x="170" y="78"/>
                </a:cubicBezTo>
                <a:cubicBezTo>
                  <a:pt x="170" y="49"/>
                  <a:pt x="164" y="0"/>
                  <a:pt x="184" y="32"/>
                </a:cubicBezTo>
                <a:cubicBezTo>
                  <a:pt x="205" y="63"/>
                  <a:pt x="202" y="100"/>
                  <a:pt x="222" y="100"/>
                </a:cubicBezTo>
                <a:cubicBezTo>
                  <a:pt x="242" y="100"/>
                  <a:pt x="230" y="75"/>
                  <a:pt x="242" y="100"/>
                </a:cubicBezTo>
                <a:cubicBezTo>
                  <a:pt x="253" y="126"/>
                  <a:pt x="259" y="158"/>
                  <a:pt x="236" y="164"/>
                </a:cubicBezTo>
                <a:cubicBezTo>
                  <a:pt x="213" y="169"/>
                  <a:pt x="179" y="169"/>
                  <a:pt x="161" y="190"/>
                </a:cubicBezTo>
                <a:cubicBezTo>
                  <a:pt x="144" y="210"/>
                  <a:pt x="75" y="238"/>
                  <a:pt x="72" y="215"/>
                </a:cubicBezTo>
                <a:cubicBezTo>
                  <a:pt x="69" y="192"/>
                  <a:pt x="81" y="155"/>
                  <a:pt x="66" y="161"/>
                </a:cubicBezTo>
                <a:cubicBezTo>
                  <a:pt x="52" y="167"/>
                  <a:pt x="17" y="190"/>
                  <a:pt x="9" y="164"/>
                </a:cubicBezTo>
                <a:cubicBezTo>
                  <a:pt x="0" y="138"/>
                  <a:pt x="12" y="118"/>
                  <a:pt x="23" y="109"/>
                </a:cubicBezTo>
                <a:cubicBezTo>
                  <a:pt x="35" y="100"/>
                  <a:pt x="38" y="66"/>
                  <a:pt x="38" y="66"/>
                </a:cubicBezTo>
                <a:cubicBezTo>
                  <a:pt x="38" y="66"/>
                  <a:pt x="52" y="40"/>
                  <a:pt x="81" y="6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8" name="Freeform 18">
            <a:extLst>
              <a:ext uri="{FF2B5EF4-FFF2-40B4-BE49-F238E27FC236}">
                <a16:creationId xmlns:a16="http://schemas.microsoft.com/office/drawing/2014/main" id="{D0A61901-2522-8A4E-941F-CFF414761B83}"/>
              </a:ext>
            </a:extLst>
          </p:cNvPr>
          <p:cNvSpPr>
            <a:spLocks/>
          </p:cNvSpPr>
          <p:nvPr/>
        </p:nvSpPr>
        <p:spPr bwMode="auto">
          <a:xfrm>
            <a:off x="3626009" y="2565762"/>
            <a:ext cx="575364" cy="676805"/>
          </a:xfrm>
          <a:custGeom>
            <a:avLst/>
            <a:gdLst/>
            <a:ahLst/>
            <a:cxnLst>
              <a:cxn ang="0">
                <a:pos x="32" y="31"/>
              </a:cxn>
              <a:cxn ang="0">
                <a:pos x="20" y="189"/>
              </a:cxn>
              <a:cxn ang="0">
                <a:pos x="63" y="258"/>
              </a:cxn>
              <a:cxn ang="0">
                <a:pos x="144" y="275"/>
              </a:cxn>
              <a:cxn ang="0">
                <a:pos x="210" y="270"/>
              </a:cxn>
              <a:cxn ang="0">
                <a:pos x="236" y="258"/>
              </a:cxn>
              <a:cxn ang="0">
                <a:pos x="357" y="376"/>
              </a:cxn>
              <a:cxn ang="0">
                <a:pos x="380" y="439"/>
              </a:cxn>
              <a:cxn ang="0">
                <a:pos x="349" y="505"/>
              </a:cxn>
              <a:cxn ang="0">
                <a:pos x="343" y="554"/>
              </a:cxn>
              <a:cxn ang="0">
                <a:pos x="277" y="580"/>
              </a:cxn>
              <a:cxn ang="0">
                <a:pos x="349" y="597"/>
              </a:cxn>
              <a:cxn ang="0">
                <a:pos x="418" y="657"/>
              </a:cxn>
              <a:cxn ang="0">
                <a:pos x="524" y="723"/>
              </a:cxn>
              <a:cxn ang="0">
                <a:pos x="481" y="640"/>
              </a:cxn>
              <a:cxn ang="0">
                <a:pos x="547" y="675"/>
              </a:cxn>
              <a:cxn ang="0">
                <a:pos x="556" y="623"/>
              </a:cxn>
              <a:cxn ang="0">
                <a:pos x="490" y="531"/>
              </a:cxn>
              <a:cxn ang="0">
                <a:pos x="527" y="499"/>
              </a:cxn>
              <a:cxn ang="0">
                <a:pos x="570" y="560"/>
              </a:cxn>
              <a:cxn ang="0">
                <a:pos x="596" y="517"/>
              </a:cxn>
              <a:cxn ang="0">
                <a:pos x="613" y="471"/>
              </a:cxn>
              <a:cxn ang="0">
                <a:pos x="559" y="430"/>
              </a:cxn>
              <a:cxn ang="0">
                <a:pos x="504" y="382"/>
              </a:cxn>
              <a:cxn ang="0">
                <a:pos x="481" y="318"/>
              </a:cxn>
              <a:cxn ang="0">
                <a:pos x="472" y="258"/>
              </a:cxn>
              <a:cxn ang="0">
                <a:pos x="418" y="229"/>
              </a:cxn>
              <a:cxn ang="0">
                <a:pos x="403" y="186"/>
              </a:cxn>
              <a:cxn ang="0">
                <a:pos x="351" y="161"/>
              </a:cxn>
              <a:cxn ang="0">
                <a:pos x="300" y="100"/>
              </a:cxn>
              <a:cxn ang="0">
                <a:pos x="300" y="54"/>
              </a:cxn>
              <a:cxn ang="0">
                <a:pos x="222" y="11"/>
              </a:cxn>
              <a:cxn ang="0">
                <a:pos x="138" y="20"/>
              </a:cxn>
              <a:cxn ang="0">
                <a:pos x="86" y="117"/>
              </a:cxn>
              <a:cxn ang="0">
                <a:pos x="95" y="17"/>
              </a:cxn>
              <a:cxn ang="0">
                <a:pos x="32" y="31"/>
              </a:cxn>
            </a:cxnLst>
            <a:rect l="0" t="0" r="r" b="b"/>
            <a:pathLst>
              <a:path w="631" h="744">
                <a:moveTo>
                  <a:pt x="32" y="31"/>
                </a:moveTo>
                <a:cubicBezTo>
                  <a:pt x="30" y="40"/>
                  <a:pt x="0" y="166"/>
                  <a:pt x="20" y="189"/>
                </a:cubicBezTo>
                <a:cubicBezTo>
                  <a:pt x="40" y="212"/>
                  <a:pt x="35" y="258"/>
                  <a:pt x="63" y="258"/>
                </a:cubicBezTo>
                <a:cubicBezTo>
                  <a:pt x="92" y="258"/>
                  <a:pt x="121" y="270"/>
                  <a:pt x="144" y="275"/>
                </a:cubicBezTo>
                <a:cubicBezTo>
                  <a:pt x="167" y="281"/>
                  <a:pt x="202" y="278"/>
                  <a:pt x="210" y="270"/>
                </a:cubicBezTo>
                <a:cubicBezTo>
                  <a:pt x="219" y="261"/>
                  <a:pt x="187" y="227"/>
                  <a:pt x="236" y="258"/>
                </a:cubicBezTo>
                <a:cubicBezTo>
                  <a:pt x="285" y="290"/>
                  <a:pt x="346" y="353"/>
                  <a:pt x="357" y="376"/>
                </a:cubicBezTo>
                <a:cubicBezTo>
                  <a:pt x="369" y="399"/>
                  <a:pt x="392" y="405"/>
                  <a:pt x="380" y="439"/>
                </a:cubicBezTo>
                <a:cubicBezTo>
                  <a:pt x="369" y="474"/>
                  <a:pt x="340" y="479"/>
                  <a:pt x="349" y="505"/>
                </a:cubicBezTo>
                <a:cubicBezTo>
                  <a:pt x="357" y="531"/>
                  <a:pt x="369" y="548"/>
                  <a:pt x="343" y="554"/>
                </a:cubicBezTo>
                <a:cubicBezTo>
                  <a:pt x="317" y="560"/>
                  <a:pt x="256" y="542"/>
                  <a:pt x="277" y="580"/>
                </a:cubicBezTo>
                <a:cubicBezTo>
                  <a:pt x="297" y="617"/>
                  <a:pt x="328" y="588"/>
                  <a:pt x="349" y="597"/>
                </a:cubicBezTo>
                <a:cubicBezTo>
                  <a:pt x="369" y="606"/>
                  <a:pt x="395" y="637"/>
                  <a:pt x="418" y="657"/>
                </a:cubicBezTo>
                <a:cubicBezTo>
                  <a:pt x="441" y="677"/>
                  <a:pt x="524" y="744"/>
                  <a:pt x="524" y="723"/>
                </a:cubicBezTo>
                <a:cubicBezTo>
                  <a:pt x="524" y="703"/>
                  <a:pt x="441" y="634"/>
                  <a:pt x="481" y="640"/>
                </a:cubicBezTo>
                <a:cubicBezTo>
                  <a:pt x="521" y="646"/>
                  <a:pt x="524" y="680"/>
                  <a:pt x="547" y="675"/>
                </a:cubicBezTo>
                <a:cubicBezTo>
                  <a:pt x="570" y="669"/>
                  <a:pt x="562" y="632"/>
                  <a:pt x="556" y="623"/>
                </a:cubicBezTo>
                <a:cubicBezTo>
                  <a:pt x="550" y="614"/>
                  <a:pt x="487" y="557"/>
                  <a:pt x="490" y="531"/>
                </a:cubicBezTo>
                <a:cubicBezTo>
                  <a:pt x="492" y="505"/>
                  <a:pt x="513" y="471"/>
                  <a:pt x="527" y="499"/>
                </a:cubicBezTo>
                <a:cubicBezTo>
                  <a:pt x="541" y="528"/>
                  <a:pt x="556" y="565"/>
                  <a:pt x="570" y="560"/>
                </a:cubicBezTo>
                <a:cubicBezTo>
                  <a:pt x="585" y="554"/>
                  <a:pt x="593" y="531"/>
                  <a:pt x="596" y="517"/>
                </a:cubicBezTo>
                <a:cubicBezTo>
                  <a:pt x="599" y="502"/>
                  <a:pt x="631" y="491"/>
                  <a:pt x="613" y="471"/>
                </a:cubicBezTo>
                <a:cubicBezTo>
                  <a:pt x="596" y="451"/>
                  <a:pt x="579" y="448"/>
                  <a:pt x="559" y="430"/>
                </a:cubicBezTo>
                <a:cubicBezTo>
                  <a:pt x="539" y="413"/>
                  <a:pt x="510" y="405"/>
                  <a:pt x="504" y="382"/>
                </a:cubicBezTo>
                <a:cubicBezTo>
                  <a:pt x="498" y="359"/>
                  <a:pt x="472" y="353"/>
                  <a:pt x="481" y="318"/>
                </a:cubicBezTo>
                <a:cubicBezTo>
                  <a:pt x="490" y="284"/>
                  <a:pt x="498" y="264"/>
                  <a:pt x="472" y="258"/>
                </a:cubicBezTo>
                <a:cubicBezTo>
                  <a:pt x="446" y="252"/>
                  <a:pt x="423" y="244"/>
                  <a:pt x="418" y="229"/>
                </a:cubicBezTo>
                <a:cubicBezTo>
                  <a:pt x="412" y="215"/>
                  <a:pt x="403" y="186"/>
                  <a:pt x="403" y="186"/>
                </a:cubicBezTo>
                <a:cubicBezTo>
                  <a:pt x="403" y="186"/>
                  <a:pt x="354" y="169"/>
                  <a:pt x="351" y="161"/>
                </a:cubicBezTo>
                <a:cubicBezTo>
                  <a:pt x="349" y="152"/>
                  <a:pt x="302" y="112"/>
                  <a:pt x="300" y="100"/>
                </a:cubicBezTo>
                <a:cubicBezTo>
                  <a:pt x="297" y="89"/>
                  <a:pt x="302" y="63"/>
                  <a:pt x="300" y="54"/>
                </a:cubicBezTo>
                <a:cubicBezTo>
                  <a:pt x="297" y="46"/>
                  <a:pt x="251" y="17"/>
                  <a:pt x="222" y="11"/>
                </a:cubicBezTo>
                <a:cubicBezTo>
                  <a:pt x="193" y="5"/>
                  <a:pt x="144" y="0"/>
                  <a:pt x="138" y="20"/>
                </a:cubicBezTo>
                <a:cubicBezTo>
                  <a:pt x="133" y="40"/>
                  <a:pt x="89" y="143"/>
                  <a:pt x="86" y="117"/>
                </a:cubicBezTo>
                <a:cubicBezTo>
                  <a:pt x="84" y="92"/>
                  <a:pt x="112" y="20"/>
                  <a:pt x="95" y="17"/>
                </a:cubicBezTo>
                <a:cubicBezTo>
                  <a:pt x="78" y="14"/>
                  <a:pt x="38" y="8"/>
                  <a:pt x="32" y="3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9" name="Freeform 19">
            <a:extLst>
              <a:ext uri="{FF2B5EF4-FFF2-40B4-BE49-F238E27FC236}">
                <a16:creationId xmlns:a16="http://schemas.microsoft.com/office/drawing/2014/main" id="{A21A6C36-907E-E34D-9871-F3F59565E074}"/>
              </a:ext>
            </a:extLst>
          </p:cNvPr>
          <p:cNvSpPr>
            <a:spLocks/>
          </p:cNvSpPr>
          <p:nvPr/>
        </p:nvSpPr>
        <p:spPr bwMode="auto">
          <a:xfrm>
            <a:off x="3387463" y="2338312"/>
            <a:ext cx="86384" cy="146615"/>
          </a:xfrm>
          <a:custGeom>
            <a:avLst/>
            <a:gdLst/>
            <a:ahLst/>
            <a:cxnLst>
              <a:cxn ang="0">
                <a:pos x="38" y="43"/>
              </a:cxn>
              <a:cxn ang="0">
                <a:pos x="58" y="3"/>
              </a:cxn>
              <a:cxn ang="0">
                <a:pos x="89" y="34"/>
              </a:cxn>
              <a:cxn ang="0">
                <a:pos x="86" y="120"/>
              </a:cxn>
              <a:cxn ang="0">
                <a:pos x="40" y="141"/>
              </a:cxn>
              <a:cxn ang="0">
                <a:pos x="12" y="95"/>
              </a:cxn>
              <a:cxn ang="0">
                <a:pos x="38" y="43"/>
              </a:cxn>
            </a:cxnLst>
            <a:rect l="0" t="0" r="r" b="b"/>
            <a:pathLst>
              <a:path w="95" h="161">
                <a:moveTo>
                  <a:pt x="38" y="43"/>
                </a:moveTo>
                <a:cubicBezTo>
                  <a:pt x="66" y="51"/>
                  <a:pt x="35" y="0"/>
                  <a:pt x="58" y="3"/>
                </a:cubicBezTo>
                <a:cubicBezTo>
                  <a:pt x="81" y="6"/>
                  <a:pt x="84" y="11"/>
                  <a:pt x="89" y="34"/>
                </a:cubicBezTo>
                <a:cubicBezTo>
                  <a:pt x="95" y="57"/>
                  <a:pt x="84" y="103"/>
                  <a:pt x="86" y="120"/>
                </a:cubicBezTo>
                <a:cubicBezTo>
                  <a:pt x="89" y="138"/>
                  <a:pt x="40" y="161"/>
                  <a:pt x="40" y="141"/>
                </a:cubicBezTo>
                <a:cubicBezTo>
                  <a:pt x="40" y="120"/>
                  <a:pt x="23" y="103"/>
                  <a:pt x="12" y="95"/>
                </a:cubicBezTo>
                <a:cubicBezTo>
                  <a:pt x="0" y="86"/>
                  <a:pt x="6" y="34"/>
                  <a:pt x="38" y="4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0" name="Freeform 20">
            <a:extLst>
              <a:ext uri="{FF2B5EF4-FFF2-40B4-BE49-F238E27FC236}">
                <a16:creationId xmlns:a16="http://schemas.microsoft.com/office/drawing/2014/main" id="{52FACA6C-C085-BB43-B360-F36BE26E69AE}"/>
              </a:ext>
            </a:extLst>
          </p:cNvPr>
          <p:cNvSpPr>
            <a:spLocks/>
          </p:cNvSpPr>
          <p:nvPr/>
        </p:nvSpPr>
        <p:spPr bwMode="auto">
          <a:xfrm>
            <a:off x="3506340" y="2426280"/>
            <a:ext cx="53891" cy="84006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1" y="52"/>
              </a:cxn>
              <a:cxn ang="0">
                <a:pos x="49" y="78"/>
              </a:cxn>
              <a:cxn ang="0">
                <a:pos x="20" y="9"/>
              </a:cxn>
            </a:cxnLst>
            <a:rect l="0" t="0" r="r" b="b"/>
            <a:pathLst>
              <a:path w="60" h="92">
                <a:moveTo>
                  <a:pt x="20" y="9"/>
                </a:moveTo>
                <a:cubicBezTo>
                  <a:pt x="8" y="12"/>
                  <a:pt x="0" y="41"/>
                  <a:pt x="11" y="52"/>
                </a:cubicBezTo>
                <a:cubicBezTo>
                  <a:pt x="23" y="64"/>
                  <a:pt x="40" y="92"/>
                  <a:pt x="49" y="78"/>
                </a:cubicBezTo>
                <a:cubicBezTo>
                  <a:pt x="57" y="64"/>
                  <a:pt x="60" y="0"/>
                  <a:pt x="20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0CD5752B-6F5E-0F4F-BAEF-FCAA7C3E4CEA}"/>
              </a:ext>
            </a:extLst>
          </p:cNvPr>
          <p:cNvSpPr>
            <a:spLocks/>
          </p:cNvSpPr>
          <p:nvPr/>
        </p:nvSpPr>
        <p:spPr bwMode="auto">
          <a:xfrm>
            <a:off x="3495244" y="1554517"/>
            <a:ext cx="700580" cy="955769"/>
          </a:xfrm>
          <a:custGeom>
            <a:avLst/>
            <a:gdLst/>
            <a:ahLst/>
            <a:cxnLst>
              <a:cxn ang="0">
                <a:pos x="63" y="893"/>
              </a:cxn>
              <a:cxn ang="0">
                <a:pos x="112" y="1034"/>
              </a:cxn>
              <a:cxn ang="0">
                <a:pos x="179" y="1043"/>
              </a:cxn>
              <a:cxn ang="0">
                <a:pos x="311" y="1046"/>
              </a:cxn>
              <a:cxn ang="0">
                <a:pos x="357" y="977"/>
              </a:cxn>
              <a:cxn ang="0">
                <a:pos x="219" y="962"/>
              </a:cxn>
              <a:cxn ang="0">
                <a:pos x="136" y="925"/>
              </a:cxn>
              <a:cxn ang="0">
                <a:pos x="130" y="882"/>
              </a:cxn>
              <a:cxn ang="0">
                <a:pos x="277" y="876"/>
              </a:cxn>
              <a:cxn ang="0">
                <a:pos x="383" y="876"/>
              </a:cxn>
              <a:cxn ang="0">
                <a:pos x="346" y="816"/>
              </a:cxn>
              <a:cxn ang="0">
                <a:pos x="400" y="738"/>
              </a:cxn>
              <a:cxn ang="0">
                <a:pos x="452" y="658"/>
              </a:cxn>
              <a:cxn ang="0">
                <a:pos x="432" y="606"/>
              </a:cxn>
              <a:cxn ang="0">
                <a:pos x="467" y="537"/>
              </a:cxn>
              <a:cxn ang="0">
                <a:pos x="521" y="517"/>
              </a:cxn>
              <a:cxn ang="0">
                <a:pos x="530" y="474"/>
              </a:cxn>
              <a:cxn ang="0">
                <a:pos x="573" y="422"/>
              </a:cxn>
              <a:cxn ang="0">
                <a:pos x="691" y="267"/>
              </a:cxn>
              <a:cxn ang="0">
                <a:pos x="683" y="233"/>
              </a:cxn>
              <a:cxn ang="0">
                <a:pos x="769" y="106"/>
              </a:cxn>
              <a:cxn ang="0">
                <a:pos x="688" y="35"/>
              </a:cxn>
              <a:cxn ang="0">
                <a:pos x="634" y="17"/>
              </a:cxn>
              <a:cxn ang="0">
                <a:pos x="516" y="3"/>
              </a:cxn>
              <a:cxn ang="0">
                <a:pos x="458" y="3"/>
              </a:cxn>
              <a:cxn ang="0">
                <a:pos x="435" y="58"/>
              </a:cxn>
              <a:cxn ang="0">
                <a:pos x="372" y="37"/>
              </a:cxn>
              <a:cxn ang="0">
                <a:pos x="337" y="89"/>
              </a:cxn>
              <a:cxn ang="0">
                <a:pos x="303" y="129"/>
              </a:cxn>
              <a:cxn ang="0">
                <a:pos x="285" y="158"/>
              </a:cxn>
              <a:cxn ang="0">
                <a:pos x="216" y="158"/>
              </a:cxn>
              <a:cxn ang="0">
                <a:pos x="187" y="193"/>
              </a:cxn>
              <a:cxn ang="0">
                <a:pos x="110" y="233"/>
              </a:cxn>
              <a:cxn ang="0">
                <a:pos x="150" y="287"/>
              </a:cxn>
              <a:cxn ang="0">
                <a:pos x="196" y="325"/>
              </a:cxn>
              <a:cxn ang="0">
                <a:pos x="228" y="336"/>
              </a:cxn>
              <a:cxn ang="0">
                <a:pos x="228" y="382"/>
              </a:cxn>
              <a:cxn ang="0">
                <a:pos x="317" y="391"/>
              </a:cxn>
              <a:cxn ang="0">
                <a:pos x="403" y="262"/>
              </a:cxn>
              <a:cxn ang="0">
                <a:pos x="412" y="351"/>
              </a:cxn>
              <a:cxn ang="0">
                <a:pos x="349" y="420"/>
              </a:cxn>
              <a:cxn ang="0">
                <a:pos x="337" y="523"/>
              </a:cxn>
              <a:cxn ang="0">
                <a:pos x="225" y="457"/>
              </a:cxn>
              <a:cxn ang="0">
                <a:pos x="190" y="474"/>
              </a:cxn>
              <a:cxn ang="0">
                <a:pos x="118" y="388"/>
              </a:cxn>
              <a:cxn ang="0">
                <a:pos x="61" y="302"/>
              </a:cxn>
              <a:cxn ang="0">
                <a:pos x="55" y="394"/>
              </a:cxn>
              <a:cxn ang="0">
                <a:pos x="69" y="486"/>
              </a:cxn>
              <a:cxn ang="0">
                <a:pos x="112" y="569"/>
              </a:cxn>
              <a:cxn ang="0">
                <a:pos x="101" y="652"/>
              </a:cxn>
              <a:cxn ang="0">
                <a:pos x="187" y="678"/>
              </a:cxn>
              <a:cxn ang="0">
                <a:pos x="228" y="741"/>
              </a:cxn>
              <a:cxn ang="0">
                <a:pos x="196" y="799"/>
              </a:cxn>
              <a:cxn ang="0">
                <a:pos x="92" y="847"/>
              </a:cxn>
              <a:cxn ang="0">
                <a:pos x="17" y="856"/>
              </a:cxn>
            </a:cxnLst>
            <a:rect l="0" t="0" r="r" b="b"/>
            <a:pathLst>
              <a:path w="769" h="1051">
                <a:moveTo>
                  <a:pt x="17" y="856"/>
                </a:moveTo>
                <a:cubicBezTo>
                  <a:pt x="17" y="856"/>
                  <a:pt x="38" y="882"/>
                  <a:pt x="63" y="893"/>
                </a:cubicBezTo>
                <a:cubicBezTo>
                  <a:pt x="89" y="905"/>
                  <a:pt x="98" y="942"/>
                  <a:pt x="98" y="962"/>
                </a:cubicBezTo>
                <a:cubicBezTo>
                  <a:pt x="98" y="982"/>
                  <a:pt x="95" y="1026"/>
                  <a:pt x="112" y="1034"/>
                </a:cubicBezTo>
                <a:cubicBezTo>
                  <a:pt x="130" y="1043"/>
                  <a:pt x="141" y="1046"/>
                  <a:pt x="150" y="1043"/>
                </a:cubicBezTo>
                <a:cubicBezTo>
                  <a:pt x="158" y="1040"/>
                  <a:pt x="150" y="1034"/>
                  <a:pt x="179" y="1043"/>
                </a:cubicBezTo>
                <a:cubicBezTo>
                  <a:pt x="207" y="1051"/>
                  <a:pt x="248" y="1043"/>
                  <a:pt x="268" y="1043"/>
                </a:cubicBezTo>
                <a:cubicBezTo>
                  <a:pt x="288" y="1043"/>
                  <a:pt x="291" y="1046"/>
                  <a:pt x="311" y="1046"/>
                </a:cubicBezTo>
                <a:cubicBezTo>
                  <a:pt x="331" y="1046"/>
                  <a:pt x="354" y="1043"/>
                  <a:pt x="357" y="1028"/>
                </a:cubicBezTo>
                <a:cubicBezTo>
                  <a:pt x="360" y="1014"/>
                  <a:pt x="354" y="988"/>
                  <a:pt x="357" y="977"/>
                </a:cubicBezTo>
                <a:cubicBezTo>
                  <a:pt x="360" y="965"/>
                  <a:pt x="334" y="945"/>
                  <a:pt x="308" y="942"/>
                </a:cubicBezTo>
                <a:cubicBezTo>
                  <a:pt x="282" y="939"/>
                  <a:pt x="245" y="959"/>
                  <a:pt x="219" y="962"/>
                </a:cubicBezTo>
                <a:cubicBezTo>
                  <a:pt x="193" y="965"/>
                  <a:pt x="158" y="965"/>
                  <a:pt x="150" y="957"/>
                </a:cubicBezTo>
                <a:cubicBezTo>
                  <a:pt x="141" y="948"/>
                  <a:pt x="130" y="942"/>
                  <a:pt x="136" y="925"/>
                </a:cubicBezTo>
                <a:cubicBezTo>
                  <a:pt x="141" y="908"/>
                  <a:pt x="147" y="905"/>
                  <a:pt x="138" y="893"/>
                </a:cubicBezTo>
                <a:cubicBezTo>
                  <a:pt x="130" y="882"/>
                  <a:pt x="112" y="893"/>
                  <a:pt x="130" y="882"/>
                </a:cubicBezTo>
                <a:cubicBezTo>
                  <a:pt x="147" y="870"/>
                  <a:pt x="158" y="879"/>
                  <a:pt x="199" y="885"/>
                </a:cubicBezTo>
                <a:cubicBezTo>
                  <a:pt x="239" y="890"/>
                  <a:pt x="256" y="879"/>
                  <a:pt x="277" y="876"/>
                </a:cubicBezTo>
                <a:cubicBezTo>
                  <a:pt x="297" y="873"/>
                  <a:pt x="300" y="853"/>
                  <a:pt x="323" y="870"/>
                </a:cubicBezTo>
                <a:cubicBezTo>
                  <a:pt x="346" y="888"/>
                  <a:pt x="366" y="888"/>
                  <a:pt x="383" y="876"/>
                </a:cubicBezTo>
                <a:cubicBezTo>
                  <a:pt x="400" y="865"/>
                  <a:pt x="400" y="856"/>
                  <a:pt x="395" y="845"/>
                </a:cubicBezTo>
                <a:cubicBezTo>
                  <a:pt x="389" y="833"/>
                  <a:pt x="334" y="836"/>
                  <a:pt x="346" y="816"/>
                </a:cubicBezTo>
                <a:cubicBezTo>
                  <a:pt x="357" y="796"/>
                  <a:pt x="377" y="793"/>
                  <a:pt x="389" y="784"/>
                </a:cubicBezTo>
                <a:cubicBezTo>
                  <a:pt x="400" y="776"/>
                  <a:pt x="392" y="744"/>
                  <a:pt x="400" y="738"/>
                </a:cubicBezTo>
                <a:cubicBezTo>
                  <a:pt x="409" y="733"/>
                  <a:pt x="446" y="707"/>
                  <a:pt x="446" y="707"/>
                </a:cubicBezTo>
                <a:cubicBezTo>
                  <a:pt x="452" y="658"/>
                  <a:pt x="452" y="658"/>
                  <a:pt x="452" y="658"/>
                </a:cubicBezTo>
                <a:cubicBezTo>
                  <a:pt x="470" y="638"/>
                  <a:pt x="470" y="638"/>
                  <a:pt x="470" y="638"/>
                </a:cubicBezTo>
                <a:cubicBezTo>
                  <a:pt x="432" y="606"/>
                  <a:pt x="432" y="606"/>
                  <a:pt x="432" y="606"/>
                </a:cubicBezTo>
                <a:cubicBezTo>
                  <a:pt x="432" y="606"/>
                  <a:pt x="409" y="566"/>
                  <a:pt x="426" y="557"/>
                </a:cubicBezTo>
                <a:cubicBezTo>
                  <a:pt x="444" y="549"/>
                  <a:pt x="455" y="534"/>
                  <a:pt x="467" y="537"/>
                </a:cubicBezTo>
                <a:cubicBezTo>
                  <a:pt x="478" y="540"/>
                  <a:pt x="487" y="514"/>
                  <a:pt x="487" y="514"/>
                </a:cubicBezTo>
                <a:cubicBezTo>
                  <a:pt x="487" y="514"/>
                  <a:pt x="516" y="503"/>
                  <a:pt x="521" y="517"/>
                </a:cubicBezTo>
                <a:cubicBezTo>
                  <a:pt x="527" y="532"/>
                  <a:pt x="544" y="514"/>
                  <a:pt x="544" y="514"/>
                </a:cubicBezTo>
                <a:cubicBezTo>
                  <a:pt x="530" y="474"/>
                  <a:pt x="530" y="474"/>
                  <a:pt x="530" y="474"/>
                </a:cubicBezTo>
                <a:cubicBezTo>
                  <a:pt x="564" y="440"/>
                  <a:pt x="564" y="440"/>
                  <a:pt x="564" y="440"/>
                </a:cubicBezTo>
                <a:cubicBezTo>
                  <a:pt x="573" y="422"/>
                  <a:pt x="573" y="422"/>
                  <a:pt x="573" y="422"/>
                </a:cubicBezTo>
                <a:cubicBezTo>
                  <a:pt x="573" y="422"/>
                  <a:pt x="605" y="379"/>
                  <a:pt x="622" y="362"/>
                </a:cubicBezTo>
                <a:cubicBezTo>
                  <a:pt x="639" y="345"/>
                  <a:pt x="717" y="262"/>
                  <a:pt x="691" y="267"/>
                </a:cubicBezTo>
                <a:cubicBezTo>
                  <a:pt x="665" y="273"/>
                  <a:pt x="573" y="333"/>
                  <a:pt x="590" y="310"/>
                </a:cubicBezTo>
                <a:cubicBezTo>
                  <a:pt x="608" y="287"/>
                  <a:pt x="677" y="241"/>
                  <a:pt x="683" y="233"/>
                </a:cubicBezTo>
                <a:cubicBezTo>
                  <a:pt x="688" y="224"/>
                  <a:pt x="729" y="193"/>
                  <a:pt x="737" y="184"/>
                </a:cubicBezTo>
                <a:cubicBezTo>
                  <a:pt x="746" y="175"/>
                  <a:pt x="769" y="106"/>
                  <a:pt x="769" y="106"/>
                </a:cubicBezTo>
                <a:cubicBezTo>
                  <a:pt x="769" y="106"/>
                  <a:pt x="737" y="104"/>
                  <a:pt x="731" y="81"/>
                </a:cubicBezTo>
                <a:cubicBezTo>
                  <a:pt x="726" y="58"/>
                  <a:pt x="706" y="29"/>
                  <a:pt x="688" y="35"/>
                </a:cubicBezTo>
                <a:cubicBezTo>
                  <a:pt x="671" y="40"/>
                  <a:pt x="616" y="72"/>
                  <a:pt x="616" y="72"/>
                </a:cubicBezTo>
                <a:cubicBezTo>
                  <a:pt x="616" y="72"/>
                  <a:pt x="651" y="29"/>
                  <a:pt x="634" y="17"/>
                </a:cubicBezTo>
                <a:cubicBezTo>
                  <a:pt x="616" y="6"/>
                  <a:pt x="576" y="9"/>
                  <a:pt x="564" y="6"/>
                </a:cubicBezTo>
                <a:cubicBezTo>
                  <a:pt x="553" y="3"/>
                  <a:pt x="527" y="0"/>
                  <a:pt x="516" y="3"/>
                </a:cubicBezTo>
                <a:cubicBezTo>
                  <a:pt x="504" y="6"/>
                  <a:pt x="518" y="63"/>
                  <a:pt x="518" y="63"/>
                </a:cubicBezTo>
                <a:cubicBezTo>
                  <a:pt x="458" y="3"/>
                  <a:pt x="458" y="3"/>
                  <a:pt x="458" y="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5" y="12"/>
                  <a:pt x="426" y="37"/>
                  <a:pt x="435" y="58"/>
                </a:cubicBezTo>
                <a:cubicBezTo>
                  <a:pt x="444" y="78"/>
                  <a:pt x="418" y="81"/>
                  <a:pt x="409" y="66"/>
                </a:cubicBezTo>
                <a:cubicBezTo>
                  <a:pt x="400" y="52"/>
                  <a:pt x="383" y="35"/>
                  <a:pt x="372" y="37"/>
                </a:cubicBezTo>
                <a:cubicBezTo>
                  <a:pt x="360" y="40"/>
                  <a:pt x="337" y="55"/>
                  <a:pt x="337" y="63"/>
                </a:cubicBezTo>
                <a:cubicBezTo>
                  <a:pt x="337" y="72"/>
                  <a:pt x="351" y="92"/>
                  <a:pt x="337" y="89"/>
                </a:cubicBezTo>
                <a:cubicBezTo>
                  <a:pt x="323" y="86"/>
                  <a:pt x="297" y="81"/>
                  <a:pt x="297" y="89"/>
                </a:cubicBezTo>
                <a:cubicBezTo>
                  <a:pt x="297" y="98"/>
                  <a:pt x="288" y="124"/>
                  <a:pt x="303" y="129"/>
                </a:cubicBezTo>
                <a:cubicBezTo>
                  <a:pt x="317" y="135"/>
                  <a:pt x="337" y="193"/>
                  <a:pt x="325" y="190"/>
                </a:cubicBezTo>
                <a:cubicBezTo>
                  <a:pt x="314" y="187"/>
                  <a:pt x="300" y="170"/>
                  <a:pt x="285" y="158"/>
                </a:cubicBezTo>
                <a:cubicBezTo>
                  <a:pt x="271" y="147"/>
                  <a:pt x="228" y="121"/>
                  <a:pt x="228" y="121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16" y="158"/>
                  <a:pt x="259" y="181"/>
                  <a:pt x="242" y="193"/>
                </a:cubicBezTo>
                <a:cubicBezTo>
                  <a:pt x="225" y="204"/>
                  <a:pt x="205" y="195"/>
                  <a:pt x="187" y="193"/>
                </a:cubicBezTo>
                <a:cubicBezTo>
                  <a:pt x="170" y="190"/>
                  <a:pt x="144" y="204"/>
                  <a:pt x="136" y="213"/>
                </a:cubicBezTo>
                <a:cubicBezTo>
                  <a:pt x="127" y="221"/>
                  <a:pt x="84" y="224"/>
                  <a:pt x="110" y="233"/>
                </a:cubicBezTo>
                <a:cubicBezTo>
                  <a:pt x="136" y="241"/>
                  <a:pt x="158" y="239"/>
                  <a:pt x="156" y="256"/>
                </a:cubicBezTo>
                <a:cubicBezTo>
                  <a:pt x="153" y="273"/>
                  <a:pt x="136" y="284"/>
                  <a:pt x="150" y="287"/>
                </a:cubicBezTo>
                <a:cubicBezTo>
                  <a:pt x="164" y="290"/>
                  <a:pt x="164" y="310"/>
                  <a:pt x="164" y="310"/>
                </a:cubicBezTo>
                <a:cubicBezTo>
                  <a:pt x="164" y="310"/>
                  <a:pt x="179" y="330"/>
                  <a:pt x="196" y="325"/>
                </a:cubicBezTo>
                <a:cubicBezTo>
                  <a:pt x="213" y="319"/>
                  <a:pt x="254" y="290"/>
                  <a:pt x="259" y="302"/>
                </a:cubicBezTo>
                <a:cubicBezTo>
                  <a:pt x="265" y="313"/>
                  <a:pt x="202" y="333"/>
                  <a:pt x="228" y="336"/>
                </a:cubicBezTo>
                <a:cubicBezTo>
                  <a:pt x="254" y="339"/>
                  <a:pt x="274" y="333"/>
                  <a:pt x="268" y="348"/>
                </a:cubicBezTo>
                <a:cubicBezTo>
                  <a:pt x="262" y="362"/>
                  <a:pt x="213" y="371"/>
                  <a:pt x="228" y="382"/>
                </a:cubicBezTo>
                <a:cubicBezTo>
                  <a:pt x="242" y="394"/>
                  <a:pt x="259" y="402"/>
                  <a:pt x="279" y="397"/>
                </a:cubicBezTo>
                <a:cubicBezTo>
                  <a:pt x="300" y="391"/>
                  <a:pt x="297" y="394"/>
                  <a:pt x="317" y="391"/>
                </a:cubicBezTo>
                <a:cubicBezTo>
                  <a:pt x="337" y="388"/>
                  <a:pt x="337" y="365"/>
                  <a:pt x="349" y="356"/>
                </a:cubicBezTo>
                <a:cubicBezTo>
                  <a:pt x="360" y="348"/>
                  <a:pt x="374" y="264"/>
                  <a:pt x="403" y="262"/>
                </a:cubicBezTo>
                <a:cubicBezTo>
                  <a:pt x="432" y="259"/>
                  <a:pt x="421" y="279"/>
                  <a:pt x="412" y="296"/>
                </a:cubicBezTo>
                <a:cubicBezTo>
                  <a:pt x="403" y="313"/>
                  <a:pt x="380" y="342"/>
                  <a:pt x="412" y="351"/>
                </a:cubicBezTo>
                <a:cubicBezTo>
                  <a:pt x="444" y="359"/>
                  <a:pt x="429" y="382"/>
                  <a:pt x="409" y="385"/>
                </a:cubicBezTo>
                <a:cubicBezTo>
                  <a:pt x="389" y="388"/>
                  <a:pt x="360" y="414"/>
                  <a:pt x="349" y="420"/>
                </a:cubicBezTo>
                <a:cubicBezTo>
                  <a:pt x="337" y="425"/>
                  <a:pt x="291" y="434"/>
                  <a:pt x="311" y="454"/>
                </a:cubicBezTo>
                <a:cubicBezTo>
                  <a:pt x="331" y="474"/>
                  <a:pt x="349" y="543"/>
                  <a:pt x="337" y="523"/>
                </a:cubicBezTo>
                <a:cubicBezTo>
                  <a:pt x="325" y="503"/>
                  <a:pt x="274" y="454"/>
                  <a:pt x="265" y="451"/>
                </a:cubicBezTo>
                <a:cubicBezTo>
                  <a:pt x="256" y="448"/>
                  <a:pt x="219" y="442"/>
                  <a:pt x="225" y="457"/>
                </a:cubicBezTo>
                <a:cubicBezTo>
                  <a:pt x="230" y="471"/>
                  <a:pt x="242" y="500"/>
                  <a:pt x="233" y="503"/>
                </a:cubicBezTo>
                <a:cubicBezTo>
                  <a:pt x="225" y="506"/>
                  <a:pt x="202" y="483"/>
                  <a:pt x="190" y="474"/>
                </a:cubicBezTo>
                <a:cubicBezTo>
                  <a:pt x="179" y="465"/>
                  <a:pt x="153" y="425"/>
                  <a:pt x="153" y="425"/>
                </a:cubicBezTo>
                <a:cubicBezTo>
                  <a:pt x="153" y="425"/>
                  <a:pt x="121" y="405"/>
                  <a:pt x="118" y="388"/>
                </a:cubicBezTo>
                <a:cubicBezTo>
                  <a:pt x="115" y="371"/>
                  <a:pt x="107" y="333"/>
                  <a:pt x="104" y="322"/>
                </a:cubicBezTo>
                <a:cubicBezTo>
                  <a:pt x="101" y="310"/>
                  <a:pt x="63" y="284"/>
                  <a:pt x="61" y="302"/>
                </a:cubicBezTo>
                <a:cubicBezTo>
                  <a:pt x="58" y="319"/>
                  <a:pt x="52" y="322"/>
                  <a:pt x="66" y="339"/>
                </a:cubicBezTo>
                <a:cubicBezTo>
                  <a:pt x="81" y="356"/>
                  <a:pt x="55" y="394"/>
                  <a:pt x="55" y="394"/>
                </a:cubicBezTo>
                <a:cubicBezTo>
                  <a:pt x="55" y="394"/>
                  <a:pt x="23" y="405"/>
                  <a:pt x="29" y="422"/>
                </a:cubicBezTo>
                <a:cubicBezTo>
                  <a:pt x="35" y="440"/>
                  <a:pt x="58" y="474"/>
                  <a:pt x="69" y="486"/>
                </a:cubicBezTo>
                <a:cubicBezTo>
                  <a:pt x="81" y="497"/>
                  <a:pt x="52" y="523"/>
                  <a:pt x="75" y="529"/>
                </a:cubicBezTo>
                <a:cubicBezTo>
                  <a:pt x="98" y="534"/>
                  <a:pt x="118" y="560"/>
                  <a:pt x="112" y="569"/>
                </a:cubicBezTo>
                <a:cubicBezTo>
                  <a:pt x="107" y="577"/>
                  <a:pt x="89" y="583"/>
                  <a:pt x="89" y="600"/>
                </a:cubicBezTo>
                <a:cubicBezTo>
                  <a:pt x="89" y="618"/>
                  <a:pt x="84" y="635"/>
                  <a:pt x="101" y="652"/>
                </a:cubicBezTo>
                <a:cubicBezTo>
                  <a:pt x="118" y="669"/>
                  <a:pt x="133" y="687"/>
                  <a:pt x="144" y="681"/>
                </a:cubicBezTo>
                <a:cubicBezTo>
                  <a:pt x="156" y="675"/>
                  <a:pt x="179" y="672"/>
                  <a:pt x="187" y="678"/>
                </a:cubicBezTo>
                <a:cubicBezTo>
                  <a:pt x="196" y="684"/>
                  <a:pt x="222" y="684"/>
                  <a:pt x="233" y="701"/>
                </a:cubicBezTo>
                <a:cubicBezTo>
                  <a:pt x="245" y="718"/>
                  <a:pt x="242" y="741"/>
                  <a:pt x="228" y="741"/>
                </a:cubicBezTo>
                <a:cubicBezTo>
                  <a:pt x="213" y="741"/>
                  <a:pt x="199" y="741"/>
                  <a:pt x="196" y="750"/>
                </a:cubicBezTo>
                <a:cubicBezTo>
                  <a:pt x="193" y="758"/>
                  <a:pt x="205" y="793"/>
                  <a:pt x="196" y="799"/>
                </a:cubicBezTo>
                <a:cubicBezTo>
                  <a:pt x="187" y="804"/>
                  <a:pt x="167" y="810"/>
                  <a:pt x="156" y="822"/>
                </a:cubicBezTo>
                <a:cubicBezTo>
                  <a:pt x="144" y="833"/>
                  <a:pt x="95" y="856"/>
                  <a:pt x="92" y="847"/>
                </a:cubicBezTo>
                <a:cubicBezTo>
                  <a:pt x="89" y="839"/>
                  <a:pt x="29" y="824"/>
                  <a:pt x="29" y="824"/>
                </a:cubicBezTo>
                <a:cubicBezTo>
                  <a:pt x="29" y="824"/>
                  <a:pt x="0" y="845"/>
                  <a:pt x="17" y="8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2" name="Freeform 22">
            <a:extLst>
              <a:ext uri="{FF2B5EF4-FFF2-40B4-BE49-F238E27FC236}">
                <a16:creationId xmlns:a16="http://schemas.microsoft.com/office/drawing/2014/main" id="{53B7D1AD-1F3F-C544-9237-0F59DBAD59E5}"/>
              </a:ext>
            </a:extLst>
          </p:cNvPr>
          <p:cNvSpPr>
            <a:spLocks/>
          </p:cNvSpPr>
          <p:nvPr/>
        </p:nvSpPr>
        <p:spPr bwMode="auto">
          <a:xfrm>
            <a:off x="3303457" y="2063310"/>
            <a:ext cx="144237" cy="175938"/>
          </a:xfrm>
          <a:custGeom>
            <a:avLst/>
            <a:gdLst/>
            <a:ahLst/>
            <a:cxnLst>
              <a:cxn ang="0">
                <a:pos x="60" y="17"/>
              </a:cxn>
              <a:cxn ang="0">
                <a:pos x="98" y="58"/>
              </a:cxn>
              <a:cxn ang="0">
                <a:pos x="138" y="89"/>
              </a:cxn>
              <a:cxn ang="0">
                <a:pos x="153" y="152"/>
              </a:cxn>
              <a:cxn ang="0">
                <a:pos x="124" y="175"/>
              </a:cxn>
              <a:cxn ang="0">
                <a:pos x="101" y="144"/>
              </a:cxn>
              <a:cxn ang="0">
                <a:pos x="55" y="147"/>
              </a:cxn>
              <a:cxn ang="0">
                <a:pos x="17" y="101"/>
              </a:cxn>
              <a:cxn ang="0">
                <a:pos x="43" y="66"/>
              </a:cxn>
              <a:cxn ang="0">
                <a:pos x="6" y="20"/>
              </a:cxn>
              <a:cxn ang="0">
                <a:pos x="60" y="17"/>
              </a:cxn>
            </a:cxnLst>
            <a:rect l="0" t="0" r="r" b="b"/>
            <a:pathLst>
              <a:path w="158" h="193">
                <a:moveTo>
                  <a:pt x="60" y="17"/>
                </a:moveTo>
                <a:cubicBezTo>
                  <a:pt x="78" y="26"/>
                  <a:pt x="81" y="61"/>
                  <a:pt x="98" y="58"/>
                </a:cubicBezTo>
                <a:cubicBezTo>
                  <a:pt x="115" y="55"/>
                  <a:pt x="135" y="69"/>
                  <a:pt x="138" y="89"/>
                </a:cubicBezTo>
                <a:cubicBezTo>
                  <a:pt x="141" y="109"/>
                  <a:pt x="158" y="135"/>
                  <a:pt x="153" y="152"/>
                </a:cubicBezTo>
                <a:cubicBezTo>
                  <a:pt x="147" y="170"/>
                  <a:pt x="130" y="193"/>
                  <a:pt x="124" y="175"/>
                </a:cubicBezTo>
                <a:cubicBezTo>
                  <a:pt x="118" y="158"/>
                  <a:pt x="112" y="147"/>
                  <a:pt x="101" y="144"/>
                </a:cubicBezTo>
                <a:cubicBezTo>
                  <a:pt x="89" y="141"/>
                  <a:pt x="69" y="161"/>
                  <a:pt x="55" y="147"/>
                </a:cubicBezTo>
                <a:cubicBezTo>
                  <a:pt x="40" y="132"/>
                  <a:pt x="3" y="109"/>
                  <a:pt x="17" y="101"/>
                </a:cubicBezTo>
                <a:cubicBezTo>
                  <a:pt x="32" y="92"/>
                  <a:pt x="55" y="78"/>
                  <a:pt x="43" y="66"/>
                </a:cubicBezTo>
                <a:cubicBezTo>
                  <a:pt x="32" y="55"/>
                  <a:pt x="0" y="32"/>
                  <a:pt x="6" y="20"/>
                </a:cubicBezTo>
                <a:cubicBezTo>
                  <a:pt x="11" y="9"/>
                  <a:pt x="26" y="0"/>
                  <a:pt x="60" y="1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3" name="Freeform 23">
            <a:extLst>
              <a:ext uri="{FF2B5EF4-FFF2-40B4-BE49-F238E27FC236}">
                <a16:creationId xmlns:a16="http://schemas.microsoft.com/office/drawing/2014/main" id="{02C59764-18BE-4B48-B8CF-296511800FA0}"/>
              </a:ext>
            </a:extLst>
          </p:cNvPr>
          <p:cNvSpPr>
            <a:spLocks/>
          </p:cNvSpPr>
          <p:nvPr/>
        </p:nvSpPr>
        <p:spPr bwMode="auto">
          <a:xfrm>
            <a:off x="3464336" y="2126711"/>
            <a:ext cx="80836" cy="99064"/>
          </a:xfrm>
          <a:custGeom>
            <a:avLst/>
            <a:gdLst/>
            <a:ahLst/>
            <a:cxnLst>
              <a:cxn ang="0">
                <a:pos x="51" y="17"/>
              </a:cxn>
              <a:cxn ang="0">
                <a:pos x="83" y="58"/>
              </a:cxn>
              <a:cxn ang="0">
                <a:pos x="51" y="106"/>
              </a:cxn>
              <a:cxn ang="0">
                <a:pos x="28" y="60"/>
              </a:cxn>
              <a:cxn ang="0">
                <a:pos x="0" y="20"/>
              </a:cxn>
              <a:cxn ang="0">
                <a:pos x="51" y="17"/>
              </a:cxn>
            </a:cxnLst>
            <a:rect l="0" t="0" r="r" b="b"/>
            <a:pathLst>
              <a:path w="89" h="109">
                <a:moveTo>
                  <a:pt x="51" y="17"/>
                </a:moveTo>
                <a:cubicBezTo>
                  <a:pt x="62" y="25"/>
                  <a:pt x="89" y="43"/>
                  <a:pt x="83" y="58"/>
                </a:cubicBezTo>
                <a:cubicBezTo>
                  <a:pt x="77" y="72"/>
                  <a:pt x="66" y="109"/>
                  <a:pt x="51" y="106"/>
                </a:cubicBezTo>
                <a:cubicBezTo>
                  <a:pt x="37" y="104"/>
                  <a:pt x="46" y="81"/>
                  <a:pt x="28" y="60"/>
                </a:cubicBezTo>
                <a:cubicBezTo>
                  <a:pt x="11" y="40"/>
                  <a:pt x="0" y="20"/>
                  <a:pt x="0" y="20"/>
                </a:cubicBezTo>
                <a:cubicBezTo>
                  <a:pt x="0" y="20"/>
                  <a:pt x="28" y="0"/>
                  <a:pt x="51" y="1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4" name="Freeform 24">
            <a:extLst>
              <a:ext uri="{FF2B5EF4-FFF2-40B4-BE49-F238E27FC236}">
                <a16:creationId xmlns:a16="http://schemas.microsoft.com/office/drawing/2014/main" id="{8D4C5878-63A1-FB4D-A63E-1C61B25B6FB0}"/>
              </a:ext>
            </a:extLst>
          </p:cNvPr>
          <p:cNvSpPr>
            <a:spLocks/>
          </p:cNvSpPr>
          <p:nvPr/>
        </p:nvSpPr>
        <p:spPr bwMode="auto">
          <a:xfrm>
            <a:off x="3154464" y="2149694"/>
            <a:ext cx="86384" cy="126009"/>
          </a:xfrm>
          <a:custGeom>
            <a:avLst/>
            <a:gdLst/>
            <a:ahLst/>
            <a:cxnLst>
              <a:cxn ang="0">
                <a:pos x="34" y="9"/>
              </a:cxn>
              <a:cxn ang="0">
                <a:pos x="89" y="17"/>
              </a:cxn>
              <a:cxn ang="0">
                <a:pos x="80" y="60"/>
              </a:cxn>
              <a:cxn ang="0">
                <a:pos x="66" y="98"/>
              </a:cxn>
              <a:cxn ang="0">
                <a:pos x="52" y="129"/>
              </a:cxn>
              <a:cxn ang="0">
                <a:pos x="8" y="121"/>
              </a:cxn>
              <a:cxn ang="0">
                <a:pos x="17" y="72"/>
              </a:cxn>
              <a:cxn ang="0">
                <a:pos x="34" y="9"/>
              </a:cxn>
            </a:cxnLst>
            <a:rect l="0" t="0" r="r" b="b"/>
            <a:pathLst>
              <a:path w="95" h="138">
                <a:moveTo>
                  <a:pt x="34" y="9"/>
                </a:moveTo>
                <a:cubicBezTo>
                  <a:pt x="46" y="8"/>
                  <a:pt x="83" y="0"/>
                  <a:pt x="89" y="17"/>
                </a:cubicBezTo>
                <a:cubicBezTo>
                  <a:pt x="95" y="34"/>
                  <a:pt x="86" y="46"/>
                  <a:pt x="80" y="60"/>
                </a:cubicBezTo>
                <a:cubicBezTo>
                  <a:pt x="75" y="75"/>
                  <a:pt x="57" y="80"/>
                  <a:pt x="66" y="98"/>
                </a:cubicBezTo>
                <a:cubicBezTo>
                  <a:pt x="75" y="115"/>
                  <a:pt x="69" y="132"/>
                  <a:pt x="52" y="129"/>
                </a:cubicBezTo>
                <a:cubicBezTo>
                  <a:pt x="34" y="126"/>
                  <a:pt x="8" y="138"/>
                  <a:pt x="8" y="121"/>
                </a:cubicBezTo>
                <a:cubicBezTo>
                  <a:pt x="8" y="103"/>
                  <a:pt x="17" y="83"/>
                  <a:pt x="17" y="72"/>
                </a:cubicBezTo>
                <a:cubicBezTo>
                  <a:pt x="17" y="60"/>
                  <a:pt x="0" y="11"/>
                  <a:pt x="34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5" name="Freeform 25">
            <a:extLst>
              <a:ext uri="{FF2B5EF4-FFF2-40B4-BE49-F238E27FC236}">
                <a16:creationId xmlns:a16="http://schemas.microsoft.com/office/drawing/2014/main" id="{A2FA8E86-372F-E94E-8248-E13246DAB5C2}"/>
              </a:ext>
            </a:extLst>
          </p:cNvPr>
          <p:cNvSpPr>
            <a:spLocks/>
          </p:cNvSpPr>
          <p:nvPr/>
        </p:nvSpPr>
        <p:spPr bwMode="auto">
          <a:xfrm>
            <a:off x="3973922" y="1456246"/>
            <a:ext cx="1199863" cy="1876668"/>
          </a:xfrm>
          <a:custGeom>
            <a:avLst/>
            <a:gdLst/>
            <a:ahLst/>
            <a:cxnLst>
              <a:cxn ang="0">
                <a:pos x="246" y="384"/>
              </a:cxn>
              <a:cxn ang="0">
                <a:pos x="121" y="543"/>
              </a:cxn>
              <a:cxn ang="0">
                <a:pos x="159" y="664"/>
              </a:cxn>
              <a:cxn ang="0">
                <a:pos x="13" y="789"/>
              </a:cxn>
              <a:cxn ang="0">
                <a:pos x="142" y="888"/>
              </a:cxn>
              <a:cxn ang="0">
                <a:pos x="99" y="1000"/>
              </a:cxn>
              <a:cxn ang="0">
                <a:pos x="259" y="1034"/>
              </a:cxn>
              <a:cxn ang="0">
                <a:pos x="410" y="1388"/>
              </a:cxn>
              <a:cxn ang="0">
                <a:pos x="436" y="1491"/>
              </a:cxn>
              <a:cxn ang="0">
                <a:pos x="479" y="1586"/>
              </a:cxn>
              <a:cxn ang="0">
                <a:pos x="483" y="1831"/>
              </a:cxn>
              <a:cxn ang="0">
                <a:pos x="604" y="2008"/>
              </a:cxn>
              <a:cxn ang="0">
                <a:pos x="673" y="1866"/>
              </a:cxn>
              <a:cxn ang="0">
                <a:pos x="820" y="1685"/>
              </a:cxn>
              <a:cxn ang="0">
                <a:pos x="997" y="1573"/>
              </a:cxn>
              <a:cxn ang="0">
                <a:pos x="1028" y="1478"/>
              </a:cxn>
              <a:cxn ang="0">
                <a:pos x="1036" y="1418"/>
              </a:cxn>
              <a:cxn ang="0">
                <a:pos x="1101" y="1379"/>
              </a:cxn>
              <a:cxn ang="0">
                <a:pos x="1084" y="1284"/>
              </a:cxn>
              <a:cxn ang="0">
                <a:pos x="1127" y="1158"/>
              </a:cxn>
              <a:cxn ang="0">
                <a:pos x="1131" y="1043"/>
              </a:cxn>
              <a:cxn ang="0">
                <a:pos x="1144" y="935"/>
              </a:cxn>
              <a:cxn ang="0">
                <a:pos x="1136" y="845"/>
              </a:cxn>
              <a:cxn ang="0">
                <a:pos x="1161" y="642"/>
              </a:cxn>
              <a:cxn ang="0">
                <a:pos x="1166" y="556"/>
              </a:cxn>
              <a:cxn ang="0">
                <a:pos x="1213" y="483"/>
              </a:cxn>
              <a:cxn ang="0">
                <a:pos x="1287" y="328"/>
              </a:cxn>
              <a:cxn ang="0">
                <a:pos x="1192" y="358"/>
              </a:cxn>
              <a:cxn ang="0">
                <a:pos x="1058" y="492"/>
              </a:cxn>
              <a:cxn ang="0">
                <a:pos x="1084" y="293"/>
              </a:cxn>
              <a:cxn ang="0">
                <a:pos x="989" y="371"/>
              </a:cxn>
              <a:cxn ang="0">
                <a:pos x="902" y="306"/>
              </a:cxn>
              <a:cxn ang="0">
                <a:pos x="907" y="255"/>
              </a:cxn>
              <a:cxn ang="0">
                <a:pos x="1097" y="199"/>
              </a:cxn>
              <a:cxn ang="0">
                <a:pos x="1006" y="100"/>
              </a:cxn>
              <a:cxn ang="0">
                <a:pos x="984" y="61"/>
              </a:cxn>
              <a:cxn ang="0">
                <a:pos x="790" y="18"/>
              </a:cxn>
              <a:cxn ang="0">
                <a:pos x="704" y="112"/>
              </a:cxn>
              <a:cxn ang="0">
                <a:pos x="548" y="117"/>
              </a:cxn>
              <a:cxn ang="0">
                <a:pos x="630" y="255"/>
              </a:cxn>
              <a:cxn ang="0">
                <a:pos x="583" y="315"/>
              </a:cxn>
              <a:cxn ang="0">
                <a:pos x="466" y="216"/>
              </a:cxn>
              <a:cxn ang="0">
                <a:pos x="445" y="358"/>
              </a:cxn>
              <a:cxn ang="0">
                <a:pos x="384" y="237"/>
              </a:cxn>
            </a:cxnLst>
            <a:rect l="0" t="0" r="r" b="b"/>
            <a:pathLst>
              <a:path w="1317" h="2064">
                <a:moveTo>
                  <a:pt x="280" y="311"/>
                </a:moveTo>
                <a:cubicBezTo>
                  <a:pt x="280" y="311"/>
                  <a:pt x="237" y="358"/>
                  <a:pt x="246" y="384"/>
                </a:cubicBezTo>
                <a:cubicBezTo>
                  <a:pt x="254" y="410"/>
                  <a:pt x="233" y="418"/>
                  <a:pt x="207" y="436"/>
                </a:cubicBezTo>
                <a:cubicBezTo>
                  <a:pt x="181" y="453"/>
                  <a:pt x="108" y="522"/>
                  <a:pt x="121" y="543"/>
                </a:cubicBezTo>
                <a:cubicBezTo>
                  <a:pt x="134" y="565"/>
                  <a:pt x="159" y="573"/>
                  <a:pt x="172" y="573"/>
                </a:cubicBezTo>
                <a:cubicBezTo>
                  <a:pt x="185" y="573"/>
                  <a:pt x="177" y="642"/>
                  <a:pt x="159" y="664"/>
                </a:cubicBezTo>
                <a:cubicBezTo>
                  <a:pt x="142" y="685"/>
                  <a:pt x="116" y="694"/>
                  <a:pt x="82" y="724"/>
                </a:cubicBezTo>
                <a:cubicBezTo>
                  <a:pt x="47" y="754"/>
                  <a:pt x="0" y="750"/>
                  <a:pt x="13" y="789"/>
                </a:cubicBezTo>
                <a:cubicBezTo>
                  <a:pt x="26" y="828"/>
                  <a:pt x="47" y="879"/>
                  <a:pt x="82" y="875"/>
                </a:cubicBezTo>
                <a:cubicBezTo>
                  <a:pt x="116" y="871"/>
                  <a:pt x="151" y="853"/>
                  <a:pt x="142" y="888"/>
                </a:cubicBezTo>
                <a:cubicBezTo>
                  <a:pt x="134" y="922"/>
                  <a:pt x="82" y="922"/>
                  <a:pt x="69" y="940"/>
                </a:cubicBezTo>
                <a:cubicBezTo>
                  <a:pt x="56" y="957"/>
                  <a:pt x="73" y="983"/>
                  <a:pt x="99" y="1000"/>
                </a:cubicBezTo>
                <a:cubicBezTo>
                  <a:pt x="125" y="1017"/>
                  <a:pt x="121" y="1030"/>
                  <a:pt x="159" y="1021"/>
                </a:cubicBezTo>
                <a:cubicBezTo>
                  <a:pt x="198" y="1013"/>
                  <a:pt x="216" y="1013"/>
                  <a:pt x="259" y="1034"/>
                </a:cubicBezTo>
                <a:cubicBezTo>
                  <a:pt x="302" y="1056"/>
                  <a:pt x="367" y="1246"/>
                  <a:pt x="380" y="1293"/>
                </a:cubicBezTo>
                <a:cubicBezTo>
                  <a:pt x="393" y="1340"/>
                  <a:pt x="371" y="1392"/>
                  <a:pt x="410" y="1388"/>
                </a:cubicBezTo>
                <a:cubicBezTo>
                  <a:pt x="449" y="1383"/>
                  <a:pt x="462" y="1396"/>
                  <a:pt x="466" y="1431"/>
                </a:cubicBezTo>
                <a:cubicBezTo>
                  <a:pt x="470" y="1465"/>
                  <a:pt x="466" y="1470"/>
                  <a:pt x="436" y="1491"/>
                </a:cubicBezTo>
                <a:cubicBezTo>
                  <a:pt x="406" y="1513"/>
                  <a:pt x="419" y="1534"/>
                  <a:pt x="449" y="1534"/>
                </a:cubicBezTo>
                <a:cubicBezTo>
                  <a:pt x="479" y="1534"/>
                  <a:pt x="492" y="1569"/>
                  <a:pt x="479" y="1586"/>
                </a:cubicBezTo>
                <a:cubicBezTo>
                  <a:pt x="466" y="1603"/>
                  <a:pt x="436" y="1616"/>
                  <a:pt x="436" y="1659"/>
                </a:cubicBezTo>
                <a:cubicBezTo>
                  <a:pt x="436" y="1702"/>
                  <a:pt x="466" y="1780"/>
                  <a:pt x="483" y="1831"/>
                </a:cubicBezTo>
                <a:cubicBezTo>
                  <a:pt x="501" y="1883"/>
                  <a:pt x="540" y="1930"/>
                  <a:pt x="552" y="1961"/>
                </a:cubicBezTo>
                <a:cubicBezTo>
                  <a:pt x="565" y="1991"/>
                  <a:pt x="591" y="1982"/>
                  <a:pt x="604" y="2008"/>
                </a:cubicBezTo>
                <a:cubicBezTo>
                  <a:pt x="617" y="2034"/>
                  <a:pt x="626" y="2064"/>
                  <a:pt x="635" y="2025"/>
                </a:cubicBezTo>
                <a:cubicBezTo>
                  <a:pt x="643" y="1987"/>
                  <a:pt x="656" y="1913"/>
                  <a:pt x="673" y="1866"/>
                </a:cubicBezTo>
                <a:cubicBezTo>
                  <a:pt x="691" y="1818"/>
                  <a:pt x="730" y="1724"/>
                  <a:pt x="755" y="1715"/>
                </a:cubicBezTo>
                <a:cubicBezTo>
                  <a:pt x="781" y="1706"/>
                  <a:pt x="799" y="1724"/>
                  <a:pt x="820" y="1685"/>
                </a:cubicBezTo>
                <a:cubicBezTo>
                  <a:pt x="842" y="1646"/>
                  <a:pt x="833" y="1612"/>
                  <a:pt x="872" y="1607"/>
                </a:cubicBezTo>
                <a:cubicBezTo>
                  <a:pt x="911" y="1603"/>
                  <a:pt x="976" y="1577"/>
                  <a:pt x="997" y="1573"/>
                </a:cubicBezTo>
                <a:cubicBezTo>
                  <a:pt x="1019" y="1569"/>
                  <a:pt x="1079" y="1513"/>
                  <a:pt x="1084" y="1500"/>
                </a:cubicBezTo>
                <a:cubicBezTo>
                  <a:pt x="1088" y="1487"/>
                  <a:pt x="1041" y="1487"/>
                  <a:pt x="1028" y="1478"/>
                </a:cubicBezTo>
                <a:cubicBezTo>
                  <a:pt x="1015" y="1470"/>
                  <a:pt x="980" y="1457"/>
                  <a:pt x="993" y="1448"/>
                </a:cubicBezTo>
                <a:cubicBezTo>
                  <a:pt x="1006" y="1439"/>
                  <a:pt x="1015" y="1414"/>
                  <a:pt x="1036" y="1418"/>
                </a:cubicBezTo>
                <a:cubicBezTo>
                  <a:pt x="1058" y="1422"/>
                  <a:pt x="1071" y="1444"/>
                  <a:pt x="1092" y="1435"/>
                </a:cubicBezTo>
                <a:cubicBezTo>
                  <a:pt x="1114" y="1426"/>
                  <a:pt x="1110" y="1396"/>
                  <a:pt x="1101" y="1379"/>
                </a:cubicBezTo>
                <a:cubicBezTo>
                  <a:pt x="1092" y="1362"/>
                  <a:pt x="1049" y="1353"/>
                  <a:pt x="1053" y="1336"/>
                </a:cubicBezTo>
                <a:cubicBezTo>
                  <a:pt x="1058" y="1319"/>
                  <a:pt x="1071" y="1289"/>
                  <a:pt x="1084" y="1284"/>
                </a:cubicBezTo>
                <a:cubicBezTo>
                  <a:pt x="1097" y="1280"/>
                  <a:pt x="1110" y="1241"/>
                  <a:pt x="1118" y="1224"/>
                </a:cubicBezTo>
                <a:cubicBezTo>
                  <a:pt x="1127" y="1207"/>
                  <a:pt x="1110" y="1169"/>
                  <a:pt x="1127" y="1158"/>
                </a:cubicBezTo>
                <a:cubicBezTo>
                  <a:pt x="1144" y="1146"/>
                  <a:pt x="1161" y="1090"/>
                  <a:pt x="1161" y="1090"/>
                </a:cubicBezTo>
                <a:cubicBezTo>
                  <a:pt x="1161" y="1090"/>
                  <a:pt x="1136" y="1060"/>
                  <a:pt x="1131" y="1043"/>
                </a:cubicBezTo>
                <a:cubicBezTo>
                  <a:pt x="1127" y="1026"/>
                  <a:pt x="1118" y="970"/>
                  <a:pt x="1118" y="970"/>
                </a:cubicBezTo>
                <a:cubicBezTo>
                  <a:pt x="1118" y="970"/>
                  <a:pt x="1127" y="931"/>
                  <a:pt x="1144" y="935"/>
                </a:cubicBezTo>
                <a:cubicBezTo>
                  <a:pt x="1161" y="940"/>
                  <a:pt x="1183" y="914"/>
                  <a:pt x="1183" y="914"/>
                </a:cubicBezTo>
                <a:cubicBezTo>
                  <a:pt x="1136" y="845"/>
                  <a:pt x="1136" y="845"/>
                  <a:pt x="1136" y="845"/>
                </a:cubicBezTo>
                <a:cubicBezTo>
                  <a:pt x="1136" y="845"/>
                  <a:pt x="1131" y="772"/>
                  <a:pt x="1144" y="741"/>
                </a:cubicBezTo>
                <a:cubicBezTo>
                  <a:pt x="1157" y="711"/>
                  <a:pt x="1161" y="642"/>
                  <a:pt x="1161" y="642"/>
                </a:cubicBezTo>
                <a:cubicBezTo>
                  <a:pt x="1161" y="642"/>
                  <a:pt x="1166" y="612"/>
                  <a:pt x="1183" y="604"/>
                </a:cubicBezTo>
                <a:cubicBezTo>
                  <a:pt x="1200" y="595"/>
                  <a:pt x="1166" y="556"/>
                  <a:pt x="1166" y="556"/>
                </a:cubicBezTo>
                <a:cubicBezTo>
                  <a:pt x="1200" y="526"/>
                  <a:pt x="1200" y="526"/>
                  <a:pt x="1200" y="526"/>
                </a:cubicBezTo>
                <a:cubicBezTo>
                  <a:pt x="1200" y="526"/>
                  <a:pt x="1196" y="492"/>
                  <a:pt x="1213" y="483"/>
                </a:cubicBezTo>
                <a:cubicBezTo>
                  <a:pt x="1231" y="474"/>
                  <a:pt x="1265" y="414"/>
                  <a:pt x="1287" y="397"/>
                </a:cubicBezTo>
                <a:cubicBezTo>
                  <a:pt x="1308" y="380"/>
                  <a:pt x="1317" y="341"/>
                  <a:pt x="1287" y="328"/>
                </a:cubicBezTo>
                <a:cubicBezTo>
                  <a:pt x="1256" y="315"/>
                  <a:pt x="1256" y="298"/>
                  <a:pt x="1231" y="306"/>
                </a:cubicBezTo>
                <a:cubicBezTo>
                  <a:pt x="1205" y="315"/>
                  <a:pt x="1209" y="358"/>
                  <a:pt x="1192" y="358"/>
                </a:cubicBezTo>
                <a:cubicBezTo>
                  <a:pt x="1174" y="358"/>
                  <a:pt x="1144" y="341"/>
                  <a:pt x="1131" y="362"/>
                </a:cubicBezTo>
                <a:cubicBezTo>
                  <a:pt x="1118" y="384"/>
                  <a:pt x="1053" y="505"/>
                  <a:pt x="1058" y="492"/>
                </a:cubicBezTo>
                <a:cubicBezTo>
                  <a:pt x="1062" y="479"/>
                  <a:pt x="1105" y="349"/>
                  <a:pt x="1101" y="336"/>
                </a:cubicBezTo>
                <a:cubicBezTo>
                  <a:pt x="1097" y="324"/>
                  <a:pt x="1105" y="298"/>
                  <a:pt x="1084" y="293"/>
                </a:cubicBezTo>
                <a:cubicBezTo>
                  <a:pt x="1062" y="289"/>
                  <a:pt x="1053" y="324"/>
                  <a:pt x="1053" y="324"/>
                </a:cubicBezTo>
                <a:cubicBezTo>
                  <a:pt x="989" y="371"/>
                  <a:pt x="989" y="371"/>
                  <a:pt x="989" y="371"/>
                </a:cubicBezTo>
                <a:cubicBezTo>
                  <a:pt x="1006" y="293"/>
                  <a:pt x="1006" y="293"/>
                  <a:pt x="1006" y="293"/>
                </a:cubicBezTo>
                <a:cubicBezTo>
                  <a:pt x="902" y="306"/>
                  <a:pt x="902" y="306"/>
                  <a:pt x="902" y="306"/>
                </a:cubicBezTo>
                <a:cubicBezTo>
                  <a:pt x="842" y="345"/>
                  <a:pt x="842" y="345"/>
                  <a:pt x="842" y="345"/>
                </a:cubicBezTo>
                <a:cubicBezTo>
                  <a:pt x="842" y="345"/>
                  <a:pt x="894" y="250"/>
                  <a:pt x="907" y="255"/>
                </a:cubicBezTo>
                <a:cubicBezTo>
                  <a:pt x="920" y="259"/>
                  <a:pt x="1023" y="246"/>
                  <a:pt x="1041" y="242"/>
                </a:cubicBezTo>
                <a:cubicBezTo>
                  <a:pt x="1058" y="237"/>
                  <a:pt x="1092" y="216"/>
                  <a:pt x="1097" y="199"/>
                </a:cubicBezTo>
                <a:cubicBezTo>
                  <a:pt x="1101" y="181"/>
                  <a:pt x="1028" y="143"/>
                  <a:pt x="1028" y="143"/>
                </a:cubicBezTo>
                <a:cubicBezTo>
                  <a:pt x="1006" y="100"/>
                  <a:pt x="1006" y="100"/>
                  <a:pt x="1006" y="100"/>
                </a:cubicBezTo>
                <a:cubicBezTo>
                  <a:pt x="928" y="95"/>
                  <a:pt x="928" y="95"/>
                  <a:pt x="928" y="95"/>
                </a:cubicBezTo>
                <a:cubicBezTo>
                  <a:pt x="984" y="61"/>
                  <a:pt x="984" y="61"/>
                  <a:pt x="984" y="61"/>
                </a:cubicBezTo>
                <a:cubicBezTo>
                  <a:pt x="984" y="61"/>
                  <a:pt x="933" y="26"/>
                  <a:pt x="894" y="18"/>
                </a:cubicBezTo>
                <a:cubicBezTo>
                  <a:pt x="855" y="9"/>
                  <a:pt x="842" y="0"/>
                  <a:pt x="790" y="18"/>
                </a:cubicBezTo>
                <a:cubicBezTo>
                  <a:pt x="738" y="35"/>
                  <a:pt x="712" y="35"/>
                  <a:pt x="712" y="48"/>
                </a:cubicBezTo>
                <a:cubicBezTo>
                  <a:pt x="712" y="61"/>
                  <a:pt x="717" y="104"/>
                  <a:pt x="704" y="112"/>
                </a:cubicBezTo>
                <a:cubicBezTo>
                  <a:pt x="691" y="121"/>
                  <a:pt x="665" y="104"/>
                  <a:pt x="630" y="100"/>
                </a:cubicBezTo>
                <a:cubicBezTo>
                  <a:pt x="596" y="95"/>
                  <a:pt x="548" y="117"/>
                  <a:pt x="548" y="117"/>
                </a:cubicBezTo>
                <a:cubicBezTo>
                  <a:pt x="548" y="117"/>
                  <a:pt x="578" y="156"/>
                  <a:pt x="587" y="173"/>
                </a:cubicBezTo>
                <a:cubicBezTo>
                  <a:pt x="596" y="190"/>
                  <a:pt x="635" y="237"/>
                  <a:pt x="630" y="255"/>
                </a:cubicBezTo>
                <a:cubicBezTo>
                  <a:pt x="626" y="272"/>
                  <a:pt x="587" y="276"/>
                  <a:pt x="587" y="276"/>
                </a:cubicBezTo>
                <a:cubicBezTo>
                  <a:pt x="587" y="276"/>
                  <a:pt x="600" y="324"/>
                  <a:pt x="583" y="315"/>
                </a:cubicBezTo>
                <a:cubicBezTo>
                  <a:pt x="565" y="306"/>
                  <a:pt x="522" y="229"/>
                  <a:pt x="505" y="220"/>
                </a:cubicBezTo>
                <a:cubicBezTo>
                  <a:pt x="488" y="212"/>
                  <a:pt x="475" y="203"/>
                  <a:pt x="466" y="216"/>
                </a:cubicBezTo>
                <a:cubicBezTo>
                  <a:pt x="457" y="229"/>
                  <a:pt x="466" y="289"/>
                  <a:pt x="470" y="306"/>
                </a:cubicBezTo>
                <a:cubicBezTo>
                  <a:pt x="475" y="324"/>
                  <a:pt x="445" y="358"/>
                  <a:pt x="445" y="358"/>
                </a:cubicBezTo>
                <a:cubicBezTo>
                  <a:pt x="388" y="328"/>
                  <a:pt x="388" y="328"/>
                  <a:pt x="388" y="328"/>
                </a:cubicBezTo>
                <a:cubicBezTo>
                  <a:pt x="384" y="237"/>
                  <a:pt x="384" y="237"/>
                  <a:pt x="384" y="237"/>
                </a:cubicBezTo>
                <a:lnTo>
                  <a:pt x="280" y="3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6" name="Freeform 26">
            <a:extLst>
              <a:ext uri="{FF2B5EF4-FFF2-40B4-BE49-F238E27FC236}">
                <a16:creationId xmlns:a16="http://schemas.microsoft.com/office/drawing/2014/main" id="{52C7F04C-64BE-C844-8354-8CCE5965D06B}"/>
              </a:ext>
            </a:extLst>
          </p:cNvPr>
          <p:cNvSpPr>
            <a:spLocks/>
          </p:cNvSpPr>
          <p:nvPr/>
        </p:nvSpPr>
        <p:spPr bwMode="auto">
          <a:xfrm>
            <a:off x="4947919" y="3022249"/>
            <a:ext cx="217941" cy="141067"/>
          </a:xfrm>
          <a:custGeom>
            <a:avLst/>
            <a:gdLst/>
            <a:ahLst/>
            <a:cxnLst>
              <a:cxn ang="0">
                <a:pos x="49" y="9"/>
              </a:cxn>
              <a:cxn ang="0">
                <a:pos x="81" y="32"/>
              </a:cxn>
              <a:cxn ang="0">
                <a:pos x="133" y="15"/>
              </a:cxn>
              <a:cxn ang="0">
                <a:pos x="199" y="12"/>
              </a:cxn>
              <a:cxn ang="0">
                <a:pos x="216" y="84"/>
              </a:cxn>
              <a:cxn ang="0">
                <a:pos x="95" y="150"/>
              </a:cxn>
              <a:cxn ang="0">
                <a:pos x="32" y="118"/>
              </a:cxn>
              <a:cxn ang="0">
                <a:pos x="9" y="81"/>
              </a:cxn>
              <a:cxn ang="0">
                <a:pos x="29" y="63"/>
              </a:cxn>
              <a:cxn ang="0">
                <a:pos x="6" y="29"/>
              </a:cxn>
              <a:cxn ang="0">
                <a:pos x="49" y="9"/>
              </a:cxn>
            </a:cxnLst>
            <a:rect l="0" t="0" r="r" b="b"/>
            <a:pathLst>
              <a:path w="239" h="155">
                <a:moveTo>
                  <a:pt x="49" y="9"/>
                </a:moveTo>
                <a:cubicBezTo>
                  <a:pt x="49" y="9"/>
                  <a:pt x="58" y="40"/>
                  <a:pt x="81" y="32"/>
                </a:cubicBezTo>
                <a:cubicBezTo>
                  <a:pt x="104" y="23"/>
                  <a:pt x="113" y="18"/>
                  <a:pt x="133" y="15"/>
                </a:cubicBezTo>
                <a:cubicBezTo>
                  <a:pt x="153" y="12"/>
                  <a:pt x="182" y="0"/>
                  <a:pt x="199" y="12"/>
                </a:cubicBezTo>
                <a:cubicBezTo>
                  <a:pt x="216" y="23"/>
                  <a:pt x="239" y="66"/>
                  <a:pt x="216" y="84"/>
                </a:cubicBezTo>
                <a:cubicBezTo>
                  <a:pt x="193" y="101"/>
                  <a:pt x="124" y="155"/>
                  <a:pt x="95" y="150"/>
                </a:cubicBezTo>
                <a:cubicBezTo>
                  <a:pt x="67" y="144"/>
                  <a:pt x="26" y="130"/>
                  <a:pt x="32" y="118"/>
                </a:cubicBezTo>
                <a:cubicBezTo>
                  <a:pt x="38" y="107"/>
                  <a:pt x="0" y="84"/>
                  <a:pt x="9" y="81"/>
                </a:cubicBezTo>
                <a:cubicBezTo>
                  <a:pt x="18" y="78"/>
                  <a:pt x="43" y="69"/>
                  <a:pt x="29" y="63"/>
                </a:cubicBezTo>
                <a:cubicBezTo>
                  <a:pt x="15" y="58"/>
                  <a:pt x="6" y="29"/>
                  <a:pt x="6" y="29"/>
                </a:cubicBezTo>
                <a:cubicBezTo>
                  <a:pt x="6" y="29"/>
                  <a:pt x="35" y="6"/>
                  <a:pt x="49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7" name="Freeform 27">
            <a:extLst>
              <a:ext uri="{FF2B5EF4-FFF2-40B4-BE49-F238E27FC236}">
                <a16:creationId xmlns:a16="http://schemas.microsoft.com/office/drawing/2014/main" id="{A00956FB-8902-9847-AA8C-FC51E5290718}"/>
              </a:ext>
            </a:extLst>
          </p:cNvPr>
          <p:cNvSpPr>
            <a:spLocks/>
          </p:cNvSpPr>
          <p:nvPr/>
        </p:nvSpPr>
        <p:spPr bwMode="auto">
          <a:xfrm>
            <a:off x="5627101" y="1988021"/>
            <a:ext cx="278172" cy="342365"/>
          </a:xfrm>
          <a:custGeom>
            <a:avLst/>
            <a:gdLst/>
            <a:ahLst/>
            <a:cxnLst>
              <a:cxn ang="0">
                <a:pos x="84" y="89"/>
              </a:cxn>
              <a:cxn ang="0">
                <a:pos x="61" y="69"/>
              </a:cxn>
              <a:cxn ang="0">
                <a:pos x="52" y="49"/>
              </a:cxn>
              <a:cxn ang="0">
                <a:pos x="72" y="32"/>
              </a:cxn>
              <a:cxn ang="0">
                <a:pos x="23" y="32"/>
              </a:cxn>
              <a:cxn ang="0">
                <a:pos x="12" y="83"/>
              </a:cxn>
              <a:cxn ang="0">
                <a:pos x="38" y="100"/>
              </a:cxn>
              <a:cxn ang="0">
                <a:pos x="38" y="141"/>
              </a:cxn>
              <a:cxn ang="0">
                <a:pos x="66" y="198"/>
              </a:cxn>
              <a:cxn ang="0">
                <a:pos x="98" y="184"/>
              </a:cxn>
              <a:cxn ang="0">
                <a:pos x="109" y="152"/>
              </a:cxn>
              <a:cxn ang="0">
                <a:pos x="118" y="169"/>
              </a:cxn>
              <a:cxn ang="0">
                <a:pos x="144" y="192"/>
              </a:cxn>
              <a:cxn ang="0">
                <a:pos x="92" y="227"/>
              </a:cxn>
              <a:cxn ang="0">
                <a:pos x="95" y="256"/>
              </a:cxn>
              <a:cxn ang="0">
                <a:pos x="115" y="273"/>
              </a:cxn>
              <a:cxn ang="0">
                <a:pos x="98" y="304"/>
              </a:cxn>
              <a:cxn ang="0">
                <a:pos x="150" y="359"/>
              </a:cxn>
              <a:cxn ang="0">
                <a:pos x="181" y="258"/>
              </a:cxn>
              <a:cxn ang="0">
                <a:pos x="199" y="192"/>
              </a:cxn>
              <a:cxn ang="0">
                <a:pos x="219" y="172"/>
              </a:cxn>
              <a:cxn ang="0">
                <a:pos x="233" y="204"/>
              </a:cxn>
              <a:cxn ang="0">
                <a:pos x="239" y="256"/>
              </a:cxn>
              <a:cxn ang="0">
                <a:pos x="236" y="293"/>
              </a:cxn>
              <a:cxn ang="0">
                <a:pos x="262" y="273"/>
              </a:cxn>
              <a:cxn ang="0">
                <a:pos x="285" y="299"/>
              </a:cxn>
              <a:cxn ang="0">
                <a:pos x="305" y="264"/>
              </a:cxn>
              <a:cxn ang="0">
                <a:pos x="282" y="227"/>
              </a:cxn>
              <a:cxn ang="0">
                <a:pos x="268" y="192"/>
              </a:cxn>
              <a:cxn ang="0">
                <a:pos x="253" y="169"/>
              </a:cxn>
              <a:cxn ang="0">
                <a:pos x="233" y="158"/>
              </a:cxn>
              <a:cxn ang="0">
                <a:pos x="230" y="129"/>
              </a:cxn>
              <a:cxn ang="0">
                <a:pos x="202" y="100"/>
              </a:cxn>
              <a:cxn ang="0">
                <a:pos x="179" y="69"/>
              </a:cxn>
              <a:cxn ang="0">
                <a:pos x="130" y="0"/>
              </a:cxn>
              <a:cxn ang="0">
                <a:pos x="127" y="77"/>
              </a:cxn>
              <a:cxn ang="0">
                <a:pos x="98" y="43"/>
              </a:cxn>
              <a:cxn ang="0">
                <a:pos x="84" y="89"/>
              </a:cxn>
            </a:cxnLst>
            <a:rect l="0" t="0" r="r" b="b"/>
            <a:pathLst>
              <a:path w="305" h="376">
                <a:moveTo>
                  <a:pt x="84" y="89"/>
                </a:move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43" y="49"/>
                  <a:pt x="52" y="49"/>
                </a:cubicBezTo>
                <a:cubicBezTo>
                  <a:pt x="61" y="49"/>
                  <a:pt x="72" y="32"/>
                  <a:pt x="7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0" y="77"/>
                  <a:pt x="12" y="83"/>
                </a:cubicBezTo>
                <a:cubicBezTo>
                  <a:pt x="23" y="89"/>
                  <a:pt x="38" y="89"/>
                  <a:pt x="38" y="100"/>
                </a:cubicBezTo>
                <a:cubicBezTo>
                  <a:pt x="38" y="112"/>
                  <a:pt x="26" y="126"/>
                  <a:pt x="38" y="141"/>
                </a:cubicBezTo>
                <a:cubicBezTo>
                  <a:pt x="49" y="155"/>
                  <a:pt x="46" y="198"/>
                  <a:pt x="66" y="198"/>
                </a:cubicBezTo>
                <a:cubicBezTo>
                  <a:pt x="86" y="198"/>
                  <a:pt x="95" y="195"/>
                  <a:pt x="98" y="184"/>
                </a:cubicBezTo>
                <a:cubicBezTo>
                  <a:pt x="101" y="172"/>
                  <a:pt x="101" y="152"/>
                  <a:pt x="109" y="152"/>
                </a:cubicBezTo>
                <a:cubicBezTo>
                  <a:pt x="118" y="152"/>
                  <a:pt x="118" y="158"/>
                  <a:pt x="118" y="169"/>
                </a:cubicBezTo>
                <a:cubicBezTo>
                  <a:pt x="118" y="181"/>
                  <a:pt x="144" y="192"/>
                  <a:pt x="144" y="192"/>
                </a:cubicBezTo>
                <a:cubicBezTo>
                  <a:pt x="144" y="192"/>
                  <a:pt x="95" y="218"/>
                  <a:pt x="92" y="227"/>
                </a:cubicBezTo>
                <a:cubicBezTo>
                  <a:pt x="89" y="235"/>
                  <a:pt x="84" y="258"/>
                  <a:pt x="95" y="256"/>
                </a:cubicBezTo>
                <a:cubicBezTo>
                  <a:pt x="107" y="253"/>
                  <a:pt x="121" y="264"/>
                  <a:pt x="115" y="273"/>
                </a:cubicBezTo>
                <a:cubicBezTo>
                  <a:pt x="109" y="281"/>
                  <a:pt x="98" y="304"/>
                  <a:pt x="98" y="304"/>
                </a:cubicBezTo>
                <a:cubicBezTo>
                  <a:pt x="98" y="304"/>
                  <a:pt x="141" y="376"/>
                  <a:pt x="150" y="359"/>
                </a:cubicBezTo>
                <a:cubicBezTo>
                  <a:pt x="158" y="342"/>
                  <a:pt x="173" y="267"/>
                  <a:pt x="181" y="258"/>
                </a:cubicBezTo>
                <a:cubicBezTo>
                  <a:pt x="190" y="250"/>
                  <a:pt x="199" y="192"/>
                  <a:pt x="199" y="192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9" y="172"/>
                  <a:pt x="228" y="189"/>
                  <a:pt x="233" y="204"/>
                </a:cubicBezTo>
                <a:cubicBezTo>
                  <a:pt x="239" y="218"/>
                  <a:pt x="239" y="244"/>
                  <a:pt x="239" y="256"/>
                </a:cubicBezTo>
                <a:cubicBezTo>
                  <a:pt x="239" y="267"/>
                  <a:pt x="236" y="293"/>
                  <a:pt x="236" y="293"/>
                </a:cubicBezTo>
                <a:cubicBezTo>
                  <a:pt x="262" y="273"/>
                  <a:pt x="262" y="273"/>
                  <a:pt x="262" y="273"/>
                </a:cubicBezTo>
                <a:cubicBezTo>
                  <a:pt x="262" y="273"/>
                  <a:pt x="277" y="304"/>
                  <a:pt x="285" y="299"/>
                </a:cubicBezTo>
                <a:cubicBezTo>
                  <a:pt x="294" y="293"/>
                  <a:pt x="305" y="264"/>
                  <a:pt x="305" y="264"/>
                </a:cubicBezTo>
                <a:cubicBezTo>
                  <a:pt x="305" y="264"/>
                  <a:pt x="282" y="235"/>
                  <a:pt x="282" y="227"/>
                </a:cubicBezTo>
                <a:cubicBezTo>
                  <a:pt x="282" y="218"/>
                  <a:pt x="268" y="201"/>
                  <a:pt x="268" y="192"/>
                </a:cubicBezTo>
                <a:cubicBezTo>
                  <a:pt x="268" y="184"/>
                  <a:pt x="262" y="169"/>
                  <a:pt x="253" y="169"/>
                </a:cubicBezTo>
                <a:cubicBezTo>
                  <a:pt x="245" y="169"/>
                  <a:pt x="228" y="169"/>
                  <a:pt x="233" y="158"/>
                </a:cubicBezTo>
                <a:cubicBezTo>
                  <a:pt x="239" y="146"/>
                  <a:pt x="239" y="135"/>
                  <a:pt x="230" y="129"/>
                </a:cubicBezTo>
                <a:cubicBezTo>
                  <a:pt x="222" y="123"/>
                  <a:pt x="202" y="100"/>
                  <a:pt x="202" y="100"/>
                </a:cubicBezTo>
                <a:cubicBezTo>
                  <a:pt x="202" y="100"/>
                  <a:pt x="179" y="77"/>
                  <a:pt x="179" y="69"/>
                </a:cubicBezTo>
                <a:cubicBezTo>
                  <a:pt x="179" y="60"/>
                  <a:pt x="130" y="0"/>
                  <a:pt x="130" y="0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98" y="43"/>
                  <a:pt x="98" y="43"/>
                  <a:pt x="98" y="43"/>
                </a:cubicBezTo>
                <a:lnTo>
                  <a:pt x="84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8" name="Freeform 28">
            <a:extLst>
              <a:ext uri="{FF2B5EF4-FFF2-40B4-BE49-F238E27FC236}">
                <a16:creationId xmlns:a16="http://schemas.microsoft.com/office/drawing/2014/main" id="{7263C95A-21D7-654E-8357-71637BEDF538}"/>
              </a:ext>
            </a:extLst>
          </p:cNvPr>
          <p:cNvSpPr>
            <a:spLocks/>
          </p:cNvSpPr>
          <p:nvPr/>
        </p:nvSpPr>
        <p:spPr bwMode="auto">
          <a:xfrm>
            <a:off x="5791944" y="1933338"/>
            <a:ext cx="180693" cy="139482"/>
          </a:xfrm>
          <a:custGeom>
            <a:avLst/>
            <a:gdLst/>
            <a:ahLst/>
            <a:cxnLst>
              <a:cxn ang="0">
                <a:pos x="35" y="23"/>
              </a:cxn>
              <a:cxn ang="0">
                <a:pos x="54" y="8"/>
              </a:cxn>
              <a:cxn ang="0">
                <a:pos x="68" y="36"/>
              </a:cxn>
              <a:cxn ang="0">
                <a:pos x="88" y="38"/>
              </a:cxn>
              <a:cxn ang="0">
                <a:pos x="97" y="14"/>
              </a:cxn>
              <a:cxn ang="0">
                <a:pos x="110" y="34"/>
              </a:cxn>
              <a:cxn ang="0">
                <a:pos x="136" y="30"/>
              </a:cxn>
              <a:cxn ang="0">
                <a:pos x="169" y="28"/>
              </a:cxn>
              <a:cxn ang="0">
                <a:pos x="191" y="36"/>
              </a:cxn>
              <a:cxn ang="0">
                <a:pos x="188" y="74"/>
              </a:cxn>
              <a:cxn ang="0">
                <a:pos x="156" y="132"/>
              </a:cxn>
              <a:cxn ang="0">
                <a:pos x="117" y="143"/>
              </a:cxn>
              <a:cxn ang="0">
                <a:pos x="85" y="129"/>
              </a:cxn>
              <a:cxn ang="0">
                <a:pos x="48" y="123"/>
              </a:cxn>
              <a:cxn ang="0">
                <a:pos x="49" y="102"/>
              </a:cxn>
              <a:cxn ang="0">
                <a:pos x="75" y="90"/>
              </a:cxn>
              <a:cxn ang="0">
                <a:pos x="77" y="76"/>
              </a:cxn>
              <a:cxn ang="0">
                <a:pos x="41" y="81"/>
              </a:cxn>
              <a:cxn ang="0">
                <a:pos x="12" y="76"/>
              </a:cxn>
              <a:cxn ang="0">
                <a:pos x="11" y="54"/>
              </a:cxn>
              <a:cxn ang="0">
                <a:pos x="0" y="40"/>
              </a:cxn>
              <a:cxn ang="0">
                <a:pos x="9" y="30"/>
              </a:cxn>
              <a:cxn ang="0">
                <a:pos x="25" y="40"/>
              </a:cxn>
              <a:cxn ang="0">
                <a:pos x="35" y="23"/>
              </a:cxn>
            </a:cxnLst>
            <a:rect l="0" t="0" r="r" b="b"/>
            <a:pathLst>
              <a:path w="198" h="153">
                <a:moveTo>
                  <a:pt x="35" y="23"/>
                </a:moveTo>
                <a:cubicBezTo>
                  <a:pt x="35" y="23"/>
                  <a:pt x="49" y="0"/>
                  <a:pt x="54" y="8"/>
                </a:cubicBezTo>
                <a:cubicBezTo>
                  <a:pt x="58" y="17"/>
                  <a:pt x="62" y="30"/>
                  <a:pt x="68" y="36"/>
                </a:cubicBezTo>
                <a:cubicBezTo>
                  <a:pt x="74" y="41"/>
                  <a:pt x="85" y="47"/>
                  <a:pt x="88" y="38"/>
                </a:cubicBezTo>
                <a:cubicBezTo>
                  <a:pt x="91" y="30"/>
                  <a:pt x="91" y="13"/>
                  <a:pt x="97" y="14"/>
                </a:cubicBezTo>
                <a:cubicBezTo>
                  <a:pt x="103" y="15"/>
                  <a:pt x="103" y="31"/>
                  <a:pt x="110" y="34"/>
                </a:cubicBezTo>
                <a:cubicBezTo>
                  <a:pt x="117" y="37"/>
                  <a:pt x="129" y="36"/>
                  <a:pt x="136" y="30"/>
                </a:cubicBezTo>
                <a:cubicBezTo>
                  <a:pt x="143" y="24"/>
                  <a:pt x="159" y="23"/>
                  <a:pt x="169" y="28"/>
                </a:cubicBezTo>
                <a:cubicBezTo>
                  <a:pt x="179" y="34"/>
                  <a:pt x="183" y="34"/>
                  <a:pt x="191" y="36"/>
                </a:cubicBezTo>
                <a:cubicBezTo>
                  <a:pt x="198" y="37"/>
                  <a:pt x="193" y="57"/>
                  <a:pt x="188" y="74"/>
                </a:cubicBezTo>
                <a:cubicBezTo>
                  <a:pt x="182" y="92"/>
                  <a:pt x="162" y="123"/>
                  <a:pt x="156" y="132"/>
                </a:cubicBezTo>
                <a:cubicBezTo>
                  <a:pt x="150" y="140"/>
                  <a:pt x="124" y="153"/>
                  <a:pt x="117" y="143"/>
                </a:cubicBezTo>
                <a:cubicBezTo>
                  <a:pt x="110" y="133"/>
                  <a:pt x="93" y="127"/>
                  <a:pt x="85" y="129"/>
                </a:cubicBezTo>
                <a:cubicBezTo>
                  <a:pt x="78" y="130"/>
                  <a:pt x="49" y="130"/>
                  <a:pt x="48" y="123"/>
                </a:cubicBezTo>
                <a:cubicBezTo>
                  <a:pt x="47" y="116"/>
                  <a:pt x="42" y="103"/>
                  <a:pt x="49" y="102"/>
                </a:cubicBezTo>
                <a:cubicBezTo>
                  <a:pt x="57" y="100"/>
                  <a:pt x="71" y="92"/>
                  <a:pt x="75" y="90"/>
                </a:cubicBezTo>
                <a:cubicBezTo>
                  <a:pt x="80" y="89"/>
                  <a:pt x="81" y="74"/>
                  <a:pt x="77" y="76"/>
                </a:cubicBezTo>
                <a:cubicBezTo>
                  <a:pt x="72" y="77"/>
                  <a:pt x="54" y="81"/>
                  <a:pt x="41" y="81"/>
                </a:cubicBezTo>
                <a:cubicBezTo>
                  <a:pt x="28" y="81"/>
                  <a:pt x="15" y="81"/>
                  <a:pt x="12" y="76"/>
                </a:cubicBezTo>
                <a:cubicBezTo>
                  <a:pt x="9" y="70"/>
                  <a:pt x="15" y="61"/>
                  <a:pt x="11" y="54"/>
                </a:cubicBezTo>
                <a:cubicBezTo>
                  <a:pt x="6" y="47"/>
                  <a:pt x="0" y="44"/>
                  <a:pt x="0" y="40"/>
                </a:cubicBezTo>
                <a:cubicBezTo>
                  <a:pt x="0" y="36"/>
                  <a:pt x="2" y="27"/>
                  <a:pt x="9" y="30"/>
                </a:cubicBezTo>
                <a:cubicBezTo>
                  <a:pt x="16" y="33"/>
                  <a:pt x="25" y="40"/>
                  <a:pt x="25" y="40"/>
                </a:cubicBezTo>
                <a:lnTo>
                  <a:pt x="35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9" name="Freeform 29">
            <a:extLst>
              <a:ext uri="{FF2B5EF4-FFF2-40B4-BE49-F238E27FC236}">
                <a16:creationId xmlns:a16="http://schemas.microsoft.com/office/drawing/2014/main" id="{5760D8E4-557B-E84D-A48D-FF8CDE5EA34C}"/>
              </a:ext>
            </a:extLst>
          </p:cNvPr>
          <p:cNvSpPr>
            <a:spLocks/>
          </p:cNvSpPr>
          <p:nvPr/>
        </p:nvSpPr>
        <p:spPr bwMode="auto">
          <a:xfrm>
            <a:off x="6303114" y="1873900"/>
            <a:ext cx="145030" cy="107782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45" y="11"/>
              </a:cxn>
              <a:cxn ang="0">
                <a:pos x="84" y="11"/>
              </a:cxn>
              <a:cxn ang="0">
                <a:pos x="108" y="20"/>
              </a:cxn>
              <a:cxn ang="0">
                <a:pos x="142" y="2"/>
              </a:cxn>
              <a:cxn ang="0">
                <a:pos x="151" y="20"/>
              </a:cxn>
              <a:cxn ang="0">
                <a:pos x="144" y="46"/>
              </a:cxn>
              <a:cxn ang="0">
                <a:pos x="125" y="65"/>
              </a:cxn>
              <a:cxn ang="0">
                <a:pos x="92" y="110"/>
              </a:cxn>
              <a:cxn ang="0">
                <a:pos x="60" y="82"/>
              </a:cxn>
              <a:cxn ang="0">
                <a:pos x="73" y="52"/>
              </a:cxn>
              <a:cxn ang="0">
                <a:pos x="45" y="56"/>
              </a:cxn>
              <a:cxn ang="0">
                <a:pos x="4" y="54"/>
              </a:cxn>
              <a:cxn ang="0">
                <a:pos x="8" y="28"/>
              </a:cxn>
            </a:cxnLst>
            <a:rect l="0" t="0" r="r" b="b"/>
            <a:pathLst>
              <a:path w="159" h="119">
                <a:moveTo>
                  <a:pt x="8" y="28"/>
                </a:moveTo>
                <a:cubicBezTo>
                  <a:pt x="8" y="28"/>
                  <a:pt x="32" y="11"/>
                  <a:pt x="45" y="11"/>
                </a:cubicBezTo>
                <a:cubicBezTo>
                  <a:pt x="58" y="11"/>
                  <a:pt x="73" y="7"/>
                  <a:pt x="84" y="11"/>
                </a:cubicBezTo>
                <a:cubicBezTo>
                  <a:pt x="95" y="15"/>
                  <a:pt x="97" y="24"/>
                  <a:pt x="108" y="20"/>
                </a:cubicBezTo>
                <a:cubicBezTo>
                  <a:pt x="118" y="15"/>
                  <a:pt x="131" y="0"/>
                  <a:pt x="142" y="2"/>
                </a:cubicBezTo>
                <a:cubicBezTo>
                  <a:pt x="153" y="5"/>
                  <a:pt x="142" y="13"/>
                  <a:pt x="151" y="20"/>
                </a:cubicBezTo>
                <a:cubicBezTo>
                  <a:pt x="159" y="26"/>
                  <a:pt x="155" y="41"/>
                  <a:pt x="144" y="46"/>
                </a:cubicBezTo>
                <a:cubicBezTo>
                  <a:pt x="133" y="50"/>
                  <a:pt x="123" y="58"/>
                  <a:pt x="125" y="65"/>
                </a:cubicBezTo>
                <a:cubicBezTo>
                  <a:pt x="127" y="71"/>
                  <a:pt x="110" y="119"/>
                  <a:pt x="92" y="110"/>
                </a:cubicBezTo>
                <a:cubicBezTo>
                  <a:pt x="75" y="102"/>
                  <a:pt x="51" y="89"/>
                  <a:pt x="60" y="82"/>
                </a:cubicBezTo>
                <a:cubicBezTo>
                  <a:pt x="69" y="76"/>
                  <a:pt x="82" y="54"/>
                  <a:pt x="73" y="52"/>
                </a:cubicBezTo>
                <a:cubicBezTo>
                  <a:pt x="64" y="50"/>
                  <a:pt x="51" y="50"/>
                  <a:pt x="45" y="56"/>
                </a:cubicBezTo>
                <a:cubicBezTo>
                  <a:pt x="38" y="63"/>
                  <a:pt x="2" y="61"/>
                  <a:pt x="4" y="54"/>
                </a:cubicBezTo>
                <a:cubicBezTo>
                  <a:pt x="6" y="48"/>
                  <a:pt x="0" y="28"/>
                  <a:pt x="8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0" name="Freeform 30">
            <a:extLst>
              <a:ext uri="{FF2B5EF4-FFF2-40B4-BE49-F238E27FC236}">
                <a16:creationId xmlns:a16="http://schemas.microsoft.com/office/drawing/2014/main" id="{FDF39C63-6F10-F74A-861F-394310D3C267}"/>
              </a:ext>
            </a:extLst>
          </p:cNvPr>
          <p:cNvSpPr>
            <a:spLocks/>
          </p:cNvSpPr>
          <p:nvPr/>
        </p:nvSpPr>
        <p:spPr bwMode="auto">
          <a:xfrm>
            <a:off x="6454484" y="1941263"/>
            <a:ext cx="44381" cy="26153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39" y="25"/>
              </a:cxn>
              <a:cxn ang="0">
                <a:pos x="39" y="2"/>
              </a:cxn>
              <a:cxn ang="0">
                <a:pos x="11" y="23"/>
              </a:cxn>
            </a:cxnLst>
            <a:rect l="0" t="0" r="r" b="b"/>
            <a:pathLst>
              <a:path w="49" h="29">
                <a:moveTo>
                  <a:pt x="11" y="23"/>
                </a:moveTo>
                <a:cubicBezTo>
                  <a:pt x="18" y="29"/>
                  <a:pt x="32" y="28"/>
                  <a:pt x="39" y="25"/>
                </a:cubicBezTo>
                <a:cubicBezTo>
                  <a:pt x="45" y="23"/>
                  <a:pt x="49" y="4"/>
                  <a:pt x="39" y="2"/>
                </a:cubicBezTo>
                <a:cubicBezTo>
                  <a:pt x="28" y="0"/>
                  <a:pt x="0" y="15"/>
                  <a:pt x="11" y="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1" name="Freeform 31">
            <a:extLst>
              <a:ext uri="{FF2B5EF4-FFF2-40B4-BE49-F238E27FC236}">
                <a16:creationId xmlns:a16="http://schemas.microsoft.com/office/drawing/2014/main" id="{D720EE5A-304D-554E-AC14-71968A17BA07}"/>
              </a:ext>
            </a:extLst>
          </p:cNvPr>
          <p:cNvSpPr>
            <a:spLocks/>
          </p:cNvSpPr>
          <p:nvPr/>
        </p:nvSpPr>
        <p:spPr bwMode="auto">
          <a:xfrm>
            <a:off x="6483807" y="1899260"/>
            <a:ext cx="108574" cy="77666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59" y="58"/>
              </a:cxn>
              <a:cxn ang="0">
                <a:pos x="76" y="80"/>
              </a:cxn>
              <a:cxn ang="0">
                <a:pos x="89" y="74"/>
              </a:cxn>
              <a:cxn ang="0">
                <a:pos x="119" y="61"/>
              </a:cxn>
              <a:cxn ang="0">
                <a:pos x="108" y="33"/>
              </a:cxn>
              <a:cxn ang="0">
                <a:pos x="84" y="39"/>
              </a:cxn>
              <a:cxn ang="0">
                <a:pos x="20" y="28"/>
              </a:cxn>
            </a:cxnLst>
            <a:rect l="0" t="0" r="r" b="b"/>
            <a:pathLst>
              <a:path w="119" h="86">
                <a:moveTo>
                  <a:pt x="20" y="28"/>
                </a:moveTo>
                <a:cubicBezTo>
                  <a:pt x="20" y="28"/>
                  <a:pt x="50" y="46"/>
                  <a:pt x="59" y="58"/>
                </a:cubicBezTo>
                <a:cubicBezTo>
                  <a:pt x="67" y="71"/>
                  <a:pt x="63" y="86"/>
                  <a:pt x="76" y="80"/>
                </a:cubicBezTo>
                <a:cubicBezTo>
                  <a:pt x="89" y="74"/>
                  <a:pt x="67" y="71"/>
                  <a:pt x="89" y="74"/>
                </a:cubicBezTo>
                <a:cubicBezTo>
                  <a:pt x="110" y="76"/>
                  <a:pt x="119" y="61"/>
                  <a:pt x="119" y="61"/>
                </a:cubicBezTo>
                <a:cubicBezTo>
                  <a:pt x="119" y="61"/>
                  <a:pt x="115" y="33"/>
                  <a:pt x="108" y="33"/>
                </a:cubicBezTo>
                <a:cubicBezTo>
                  <a:pt x="102" y="33"/>
                  <a:pt x="95" y="41"/>
                  <a:pt x="84" y="39"/>
                </a:cubicBezTo>
                <a:cubicBezTo>
                  <a:pt x="74" y="37"/>
                  <a:pt x="0" y="0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2" name="Freeform 32">
            <a:extLst>
              <a:ext uri="{FF2B5EF4-FFF2-40B4-BE49-F238E27FC236}">
                <a16:creationId xmlns:a16="http://schemas.microsoft.com/office/drawing/2014/main" id="{2BE4316E-8FAB-8D40-9F87-202E545563DB}"/>
              </a:ext>
            </a:extLst>
          </p:cNvPr>
          <p:cNvSpPr>
            <a:spLocks/>
          </p:cNvSpPr>
          <p:nvPr/>
        </p:nvSpPr>
        <p:spPr bwMode="auto">
          <a:xfrm>
            <a:off x="6601891" y="1850124"/>
            <a:ext cx="61023" cy="91139"/>
          </a:xfrm>
          <a:custGeom>
            <a:avLst/>
            <a:gdLst/>
            <a:ahLst/>
            <a:cxnLst>
              <a:cxn ang="0">
                <a:pos x="17" y="52"/>
              </a:cxn>
              <a:cxn ang="0">
                <a:pos x="21" y="97"/>
              </a:cxn>
              <a:cxn ang="0">
                <a:pos x="49" y="93"/>
              </a:cxn>
              <a:cxn ang="0">
                <a:pos x="54" y="56"/>
              </a:cxn>
              <a:cxn ang="0">
                <a:pos x="62" y="37"/>
              </a:cxn>
              <a:cxn ang="0">
                <a:pos x="54" y="11"/>
              </a:cxn>
              <a:cxn ang="0">
                <a:pos x="30" y="11"/>
              </a:cxn>
              <a:cxn ang="0">
                <a:pos x="17" y="52"/>
              </a:cxn>
            </a:cxnLst>
            <a:rect l="0" t="0" r="r" b="b"/>
            <a:pathLst>
              <a:path w="67" h="100">
                <a:moveTo>
                  <a:pt x="17" y="52"/>
                </a:moveTo>
                <a:cubicBezTo>
                  <a:pt x="17" y="52"/>
                  <a:pt x="6" y="95"/>
                  <a:pt x="21" y="97"/>
                </a:cubicBezTo>
                <a:cubicBezTo>
                  <a:pt x="37" y="100"/>
                  <a:pt x="49" y="93"/>
                  <a:pt x="49" y="93"/>
                </a:cubicBezTo>
                <a:cubicBezTo>
                  <a:pt x="49" y="93"/>
                  <a:pt x="41" y="61"/>
                  <a:pt x="54" y="56"/>
                </a:cubicBezTo>
                <a:cubicBezTo>
                  <a:pt x="67" y="52"/>
                  <a:pt x="62" y="37"/>
                  <a:pt x="62" y="37"/>
                </a:cubicBezTo>
                <a:cubicBezTo>
                  <a:pt x="62" y="37"/>
                  <a:pt x="65" y="18"/>
                  <a:pt x="54" y="11"/>
                </a:cubicBezTo>
                <a:cubicBezTo>
                  <a:pt x="43" y="5"/>
                  <a:pt x="21" y="0"/>
                  <a:pt x="30" y="11"/>
                </a:cubicBezTo>
                <a:cubicBezTo>
                  <a:pt x="39" y="22"/>
                  <a:pt x="0" y="35"/>
                  <a:pt x="17" y="5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3" name="Freeform 33">
            <a:extLst>
              <a:ext uri="{FF2B5EF4-FFF2-40B4-BE49-F238E27FC236}">
                <a16:creationId xmlns:a16="http://schemas.microsoft.com/office/drawing/2014/main" id="{42B3F41D-8154-4743-BB0C-B18CFF900DAB}"/>
              </a:ext>
            </a:extLst>
          </p:cNvPr>
          <p:cNvSpPr>
            <a:spLocks/>
          </p:cNvSpPr>
          <p:nvPr/>
        </p:nvSpPr>
        <p:spPr bwMode="auto">
          <a:xfrm>
            <a:off x="6662914" y="1799404"/>
            <a:ext cx="58646" cy="101441"/>
          </a:xfrm>
          <a:custGeom>
            <a:avLst/>
            <a:gdLst/>
            <a:ahLst/>
            <a:cxnLst>
              <a:cxn ang="0">
                <a:pos x="15" y="67"/>
              </a:cxn>
              <a:cxn ang="0">
                <a:pos x="30" y="93"/>
              </a:cxn>
              <a:cxn ang="0">
                <a:pos x="45" y="97"/>
              </a:cxn>
              <a:cxn ang="0">
                <a:pos x="54" y="69"/>
              </a:cxn>
              <a:cxn ang="0">
                <a:pos x="62" y="28"/>
              </a:cxn>
              <a:cxn ang="0">
                <a:pos x="45" y="9"/>
              </a:cxn>
              <a:cxn ang="0">
                <a:pos x="15" y="67"/>
              </a:cxn>
            </a:cxnLst>
            <a:rect l="0" t="0" r="r" b="b"/>
            <a:pathLst>
              <a:path w="64" h="112">
                <a:moveTo>
                  <a:pt x="15" y="67"/>
                </a:moveTo>
                <a:cubicBezTo>
                  <a:pt x="15" y="67"/>
                  <a:pt x="28" y="80"/>
                  <a:pt x="30" y="93"/>
                </a:cubicBezTo>
                <a:cubicBezTo>
                  <a:pt x="32" y="106"/>
                  <a:pt x="45" y="112"/>
                  <a:pt x="45" y="97"/>
                </a:cubicBezTo>
                <a:cubicBezTo>
                  <a:pt x="45" y="82"/>
                  <a:pt x="43" y="69"/>
                  <a:pt x="54" y="69"/>
                </a:cubicBezTo>
                <a:cubicBezTo>
                  <a:pt x="64" y="69"/>
                  <a:pt x="62" y="41"/>
                  <a:pt x="62" y="28"/>
                </a:cubicBezTo>
                <a:cubicBezTo>
                  <a:pt x="62" y="16"/>
                  <a:pt x="49" y="0"/>
                  <a:pt x="45" y="9"/>
                </a:cubicBezTo>
                <a:cubicBezTo>
                  <a:pt x="41" y="18"/>
                  <a:pt x="0" y="41"/>
                  <a:pt x="15" y="6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4" name="Freeform 34">
            <a:extLst>
              <a:ext uri="{FF2B5EF4-FFF2-40B4-BE49-F238E27FC236}">
                <a16:creationId xmlns:a16="http://schemas.microsoft.com/office/drawing/2014/main" id="{D2C4DDFC-25D0-7044-823F-6DB382241A47}"/>
              </a:ext>
            </a:extLst>
          </p:cNvPr>
          <p:cNvSpPr>
            <a:spLocks/>
          </p:cNvSpPr>
          <p:nvPr/>
        </p:nvSpPr>
        <p:spPr bwMode="auto">
          <a:xfrm>
            <a:off x="6473504" y="1756608"/>
            <a:ext cx="126802" cy="162465"/>
          </a:xfrm>
          <a:custGeom>
            <a:avLst/>
            <a:gdLst/>
            <a:ahLst/>
            <a:cxnLst>
              <a:cxn ang="0">
                <a:pos x="46" y="142"/>
              </a:cxn>
              <a:cxn ang="0">
                <a:pos x="80" y="157"/>
              </a:cxn>
              <a:cxn ang="0">
                <a:pos x="108" y="164"/>
              </a:cxn>
              <a:cxn ang="0">
                <a:pos x="123" y="134"/>
              </a:cxn>
              <a:cxn ang="0">
                <a:pos x="123" y="108"/>
              </a:cxn>
              <a:cxn ang="0">
                <a:pos x="113" y="73"/>
              </a:cxn>
              <a:cxn ang="0">
                <a:pos x="126" y="56"/>
              </a:cxn>
              <a:cxn ang="0">
                <a:pos x="134" y="39"/>
              </a:cxn>
              <a:cxn ang="0">
                <a:pos x="113" y="15"/>
              </a:cxn>
              <a:cxn ang="0">
                <a:pos x="72" y="67"/>
              </a:cxn>
              <a:cxn ang="0">
                <a:pos x="46" y="142"/>
              </a:cxn>
            </a:cxnLst>
            <a:rect l="0" t="0" r="r" b="b"/>
            <a:pathLst>
              <a:path w="139" h="179">
                <a:moveTo>
                  <a:pt x="46" y="142"/>
                </a:moveTo>
                <a:cubicBezTo>
                  <a:pt x="46" y="142"/>
                  <a:pt x="67" y="149"/>
                  <a:pt x="80" y="157"/>
                </a:cubicBezTo>
                <a:cubicBezTo>
                  <a:pt x="93" y="166"/>
                  <a:pt x="113" y="179"/>
                  <a:pt x="108" y="164"/>
                </a:cubicBezTo>
                <a:cubicBezTo>
                  <a:pt x="104" y="149"/>
                  <a:pt x="117" y="142"/>
                  <a:pt x="123" y="134"/>
                </a:cubicBezTo>
                <a:cubicBezTo>
                  <a:pt x="130" y="125"/>
                  <a:pt x="123" y="114"/>
                  <a:pt x="123" y="108"/>
                </a:cubicBezTo>
                <a:cubicBezTo>
                  <a:pt x="123" y="101"/>
                  <a:pt x="108" y="80"/>
                  <a:pt x="113" y="73"/>
                </a:cubicBezTo>
                <a:cubicBezTo>
                  <a:pt x="117" y="67"/>
                  <a:pt x="113" y="50"/>
                  <a:pt x="126" y="56"/>
                </a:cubicBezTo>
                <a:cubicBezTo>
                  <a:pt x="139" y="62"/>
                  <a:pt x="136" y="54"/>
                  <a:pt x="134" y="39"/>
                </a:cubicBezTo>
                <a:cubicBezTo>
                  <a:pt x="132" y="24"/>
                  <a:pt x="119" y="0"/>
                  <a:pt x="113" y="15"/>
                </a:cubicBezTo>
                <a:cubicBezTo>
                  <a:pt x="106" y="30"/>
                  <a:pt x="83" y="58"/>
                  <a:pt x="72" y="67"/>
                </a:cubicBezTo>
                <a:cubicBezTo>
                  <a:pt x="61" y="75"/>
                  <a:pt x="0" y="116"/>
                  <a:pt x="46" y="14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5" name="Freeform 35">
            <a:extLst>
              <a:ext uri="{FF2B5EF4-FFF2-40B4-BE49-F238E27FC236}">
                <a16:creationId xmlns:a16="http://schemas.microsoft.com/office/drawing/2014/main" id="{E64DD46E-6045-2140-8F41-A32016383EE3}"/>
              </a:ext>
            </a:extLst>
          </p:cNvPr>
          <p:cNvSpPr>
            <a:spLocks/>
          </p:cNvSpPr>
          <p:nvPr/>
        </p:nvSpPr>
        <p:spPr bwMode="auto">
          <a:xfrm>
            <a:off x="7229560" y="1805744"/>
            <a:ext cx="200505" cy="32096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116" y="19"/>
              </a:cxn>
              <a:cxn ang="0">
                <a:pos x="144" y="75"/>
              </a:cxn>
              <a:cxn ang="0">
                <a:pos x="170" y="110"/>
              </a:cxn>
              <a:cxn ang="0">
                <a:pos x="151" y="149"/>
              </a:cxn>
              <a:cxn ang="0">
                <a:pos x="129" y="170"/>
              </a:cxn>
              <a:cxn ang="0">
                <a:pos x="106" y="181"/>
              </a:cxn>
              <a:cxn ang="0">
                <a:pos x="138" y="189"/>
              </a:cxn>
              <a:cxn ang="0">
                <a:pos x="166" y="189"/>
              </a:cxn>
              <a:cxn ang="0">
                <a:pos x="170" y="220"/>
              </a:cxn>
              <a:cxn ang="0">
                <a:pos x="203" y="215"/>
              </a:cxn>
              <a:cxn ang="0">
                <a:pos x="211" y="243"/>
              </a:cxn>
              <a:cxn ang="0">
                <a:pos x="201" y="284"/>
              </a:cxn>
              <a:cxn ang="0">
                <a:pos x="209" y="323"/>
              </a:cxn>
              <a:cxn ang="0">
                <a:pos x="192" y="349"/>
              </a:cxn>
              <a:cxn ang="0">
                <a:pos x="140" y="327"/>
              </a:cxn>
              <a:cxn ang="0">
                <a:pos x="99" y="291"/>
              </a:cxn>
              <a:cxn ang="0">
                <a:pos x="62" y="254"/>
              </a:cxn>
              <a:cxn ang="0">
                <a:pos x="19" y="222"/>
              </a:cxn>
              <a:cxn ang="0">
                <a:pos x="21" y="185"/>
              </a:cxn>
              <a:cxn ang="0">
                <a:pos x="54" y="181"/>
              </a:cxn>
              <a:cxn ang="0">
                <a:pos x="43" y="142"/>
              </a:cxn>
              <a:cxn ang="0">
                <a:pos x="58" y="99"/>
              </a:cxn>
              <a:cxn ang="0">
                <a:pos x="90" y="65"/>
              </a:cxn>
            </a:cxnLst>
            <a:rect l="0" t="0" r="r" b="b"/>
            <a:pathLst>
              <a:path w="220" h="353">
                <a:moveTo>
                  <a:pt x="90" y="65"/>
                </a:moveTo>
                <a:cubicBezTo>
                  <a:pt x="90" y="65"/>
                  <a:pt x="95" y="0"/>
                  <a:pt x="116" y="19"/>
                </a:cubicBezTo>
                <a:cubicBezTo>
                  <a:pt x="138" y="39"/>
                  <a:pt x="118" y="58"/>
                  <a:pt x="144" y="75"/>
                </a:cubicBezTo>
                <a:cubicBezTo>
                  <a:pt x="170" y="93"/>
                  <a:pt x="179" y="99"/>
                  <a:pt x="170" y="110"/>
                </a:cubicBezTo>
                <a:cubicBezTo>
                  <a:pt x="162" y="121"/>
                  <a:pt x="153" y="138"/>
                  <a:pt x="151" y="149"/>
                </a:cubicBezTo>
                <a:cubicBezTo>
                  <a:pt x="149" y="159"/>
                  <a:pt x="144" y="170"/>
                  <a:pt x="129" y="170"/>
                </a:cubicBezTo>
                <a:cubicBezTo>
                  <a:pt x="114" y="170"/>
                  <a:pt x="93" y="170"/>
                  <a:pt x="106" y="181"/>
                </a:cubicBezTo>
                <a:cubicBezTo>
                  <a:pt x="118" y="192"/>
                  <a:pt x="121" y="194"/>
                  <a:pt x="138" y="189"/>
                </a:cubicBezTo>
                <a:cubicBezTo>
                  <a:pt x="155" y="185"/>
                  <a:pt x="166" y="174"/>
                  <a:pt x="166" y="189"/>
                </a:cubicBezTo>
                <a:cubicBezTo>
                  <a:pt x="166" y="205"/>
                  <a:pt x="153" y="222"/>
                  <a:pt x="170" y="220"/>
                </a:cubicBezTo>
                <a:cubicBezTo>
                  <a:pt x="188" y="217"/>
                  <a:pt x="185" y="207"/>
                  <a:pt x="203" y="215"/>
                </a:cubicBezTo>
                <a:cubicBezTo>
                  <a:pt x="220" y="224"/>
                  <a:pt x="216" y="226"/>
                  <a:pt x="211" y="243"/>
                </a:cubicBezTo>
                <a:cubicBezTo>
                  <a:pt x="207" y="261"/>
                  <a:pt x="203" y="269"/>
                  <a:pt x="201" y="284"/>
                </a:cubicBezTo>
                <a:cubicBezTo>
                  <a:pt x="198" y="299"/>
                  <a:pt x="209" y="312"/>
                  <a:pt x="209" y="323"/>
                </a:cubicBezTo>
                <a:cubicBezTo>
                  <a:pt x="209" y="334"/>
                  <a:pt x="205" y="353"/>
                  <a:pt x="192" y="349"/>
                </a:cubicBezTo>
                <a:cubicBezTo>
                  <a:pt x="179" y="345"/>
                  <a:pt x="147" y="338"/>
                  <a:pt x="140" y="327"/>
                </a:cubicBezTo>
                <a:cubicBezTo>
                  <a:pt x="134" y="317"/>
                  <a:pt x="112" y="297"/>
                  <a:pt x="99" y="291"/>
                </a:cubicBezTo>
                <a:cubicBezTo>
                  <a:pt x="86" y="284"/>
                  <a:pt x="75" y="263"/>
                  <a:pt x="62" y="254"/>
                </a:cubicBezTo>
                <a:cubicBezTo>
                  <a:pt x="49" y="245"/>
                  <a:pt x="28" y="239"/>
                  <a:pt x="19" y="222"/>
                </a:cubicBezTo>
                <a:cubicBezTo>
                  <a:pt x="10" y="205"/>
                  <a:pt x="0" y="185"/>
                  <a:pt x="21" y="185"/>
                </a:cubicBezTo>
                <a:cubicBezTo>
                  <a:pt x="43" y="185"/>
                  <a:pt x="58" y="192"/>
                  <a:pt x="54" y="181"/>
                </a:cubicBezTo>
                <a:cubicBezTo>
                  <a:pt x="49" y="170"/>
                  <a:pt x="41" y="149"/>
                  <a:pt x="43" y="142"/>
                </a:cubicBezTo>
                <a:cubicBezTo>
                  <a:pt x="45" y="136"/>
                  <a:pt x="58" y="110"/>
                  <a:pt x="58" y="99"/>
                </a:cubicBezTo>
                <a:cubicBezTo>
                  <a:pt x="58" y="88"/>
                  <a:pt x="77" y="60"/>
                  <a:pt x="90" y="6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6" name="Freeform 36">
            <a:extLst>
              <a:ext uri="{FF2B5EF4-FFF2-40B4-BE49-F238E27FC236}">
                <a16:creationId xmlns:a16="http://schemas.microsoft.com/office/drawing/2014/main" id="{455A6285-ED7D-7247-AA59-541B30996B21}"/>
              </a:ext>
            </a:extLst>
          </p:cNvPr>
          <p:cNvSpPr>
            <a:spLocks/>
          </p:cNvSpPr>
          <p:nvPr/>
        </p:nvSpPr>
        <p:spPr bwMode="auto">
          <a:xfrm>
            <a:off x="7416593" y="2061725"/>
            <a:ext cx="139482" cy="156917"/>
          </a:xfrm>
          <a:custGeom>
            <a:avLst/>
            <a:gdLst/>
            <a:ahLst/>
            <a:cxnLst>
              <a:cxn ang="0">
                <a:pos x="49" y="2"/>
              </a:cxn>
              <a:cxn ang="0">
                <a:pos x="80" y="17"/>
              </a:cxn>
              <a:cxn ang="0">
                <a:pos x="106" y="56"/>
              </a:cxn>
              <a:cxn ang="0">
                <a:pos x="125" y="114"/>
              </a:cxn>
              <a:cxn ang="0">
                <a:pos x="49" y="138"/>
              </a:cxn>
              <a:cxn ang="0">
                <a:pos x="4" y="157"/>
              </a:cxn>
              <a:cxn ang="0">
                <a:pos x="21" y="82"/>
              </a:cxn>
              <a:cxn ang="0">
                <a:pos x="49" y="2"/>
              </a:cxn>
            </a:cxnLst>
            <a:rect l="0" t="0" r="r" b="b"/>
            <a:pathLst>
              <a:path w="153" h="172">
                <a:moveTo>
                  <a:pt x="49" y="2"/>
                </a:moveTo>
                <a:cubicBezTo>
                  <a:pt x="49" y="2"/>
                  <a:pt x="69" y="7"/>
                  <a:pt x="80" y="17"/>
                </a:cubicBezTo>
                <a:cubicBezTo>
                  <a:pt x="91" y="28"/>
                  <a:pt x="91" y="37"/>
                  <a:pt x="106" y="56"/>
                </a:cubicBezTo>
                <a:cubicBezTo>
                  <a:pt x="121" y="75"/>
                  <a:pt x="153" y="106"/>
                  <a:pt x="125" y="114"/>
                </a:cubicBezTo>
                <a:cubicBezTo>
                  <a:pt x="97" y="123"/>
                  <a:pt x="58" y="131"/>
                  <a:pt x="49" y="138"/>
                </a:cubicBezTo>
                <a:cubicBezTo>
                  <a:pt x="41" y="144"/>
                  <a:pt x="8" y="172"/>
                  <a:pt x="4" y="157"/>
                </a:cubicBezTo>
                <a:cubicBezTo>
                  <a:pt x="0" y="142"/>
                  <a:pt x="17" y="97"/>
                  <a:pt x="21" y="82"/>
                </a:cubicBezTo>
                <a:cubicBezTo>
                  <a:pt x="26" y="67"/>
                  <a:pt x="30" y="0"/>
                  <a:pt x="49" y="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7" name="Freeform 37">
            <a:extLst>
              <a:ext uri="{FF2B5EF4-FFF2-40B4-BE49-F238E27FC236}">
                <a16:creationId xmlns:a16="http://schemas.microsoft.com/office/drawing/2014/main" id="{FE4C121D-F27A-514A-B094-46B1679DC9B6}"/>
              </a:ext>
            </a:extLst>
          </p:cNvPr>
          <p:cNvSpPr>
            <a:spLocks/>
          </p:cNvSpPr>
          <p:nvPr/>
        </p:nvSpPr>
        <p:spPr bwMode="auto">
          <a:xfrm>
            <a:off x="8163139" y="2370804"/>
            <a:ext cx="159295" cy="132349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128"/>
              </a:cxn>
              <a:cxn ang="0">
                <a:pos x="67" y="128"/>
              </a:cxn>
              <a:cxn ang="0">
                <a:pos x="95" y="132"/>
              </a:cxn>
              <a:cxn ang="0">
                <a:pos x="115" y="121"/>
              </a:cxn>
              <a:cxn ang="0">
                <a:pos x="143" y="117"/>
              </a:cxn>
              <a:cxn ang="0">
                <a:pos x="158" y="104"/>
              </a:cxn>
              <a:cxn ang="0">
                <a:pos x="167" y="52"/>
              </a:cxn>
              <a:cxn ang="0">
                <a:pos x="128" y="39"/>
              </a:cxn>
              <a:cxn ang="0">
                <a:pos x="102" y="13"/>
              </a:cxn>
              <a:cxn ang="0">
                <a:pos x="78" y="35"/>
              </a:cxn>
              <a:cxn ang="0">
                <a:pos x="48" y="3"/>
              </a:cxn>
              <a:cxn ang="0">
                <a:pos x="16" y="26"/>
              </a:cxn>
            </a:cxnLst>
            <a:rect l="0" t="0" r="r" b="b"/>
            <a:pathLst>
              <a:path w="175" h="145">
                <a:moveTo>
                  <a:pt x="16" y="26"/>
                </a:moveTo>
                <a:cubicBezTo>
                  <a:pt x="16" y="26"/>
                  <a:pt x="0" y="110"/>
                  <a:pt x="24" y="128"/>
                </a:cubicBezTo>
                <a:cubicBezTo>
                  <a:pt x="48" y="145"/>
                  <a:pt x="54" y="128"/>
                  <a:pt x="67" y="128"/>
                </a:cubicBezTo>
                <a:cubicBezTo>
                  <a:pt x="80" y="128"/>
                  <a:pt x="76" y="143"/>
                  <a:pt x="95" y="132"/>
                </a:cubicBezTo>
                <a:cubicBezTo>
                  <a:pt x="115" y="121"/>
                  <a:pt x="106" y="112"/>
                  <a:pt x="115" y="121"/>
                </a:cubicBezTo>
                <a:cubicBezTo>
                  <a:pt x="124" y="130"/>
                  <a:pt x="143" y="117"/>
                  <a:pt x="143" y="117"/>
                </a:cubicBezTo>
                <a:cubicBezTo>
                  <a:pt x="143" y="117"/>
                  <a:pt x="149" y="112"/>
                  <a:pt x="158" y="104"/>
                </a:cubicBezTo>
                <a:cubicBezTo>
                  <a:pt x="167" y="95"/>
                  <a:pt x="175" y="61"/>
                  <a:pt x="167" y="52"/>
                </a:cubicBezTo>
                <a:cubicBezTo>
                  <a:pt x="158" y="44"/>
                  <a:pt x="132" y="50"/>
                  <a:pt x="128" y="39"/>
                </a:cubicBezTo>
                <a:cubicBezTo>
                  <a:pt x="124" y="28"/>
                  <a:pt x="102" y="13"/>
                  <a:pt x="102" y="13"/>
                </a:cubicBezTo>
                <a:cubicBezTo>
                  <a:pt x="102" y="13"/>
                  <a:pt x="89" y="48"/>
                  <a:pt x="78" y="35"/>
                </a:cubicBezTo>
                <a:cubicBezTo>
                  <a:pt x="67" y="22"/>
                  <a:pt x="61" y="0"/>
                  <a:pt x="48" y="3"/>
                </a:cubicBezTo>
                <a:cubicBezTo>
                  <a:pt x="35" y="5"/>
                  <a:pt x="13" y="9"/>
                  <a:pt x="16" y="26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8" name="Freeform 38">
            <a:extLst>
              <a:ext uri="{FF2B5EF4-FFF2-40B4-BE49-F238E27FC236}">
                <a16:creationId xmlns:a16="http://schemas.microsoft.com/office/drawing/2014/main" id="{A1D85C5D-03CF-0640-98A2-655BE033C84A}"/>
              </a:ext>
            </a:extLst>
          </p:cNvPr>
          <p:cNvSpPr>
            <a:spLocks/>
          </p:cNvSpPr>
          <p:nvPr/>
        </p:nvSpPr>
        <p:spPr bwMode="auto">
          <a:xfrm>
            <a:off x="8331152" y="2410430"/>
            <a:ext cx="118084" cy="86384"/>
          </a:xfrm>
          <a:custGeom>
            <a:avLst/>
            <a:gdLst/>
            <a:ahLst/>
            <a:cxnLst>
              <a:cxn ang="0">
                <a:pos x="32" y="35"/>
              </a:cxn>
              <a:cxn ang="0">
                <a:pos x="65" y="80"/>
              </a:cxn>
              <a:cxn ang="0">
                <a:pos x="112" y="95"/>
              </a:cxn>
              <a:cxn ang="0">
                <a:pos x="127" y="72"/>
              </a:cxn>
              <a:cxn ang="0">
                <a:pos x="110" y="48"/>
              </a:cxn>
              <a:cxn ang="0">
                <a:pos x="63" y="26"/>
              </a:cxn>
              <a:cxn ang="0">
                <a:pos x="32" y="35"/>
              </a:cxn>
            </a:cxnLst>
            <a:rect l="0" t="0" r="r" b="b"/>
            <a:pathLst>
              <a:path w="130" h="95">
                <a:moveTo>
                  <a:pt x="32" y="35"/>
                </a:moveTo>
                <a:cubicBezTo>
                  <a:pt x="39" y="42"/>
                  <a:pt x="52" y="76"/>
                  <a:pt x="65" y="80"/>
                </a:cubicBezTo>
                <a:cubicBezTo>
                  <a:pt x="78" y="85"/>
                  <a:pt x="112" y="95"/>
                  <a:pt x="112" y="95"/>
                </a:cubicBezTo>
                <a:cubicBezTo>
                  <a:pt x="112" y="95"/>
                  <a:pt x="125" y="80"/>
                  <a:pt x="127" y="72"/>
                </a:cubicBezTo>
                <a:cubicBezTo>
                  <a:pt x="130" y="63"/>
                  <a:pt x="121" y="48"/>
                  <a:pt x="110" y="48"/>
                </a:cubicBezTo>
                <a:cubicBezTo>
                  <a:pt x="99" y="48"/>
                  <a:pt x="71" y="29"/>
                  <a:pt x="63" y="26"/>
                </a:cubicBezTo>
                <a:cubicBezTo>
                  <a:pt x="54" y="24"/>
                  <a:pt x="0" y="0"/>
                  <a:pt x="32" y="3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9" name="Freeform 39">
            <a:extLst>
              <a:ext uri="{FF2B5EF4-FFF2-40B4-BE49-F238E27FC236}">
                <a16:creationId xmlns:a16="http://schemas.microsoft.com/office/drawing/2014/main" id="{915180B1-CE9B-9E49-91D6-201D92EB4837}"/>
              </a:ext>
            </a:extLst>
          </p:cNvPr>
          <p:cNvSpPr>
            <a:spLocks/>
          </p:cNvSpPr>
          <p:nvPr/>
        </p:nvSpPr>
        <p:spPr bwMode="auto">
          <a:xfrm>
            <a:off x="8973879" y="2713962"/>
            <a:ext cx="114122" cy="50721"/>
          </a:xfrm>
          <a:custGeom>
            <a:avLst/>
            <a:gdLst/>
            <a:ahLst/>
            <a:cxnLst>
              <a:cxn ang="0">
                <a:pos x="39" y="20"/>
              </a:cxn>
              <a:cxn ang="0">
                <a:pos x="97" y="7"/>
              </a:cxn>
              <a:cxn ang="0">
                <a:pos x="115" y="35"/>
              </a:cxn>
              <a:cxn ang="0">
                <a:pos x="74" y="52"/>
              </a:cxn>
              <a:cxn ang="0">
                <a:pos x="37" y="56"/>
              </a:cxn>
              <a:cxn ang="0">
                <a:pos x="11" y="48"/>
              </a:cxn>
              <a:cxn ang="0">
                <a:pos x="39" y="20"/>
              </a:cxn>
            </a:cxnLst>
            <a:rect l="0" t="0" r="r" b="b"/>
            <a:pathLst>
              <a:path w="125" h="56">
                <a:moveTo>
                  <a:pt x="39" y="20"/>
                </a:moveTo>
                <a:cubicBezTo>
                  <a:pt x="39" y="20"/>
                  <a:pt x="84" y="0"/>
                  <a:pt x="97" y="7"/>
                </a:cubicBezTo>
                <a:cubicBezTo>
                  <a:pt x="110" y="13"/>
                  <a:pt x="125" y="22"/>
                  <a:pt x="115" y="35"/>
                </a:cubicBezTo>
                <a:cubicBezTo>
                  <a:pt x="104" y="48"/>
                  <a:pt x="80" y="54"/>
                  <a:pt x="74" y="52"/>
                </a:cubicBezTo>
                <a:cubicBezTo>
                  <a:pt x="67" y="50"/>
                  <a:pt x="54" y="56"/>
                  <a:pt x="37" y="56"/>
                </a:cubicBezTo>
                <a:cubicBezTo>
                  <a:pt x="20" y="56"/>
                  <a:pt x="0" y="52"/>
                  <a:pt x="11" y="48"/>
                </a:cubicBezTo>
                <a:cubicBezTo>
                  <a:pt x="22" y="43"/>
                  <a:pt x="24" y="18"/>
                  <a:pt x="39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0" name="Freeform 40">
            <a:extLst>
              <a:ext uri="{FF2B5EF4-FFF2-40B4-BE49-F238E27FC236}">
                <a16:creationId xmlns:a16="http://schemas.microsoft.com/office/drawing/2014/main" id="{0277CC3D-126E-F64F-B5A4-B0DD9B0E53E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40355" y="2240040"/>
            <a:ext cx="3986335" cy="2619251"/>
          </a:xfrm>
          <a:custGeom>
            <a:avLst/>
            <a:gdLst/>
            <a:ahLst/>
            <a:cxnLst>
              <a:cxn ang="0">
                <a:pos x="1259" y="1853"/>
              </a:cxn>
              <a:cxn ang="0">
                <a:pos x="1345" y="1810"/>
              </a:cxn>
              <a:cxn ang="0">
                <a:pos x="824" y="1833"/>
              </a:cxn>
              <a:cxn ang="0">
                <a:pos x="975" y="1708"/>
              </a:cxn>
              <a:cxn ang="0">
                <a:pos x="1122" y="1851"/>
              </a:cxn>
              <a:cxn ang="0">
                <a:pos x="3924" y="711"/>
              </a:cxn>
              <a:cxn ang="0">
                <a:pos x="3536" y="560"/>
              </a:cxn>
              <a:cxn ang="0">
                <a:pos x="3268" y="539"/>
              </a:cxn>
              <a:cxn ang="0">
                <a:pos x="3030" y="452"/>
              </a:cxn>
              <a:cxn ang="0">
                <a:pos x="2700" y="388"/>
              </a:cxn>
              <a:cxn ang="0">
                <a:pos x="2611" y="317"/>
              </a:cxn>
              <a:cxn ang="0">
                <a:pos x="2549" y="84"/>
              </a:cxn>
              <a:cxn ang="0">
                <a:pos x="2391" y="155"/>
              </a:cxn>
              <a:cxn ang="0">
                <a:pos x="2108" y="317"/>
              </a:cxn>
              <a:cxn ang="0">
                <a:pos x="1978" y="500"/>
              </a:cxn>
              <a:cxn ang="0">
                <a:pos x="1821" y="511"/>
              </a:cxn>
              <a:cxn ang="0">
                <a:pos x="1836" y="754"/>
              </a:cxn>
              <a:cxn ang="0">
                <a:pos x="1797" y="444"/>
              </a:cxn>
              <a:cxn ang="0">
                <a:pos x="1713" y="743"/>
              </a:cxn>
              <a:cxn ang="0">
                <a:pos x="1404" y="743"/>
              </a:cxn>
              <a:cxn ang="0">
                <a:pos x="1177" y="823"/>
              </a:cxn>
              <a:cxn ang="0">
                <a:pos x="959" y="857"/>
              </a:cxn>
              <a:cxn ang="0">
                <a:pos x="827" y="605"/>
              </a:cxn>
              <a:cxn ang="0">
                <a:pos x="672" y="633"/>
              </a:cxn>
              <a:cxn ang="0">
                <a:pos x="547" y="756"/>
              </a:cxn>
              <a:cxn ang="0">
                <a:pos x="408" y="1013"/>
              </a:cxn>
              <a:cxn ang="0">
                <a:pos x="333" y="1211"/>
              </a:cxn>
              <a:cxn ang="0">
                <a:pos x="558" y="1344"/>
              </a:cxn>
              <a:cxn ang="0">
                <a:pos x="607" y="1045"/>
              </a:cxn>
              <a:cxn ang="0">
                <a:pos x="726" y="1178"/>
              </a:cxn>
              <a:cxn ang="0">
                <a:pos x="694" y="1247"/>
              </a:cxn>
              <a:cxn ang="0">
                <a:pos x="659" y="1400"/>
              </a:cxn>
              <a:cxn ang="0">
                <a:pos x="424" y="1293"/>
              </a:cxn>
              <a:cxn ang="0">
                <a:pos x="223" y="1603"/>
              </a:cxn>
              <a:cxn ang="0">
                <a:pos x="9" y="1799"/>
              </a:cxn>
              <a:cxn ang="0">
                <a:pos x="201" y="1947"/>
              </a:cxn>
              <a:cxn ang="0">
                <a:pos x="391" y="1760"/>
              </a:cxn>
              <a:cxn ang="0">
                <a:pos x="599" y="1919"/>
              </a:cxn>
              <a:cxn ang="0">
                <a:pos x="631" y="1855"/>
              </a:cxn>
              <a:cxn ang="0">
                <a:pos x="717" y="1891"/>
              </a:cxn>
              <a:cxn ang="0">
                <a:pos x="916" y="2014"/>
              </a:cxn>
              <a:cxn ang="0">
                <a:pos x="1067" y="2352"/>
              </a:cxn>
              <a:cxn ang="0">
                <a:pos x="1503" y="2354"/>
              </a:cxn>
              <a:cxn ang="0">
                <a:pos x="1339" y="2217"/>
              </a:cxn>
              <a:cxn ang="0">
                <a:pos x="1778" y="2419"/>
              </a:cxn>
              <a:cxn ang="0">
                <a:pos x="2004" y="2523"/>
              </a:cxn>
              <a:cxn ang="0">
                <a:pos x="2290" y="2527"/>
              </a:cxn>
              <a:cxn ang="0">
                <a:pos x="2492" y="2803"/>
              </a:cxn>
              <a:cxn ang="0">
                <a:pos x="2570" y="2645"/>
              </a:cxn>
              <a:cxn ang="0">
                <a:pos x="2639" y="2432"/>
              </a:cxn>
              <a:cxn ang="0">
                <a:pos x="2832" y="2023"/>
              </a:cxn>
              <a:cxn ang="0">
                <a:pos x="2957" y="1932"/>
              </a:cxn>
              <a:cxn ang="0">
                <a:pos x="3104" y="1820"/>
              </a:cxn>
              <a:cxn ang="0">
                <a:pos x="3337" y="1426"/>
              </a:cxn>
              <a:cxn ang="0">
                <a:pos x="3544" y="1217"/>
              </a:cxn>
              <a:cxn ang="0">
                <a:pos x="3803" y="1127"/>
              </a:cxn>
              <a:cxn ang="0">
                <a:pos x="3788" y="1280"/>
              </a:cxn>
              <a:cxn ang="0">
                <a:pos x="4097" y="1049"/>
              </a:cxn>
              <a:cxn ang="0">
                <a:pos x="4317" y="965"/>
              </a:cxn>
            </a:cxnLst>
            <a:rect l="0" t="0" r="r" b="b"/>
            <a:pathLst>
              <a:path w="4376" h="2880">
                <a:moveTo>
                  <a:pt x="1400" y="1886"/>
                </a:moveTo>
                <a:cubicBezTo>
                  <a:pt x="1393" y="1880"/>
                  <a:pt x="1387" y="1874"/>
                  <a:pt x="1381" y="1877"/>
                </a:cubicBezTo>
                <a:cubicBezTo>
                  <a:pt x="1375" y="1880"/>
                  <a:pt x="1368" y="1887"/>
                  <a:pt x="1372" y="1897"/>
                </a:cubicBezTo>
                <a:cubicBezTo>
                  <a:pt x="1377" y="1907"/>
                  <a:pt x="1384" y="1917"/>
                  <a:pt x="1387" y="1923"/>
                </a:cubicBezTo>
                <a:cubicBezTo>
                  <a:pt x="1390" y="1929"/>
                  <a:pt x="1385" y="1945"/>
                  <a:pt x="1390" y="1950"/>
                </a:cubicBezTo>
                <a:cubicBezTo>
                  <a:pt x="1394" y="1956"/>
                  <a:pt x="1395" y="1963"/>
                  <a:pt x="1397" y="1969"/>
                </a:cubicBezTo>
                <a:cubicBezTo>
                  <a:pt x="1398" y="1975"/>
                  <a:pt x="1368" y="1983"/>
                  <a:pt x="1367" y="1989"/>
                </a:cubicBezTo>
                <a:cubicBezTo>
                  <a:pt x="1365" y="1995"/>
                  <a:pt x="1329" y="1986"/>
                  <a:pt x="1329" y="1986"/>
                </a:cubicBezTo>
                <a:cubicBezTo>
                  <a:pt x="1273" y="1950"/>
                  <a:pt x="1273" y="1950"/>
                  <a:pt x="1273" y="1950"/>
                </a:cubicBezTo>
                <a:cubicBezTo>
                  <a:pt x="1298" y="1900"/>
                  <a:pt x="1298" y="1900"/>
                  <a:pt x="1298" y="1900"/>
                </a:cubicBezTo>
                <a:cubicBezTo>
                  <a:pt x="1298" y="1900"/>
                  <a:pt x="1289" y="1876"/>
                  <a:pt x="1282" y="1871"/>
                </a:cubicBezTo>
                <a:cubicBezTo>
                  <a:pt x="1275" y="1867"/>
                  <a:pt x="1270" y="1855"/>
                  <a:pt x="1259" y="1853"/>
                </a:cubicBezTo>
                <a:cubicBezTo>
                  <a:pt x="1247" y="1850"/>
                  <a:pt x="1240" y="1825"/>
                  <a:pt x="1240" y="1817"/>
                </a:cubicBezTo>
                <a:cubicBezTo>
                  <a:pt x="1240" y="1808"/>
                  <a:pt x="1251" y="1788"/>
                  <a:pt x="1251" y="1788"/>
                </a:cubicBezTo>
                <a:cubicBezTo>
                  <a:pt x="1251" y="1788"/>
                  <a:pt x="1239" y="1765"/>
                  <a:pt x="1231" y="1764"/>
                </a:cubicBezTo>
                <a:cubicBezTo>
                  <a:pt x="1224" y="1762"/>
                  <a:pt x="1217" y="1755"/>
                  <a:pt x="1227" y="1746"/>
                </a:cubicBezTo>
                <a:cubicBezTo>
                  <a:pt x="1237" y="1738"/>
                  <a:pt x="1256" y="1723"/>
                  <a:pt x="1260" y="1722"/>
                </a:cubicBezTo>
                <a:cubicBezTo>
                  <a:pt x="1264" y="1720"/>
                  <a:pt x="1285" y="1702"/>
                  <a:pt x="1290" y="1699"/>
                </a:cubicBezTo>
                <a:cubicBezTo>
                  <a:pt x="1296" y="1696"/>
                  <a:pt x="1323" y="1683"/>
                  <a:pt x="1331" y="1682"/>
                </a:cubicBezTo>
                <a:cubicBezTo>
                  <a:pt x="1338" y="1680"/>
                  <a:pt x="1365" y="1680"/>
                  <a:pt x="1372" y="1695"/>
                </a:cubicBezTo>
                <a:cubicBezTo>
                  <a:pt x="1372" y="1695"/>
                  <a:pt x="1377" y="1719"/>
                  <a:pt x="1367" y="1723"/>
                </a:cubicBezTo>
                <a:cubicBezTo>
                  <a:pt x="1357" y="1728"/>
                  <a:pt x="1336" y="1732"/>
                  <a:pt x="1332" y="1739"/>
                </a:cubicBezTo>
                <a:cubicBezTo>
                  <a:pt x="1328" y="1746"/>
                  <a:pt x="1319" y="1762"/>
                  <a:pt x="1325" y="1774"/>
                </a:cubicBezTo>
                <a:cubicBezTo>
                  <a:pt x="1331" y="1785"/>
                  <a:pt x="1336" y="1801"/>
                  <a:pt x="1345" y="1810"/>
                </a:cubicBezTo>
                <a:cubicBezTo>
                  <a:pt x="1354" y="1818"/>
                  <a:pt x="1362" y="1833"/>
                  <a:pt x="1371" y="1833"/>
                </a:cubicBezTo>
                <a:cubicBezTo>
                  <a:pt x="1380" y="1833"/>
                  <a:pt x="1400" y="1858"/>
                  <a:pt x="1404" y="1858"/>
                </a:cubicBezTo>
                <a:cubicBezTo>
                  <a:pt x="1408" y="1858"/>
                  <a:pt x="1411" y="1860"/>
                  <a:pt x="1411" y="1870"/>
                </a:cubicBezTo>
                <a:cubicBezTo>
                  <a:pt x="1411" y="1880"/>
                  <a:pt x="1407" y="1891"/>
                  <a:pt x="1400" y="1886"/>
                </a:cubicBezTo>
                <a:moveTo>
                  <a:pt x="1109" y="1873"/>
                </a:moveTo>
                <a:cubicBezTo>
                  <a:pt x="1074" y="1876"/>
                  <a:pt x="1074" y="1876"/>
                  <a:pt x="1074" y="1876"/>
                </a:cubicBezTo>
                <a:cubicBezTo>
                  <a:pt x="1074" y="1876"/>
                  <a:pt x="1041" y="1874"/>
                  <a:pt x="1034" y="1873"/>
                </a:cubicBezTo>
                <a:cubicBezTo>
                  <a:pt x="1027" y="1871"/>
                  <a:pt x="1004" y="1860"/>
                  <a:pt x="995" y="1857"/>
                </a:cubicBezTo>
                <a:cubicBezTo>
                  <a:pt x="987" y="1854"/>
                  <a:pt x="969" y="1844"/>
                  <a:pt x="949" y="1844"/>
                </a:cubicBezTo>
                <a:cubicBezTo>
                  <a:pt x="929" y="1844"/>
                  <a:pt x="906" y="1853"/>
                  <a:pt x="899" y="1858"/>
                </a:cubicBezTo>
                <a:cubicBezTo>
                  <a:pt x="892" y="1864"/>
                  <a:pt x="870" y="1866"/>
                  <a:pt x="870" y="1866"/>
                </a:cubicBezTo>
                <a:cubicBezTo>
                  <a:pt x="844" y="1857"/>
                  <a:pt x="824" y="1837"/>
                  <a:pt x="824" y="1833"/>
                </a:cubicBezTo>
                <a:cubicBezTo>
                  <a:pt x="824" y="1828"/>
                  <a:pt x="817" y="1812"/>
                  <a:pt x="820" y="1808"/>
                </a:cubicBezTo>
                <a:cubicBezTo>
                  <a:pt x="822" y="1804"/>
                  <a:pt x="830" y="1798"/>
                  <a:pt x="833" y="1789"/>
                </a:cubicBezTo>
                <a:cubicBezTo>
                  <a:pt x="835" y="1781"/>
                  <a:pt x="835" y="1762"/>
                  <a:pt x="835" y="1762"/>
                </a:cubicBezTo>
                <a:cubicBezTo>
                  <a:pt x="835" y="1762"/>
                  <a:pt x="863" y="1746"/>
                  <a:pt x="866" y="1742"/>
                </a:cubicBezTo>
                <a:cubicBezTo>
                  <a:pt x="868" y="1738"/>
                  <a:pt x="886" y="1719"/>
                  <a:pt x="883" y="1708"/>
                </a:cubicBezTo>
                <a:cubicBezTo>
                  <a:pt x="880" y="1696"/>
                  <a:pt x="889" y="1693"/>
                  <a:pt x="896" y="1687"/>
                </a:cubicBezTo>
                <a:cubicBezTo>
                  <a:pt x="903" y="1682"/>
                  <a:pt x="912" y="1695"/>
                  <a:pt x="917" y="1702"/>
                </a:cubicBezTo>
                <a:cubicBezTo>
                  <a:pt x="923" y="1709"/>
                  <a:pt x="936" y="1725"/>
                  <a:pt x="939" y="1729"/>
                </a:cubicBezTo>
                <a:cubicBezTo>
                  <a:pt x="942" y="1733"/>
                  <a:pt x="948" y="1755"/>
                  <a:pt x="951" y="1761"/>
                </a:cubicBezTo>
                <a:cubicBezTo>
                  <a:pt x="953" y="1766"/>
                  <a:pt x="971" y="1756"/>
                  <a:pt x="971" y="1756"/>
                </a:cubicBezTo>
                <a:cubicBezTo>
                  <a:pt x="971" y="1756"/>
                  <a:pt x="988" y="1739"/>
                  <a:pt x="982" y="1738"/>
                </a:cubicBezTo>
                <a:cubicBezTo>
                  <a:pt x="977" y="1736"/>
                  <a:pt x="978" y="1715"/>
                  <a:pt x="975" y="1708"/>
                </a:cubicBezTo>
                <a:cubicBezTo>
                  <a:pt x="972" y="1700"/>
                  <a:pt x="985" y="1696"/>
                  <a:pt x="989" y="1696"/>
                </a:cubicBezTo>
                <a:cubicBezTo>
                  <a:pt x="994" y="1696"/>
                  <a:pt x="1030" y="1685"/>
                  <a:pt x="1037" y="1677"/>
                </a:cubicBezTo>
                <a:cubicBezTo>
                  <a:pt x="1044" y="1670"/>
                  <a:pt x="1056" y="1670"/>
                  <a:pt x="1063" y="1670"/>
                </a:cubicBezTo>
                <a:cubicBezTo>
                  <a:pt x="1070" y="1670"/>
                  <a:pt x="1076" y="1682"/>
                  <a:pt x="1073" y="1686"/>
                </a:cubicBezTo>
                <a:cubicBezTo>
                  <a:pt x="1070" y="1690"/>
                  <a:pt x="1063" y="1699"/>
                  <a:pt x="1059" y="1700"/>
                </a:cubicBezTo>
                <a:cubicBezTo>
                  <a:pt x="1054" y="1702"/>
                  <a:pt x="1047" y="1713"/>
                  <a:pt x="1047" y="1713"/>
                </a:cubicBezTo>
                <a:cubicBezTo>
                  <a:pt x="1030" y="1735"/>
                  <a:pt x="1030" y="1735"/>
                  <a:pt x="1030" y="1735"/>
                </a:cubicBezTo>
                <a:cubicBezTo>
                  <a:pt x="1040" y="1756"/>
                  <a:pt x="1040" y="1756"/>
                  <a:pt x="1040" y="1756"/>
                </a:cubicBezTo>
                <a:cubicBezTo>
                  <a:pt x="1064" y="1775"/>
                  <a:pt x="1064" y="1775"/>
                  <a:pt x="1064" y="1775"/>
                </a:cubicBezTo>
                <a:cubicBezTo>
                  <a:pt x="1064" y="1775"/>
                  <a:pt x="1090" y="1807"/>
                  <a:pt x="1095" y="1811"/>
                </a:cubicBezTo>
                <a:cubicBezTo>
                  <a:pt x="1099" y="1815"/>
                  <a:pt x="1119" y="1824"/>
                  <a:pt x="1119" y="1824"/>
                </a:cubicBezTo>
                <a:cubicBezTo>
                  <a:pt x="1122" y="1851"/>
                  <a:pt x="1122" y="1851"/>
                  <a:pt x="1122" y="1851"/>
                </a:cubicBezTo>
                <a:lnTo>
                  <a:pt x="1109" y="1873"/>
                </a:lnTo>
                <a:close/>
                <a:moveTo>
                  <a:pt x="4363" y="851"/>
                </a:moveTo>
                <a:cubicBezTo>
                  <a:pt x="4354" y="840"/>
                  <a:pt x="4324" y="829"/>
                  <a:pt x="4300" y="823"/>
                </a:cubicBezTo>
                <a:cubicBezTo>
                  <a:pt x="4276" y="816"/>
                  <a:pt x="4298" y="847"/>
                  <a:pt x="4283" y="847"/>
                </a:cubicBezTo>
                <a:cubicBezTo>
                  <a:pt x="4268" y="847"/>
                  <a:pt x="4272" y="827"/>
                  <a:pt x="4274" y="814"/>
                </a:cubicBezTo>
                <a:cubicBezTo>
                  <a:pt x="4276" y="801"/>
                  <a:pt x="4242" y="776"/>
                  <a:pt x="4229" y="758"/>
                </a:cubicBezTo>
                <a:cubicBezTo>
                  <a:pt x="4216" y="741"/>
                  <a:pt x="4183" y="707"/>
                  <a:pt x="4170" y="696"/>
                </a:cubicBezTo>
                <a:cubicBezTo>
                  <a:pt x="4157" y="685"/>
                  <a:pt x="4114" y="664"/>
                  <a:pt x="4091" y="653"/>
                </a:cubicBezTo>
                <a:cubicBezTo>
                  <a:pt x="4067" y="642"/>
                  <a:pt x="4026" y="648"/>
                  <a:pt x="4015" y="648"/>
                </a:cubicBezTo>
                <a:cubicBezTo>
                  <a:pt x="4004" y="648"/>
                  <a:pt x="3974" y="636"/>
                  <a:pt x="3957" y="631"/>
                </a:cubicBezTo>
                <a:cubicBezTo>
                  <a:pt x="3939" y="627"/>
                  <a:pt x="3952" y="702"/>
                  <a:pt x="3952" y="702"/>
                </a:cubicBezTo>
                <a:cubicBezTo>
                  <a:pt x="3952" y="702"/>
                  <a:pt x="3931" y="711"/>
                  <a:pt x="3924" y="711"/>
                </a:cubicBezTo>
                <a:cubicBezTo>
                  <a:pt x="3918" y="711"/>
                  <a:pt x="3922" y="696"/>
                  <a:pt x="3922" y="696"/>
                </a:cubicBezTo>
                <a:cubicBezTo>
                  <a:pt x="3905" y="681"/>
                  <a:pt x="3905" y="681"/>
                  <a:pt x="3905" y="681"/>
                </a:cubicBezTo>
                <a:cubicBezTo>
                  <a:pt x="3905" y="681"/>
                  <a:pt x="3898" y="668"/>
                  <a:pt x="3875" y="659"/>
                </a:cubicBezTo>
                <a:cubicBezTo>
                  <a:pt x="3867" y="657"/>
                  <a:pt x="3862" y="666"/>
                  <a:pt x="3842" y="670"/>
                </a:cubicBezTo>
                <a:cubicBezTo>
                  <a:pt x="3823" y="674"/>
                  <a:pt x="3808" y="661"/>
                  <a:pt x="3780" y="661"/>
                </a:cubicBezTo>
                <a:cubicBezTo>
                  <a:pt x="3751" y="661"/>
                  <a:pt x="3762" y="679"/>
                  <a:pt x="3754" y="687"/>
                </a:cubicBezTo>
                <a:cubicBezTo>
                  <a:pt x="3745" y="696"/>
                  <a:pt x="3741" y="683"/>
                  <a:pt x="3736" y="668"/>
                </a:cubicBezTo>
                <a:cubicBezTo>
                  <a:pt x="3732" y="653"/>
                  <a:pt x="3732" y="655"/>
                  <a:pt x="3717" y="644"/>
                </a:cubicBezTo>
                <a:cubicBezTo>
                  <a:pt x="3702" y="633"/>
                  <a:pt x="3717" y="636"/>
                  <a:pt x="3726" y="616"/>
                </a:cubicBezTo>
                <a:cubicBezTo>
                  <a:pt x="3734" y="597"/>
                  <a:pt x="3713" y="590"/>
                  <a:pt x="3667" y="569"/>
                </a:cubicBezTo>
                <a:cubicBezTo>
                  <a:pt x="3622" y="547"/>
                  <a:pt x="3605" y="564"/>
                  <a:pt x="3587" y="569"/>
                </a:cubicBezTo>
                <a:cubicBezTo>
                  <a:pt x="3570" y="573"/>
                  <a:pt x="3546" y="567"/>
                  <a:pt x="3536" y="560"/>
                </a:cubicBezTo>
                <a:cubicBezTo>
                  <a:pt x="3525" y="554"/>
                  <a:pt x="3533" y="539"/>
                  <a:pt x="3516" y="536"/>
                </a:cubicBezTo>
                <a:cubicBezTo>
                  <a:pt x="3499" y="534"/>
                  <a:pt x="3499" y="541"/>
                  <a:pt x="3490" y="530"/>
                </a:cubicBezTo>
                <a:cubicBezTo>
                  <a:pt x="3482" y="519"/>
                  <a:pt x="3477" y="511"/>
                  <a:pt x="3484" y="504"/>
                </a:cubicBezTo>
                <a:cubicBezTo>
                  <a:pt x="3490" y="498"/>
                  <a:pt x="3475" y="483"/>
                  <a:pt x="3456" y="478"/>
                </a:cubicBezTo>
                <a:cubicBezTo>
                  <a:pt x="3436" y="474"/>
                  <a:pt x="3425" y="480"/>
                  <a:pt x="3419" y="485"/>
                </a:cubicBezTo>
                <a:cubicBezTo>
                  <a:pt x="3412" y="489"/>
                  <a:pt x="3408" y="511"/>
                  <a:pt x="3391" y="513"/>
                </a:cubicBezTo>
                <a:cubicBezTo>
                  <a:pt x="3374" y="515"/>
                  <a:pt x="3389" y="493"/>
                  <a:pt x="3374" y="485"/>
                </a:cubicBezTo>
                <a:cubicBezTo>
                  <a:pt x="3358" y="476"/>
                  <a:pt x="3387" y="457"/>
                  <a:pt x="3387" y="457"/>
                </a:cubicBezTo>
                <a:cubicBezTo>
                  <a:pt x="3387" y="457"/>
                  <a:pt x="3315" y="435"/>
                  <a:pt x="3307" y="435"/>
                </a:cubicBezTo>
                <a:cubicBezTo>
                  <a:pt x="3298" y="435"/>
                  <a:pt x="3304" y="455"/>
                  <a:pt x="3292" y="459"/>
                </a:cubicBezTo>
                <a:cubicBezTo>
                  <a:pt x="3279" y="463"/>
                  <a:pt x="3268" y="491"/>
                  <a:pt x="3268" y="491"/>
                </a:cubicBezTo>
                <a:cubicBezTo>
                  <a:pt x="3268" y="491"/>
                  <a:pt x="3274" y="541"/>
                  <a:pt x="3268" y="539"/>
                </a:cubicBezTo>
                <a:cubicBezTo>
                  <a:pt x="3261" y="536"/>
                  <a:pt x="3259" y="532"/>
                  <a:pt x="3244" y="530"/>
                </a:cubicBezTo>
                <a:cubicBezTo>
                  <a:pt x="3229" y="528"/>
                  <a:pt x="3242" y="552"/>
                  <a:pt x="3242" y="552"/>
                </a:cubicBezTo>
                <a:cubicBezTo>
                  <a:pt x="3242" y="552"/>
                  <a:pt x="3225" y="552"/>
                  <a:pt x="3212" y="545"/>
                </a:cubicBezTo>
                <a:cubicBezTo>
                  <a:pt x="3199" y="539"/>
                  <a:pt x="3205" y="528"/>
                  <a:pt x="3188" y="526"/>
                </a:cubicBezTo>
                <a:cubicBezTo>
                  <a:pt x="3171" y="524"/>
                  <a:pt x="3145" y="530"/>
                  <a:pt x="3145" y="530"/>
                </a:cubicBezTo>
                <a:cubicBezTo>
                  <a:pt x="3145" y="530"/>
                  <a:pt x="3132" y="513"/>
                  <a:pt x="3121" y="508"/>
                </a:cubicBezTo>
                <a:cubicBezTo>
                  <a:pt x="3110" y="504"/>
                  <a:pt x="3108" y="517"/>
                  <a:pt x="3104" y="524"/>
                </a:cubicBezTo>
                <a:cubicBezTo>
                  <a:pt x="3099" y="530"/>
                  <a:pt x="3110" y="575"/>
                  <a:pt x="3093" y="571"/>
                </a:cubicBezTo>
                <a:cubicBezTo>
                  <a:pt x="3076" y="567"/>
                  <a:pt x="3058" y="554"/>
                  <a:pt x="3054" y="543"/>
                </a:cubicBezTo>
                <a:cubicBezTo>
                  <a:pt x="3050" y="532"/>
                  <a:pt x="3037" y="504"/>
                  <a:pt x="3024" y="498"/>
                </a:cubicBezTo>
                <a:cubicBezTo>
                  <a:pt x="3011" y="491"/>
                  <a:pt x="3019" y="489"/>
                  <a:pt x="3028" y="478"/>
                </a:cubicBezTo>
                <a:cubicBezTo>
                  <a:pt x="3037" y="468"/>
                  <a:pt x="3035" y="461"/>
                  <a:pt x="3030" y="452"/>
                </a:cubicBezTo>
                <a:cubicBezTo>
                  <a:pt x="3026" y="444"/>
                  <a:pt x="3017" y="450"/>
                  <a:pt x="3000" y="446"/>
                </a:cubicBezTo>
                <a:cubicBezTo>
                  <a:pt x="2983" y="442"/>
                  <a:pt x="3006" y="431"/>
                  <a:pt x="3030" y="424"/>
                </a:cubicBezTo>
                <a:cubicBezTo>
                  <a:pt x="3054" y="418"/>
                  <a:pt x="3030" y="399"/>
                  <a:pt x="3017" y="392"/>
                </a:cubicBezTo>
                <a:cubicBezTo>
                  <a:pt x="3004" y="386"/>
                  <a:pt x="2985" y="390"/>
                  <a:pt x="2968" y="388"/>
                </a:cubicBezTo>
                <a:cubicBezTo>
                  <a:pt x="2950" y="386"/>
                  <a:pt x="2942" y="368"/>
                  <a:pt x="2920" y="371"/>
                </a:cubicBezTo>
                <a:cubicBezTo>
                  <a:pt x="2899" y="373"/>
                  <a:pt x="2918" y="409"/>
                  <a:pt x="2918" y="420"/>
                </a:cubicBezTo>
                <a:cubicBezTo>
                  <a:pt x="2918" y="431"/>
                  <a:pt x="2892" y="422"/>
                  <a:pt x="2886" y="422"/>
                </a:cubicBezTo>
                <a:cubicBezTo>
                  <a:pt x="2879" y="422"/>
                  <a:pt x="2823" y="427"/>
                  <a:pt x="2816" y="422"/>
                </a:cubicBezTo>
                <a:cubicBezTo>
                  <a:pt x="2810" y="418"/>
                  <a:pt x="2799" y="381"/>
                  <a:pt x="2799" y="375"/>
                </a:cubicBezTo>
                <a:cubicBezTo>
                  <a:pt x="2799" y="368"/>
                  <a:pt x="2786" y="371"/>
                  <a:pt x="2780" y="371"/>
                </a:cubicBezTo>
                <a:cubicBezTo>
                  <a:pt x="2732" y="371"/>
                  <a:pt x="2732" y="371"/>
                  <a:pt x="2732" y="371"/>
                </a:cubicBezTo>
                <a:cubicBezTo>
                  <a:pt x="2721" y="371"/>
                  <a:pt x="2706" y="386"/>
                  <a:pt x="2700" y="388"/>
                </a:cubicBezTo>
                <a:cubicBezTo>
                  <a:pt x="2693" y="390"/>
                  <a:pt x="2689" y="375"/>
                  <a:pt x="2685" y="366"/>
                </a:cubicBezTo>
                <a:cubicBezTo>
                  <a:pt x="2680" y="358"/>
                  <a:pt x="2672" y="366"/>
                  <a:pt x="2663" y="360"/>
                </a:cubicBezTo>
                <a:cubicBezTo>
                  <a:pt x="2654" y="353"/>
                  <a:pt x="2631" y="368"/>
                  <a:pt x="2631" y="368"/>
                </a:cubicBezTo>
                <a:cubicBezTo>
                  <a:pt x="2631" y="368"/>
                  <a:pt x="2603" y="390"/>
                  <a:pt x="2592" y="392"/>
                </a:cubicBezTo>
                <a:cubicBezTo>
                  <a:pt x="2581" y="394"/>
                  <a:pt x="2562" y="409"/>
                  <a:pt x="2553" y="412"/>
                </a:cubicBezTo>
                <a:cubicBezTo>
                  <a:pt x="2544" y="414"/>
                  <a:pt x="2523" y="437"/>
                  <a:pt x="2505" y="442"/>
                </a:cubicBezTo>
                <a:cubicBezTo>
                  <a:pt x="2488" y="446"/>
                  <a:pt x="2516" y="420"/>
                  <a:pt x="2523" y="414"/>
                </a:cubicBezTo>
                <a:cubicBezTo>
                  <a:pt x="2529" y="407"/>
                  <a:pt x="2536" y="399"/>
                  <a:pt x="2536" y="392"/>
                </a:cubicBezTo>
                <a:cubicBezTo>
                  <a:pt x="2536" y="386"/>
                  <a:pt x="2549" y="383"/>
                  <a:pt x="2562" y="377"/>
                </a:cubicBezTo>
                <a:cubicBezTo>
                  <a:pt x="2575" y="371"/>
                  <a:pt x="2575" y="366"/>
                  <a:pt x="2581" y="356"/>
                </a:cubicBezTo>
                <a:cubicBezTo>
                  <a:pt x="2587" y="345"/>
                  <a:pt x="2596" y="340"/>
                  <a:pt x="2594" y="334"/>
                </a:cubicBezTo>
                <a:cubicBezTo>
                  <a:pt x="2592" y="328"/>
                  <a:pt x="2605" y="321"/>
                  <a:pt x="2611" y="317"/>
                </a:cubicBezTo>
                <a:cubicBezTo>
                  <a:pt x="2618" y="312"/>
                  <a:pt x="2626" y="308"/>
                  <a:pt x="2639" y="295"/>
                </a:cubicBezTo>
                <a:cubicBezTo>
                  <a:pt x="2652" y="282"/>
                  <a:pt x="2641" y="282"/>
                  <a:pt x="2641" y="282"/>
                </a:cubicBezTo>
                <a:cubicBezTo>
                  <a:pt x="2641" y="282"/>
                  <a:pt x="2663" y="272"/>
                  <a:pt x="2670" y="265"/>
                </a:cubicBezTo>
                <a:cubicBezTo>
                  <a:pt x="2676" y="259"/>
                  <a:pt x="2676" y="246"/>
                  <a:pt x="2683" y="239"/>
                </a:cubicBezTo>
                <a:cubicBezTo>
                  <a:pt x="2689" y="233"/>
                  <a:pt x="2698" y="218"/>
                  <a:pt x="2687" y="207"/>
                </a:cubicBezTo>
                <a:cubicBezTo>
                  <a:pt x="2676" y="196"/>
                  <a:pt x="2678" y="194"/>
                  <a:pt x="2670" y="188"/>
                </a:cubicBezTo>
                <a:cubicBezTo>
                  <a:pt x="2661" y="181"/>
                  <a:pt x="2680" y="181"/>
                  <a:pt x="2695" y="179"/>
                </a:cubicBezTo>
                <a:cubicBezTo>
                  <a:pt x="2711" y="177"/>
                  <a:pt x="2693" y="138"/>
                  <a:pt x="2687" y="125"/>
                </a:cubicBezTo>
                <a:cubicBezTo>
                  <a:pt x="2680" y="112"/>
                  <a:pt x="2639" y="108"/>
                  <a:pt x="2633" y="103"/>
                </a:cubicBezTo>
                <a:cubicBezTo>
                  <a:pt x="2626" y="99"/>
                  <a:pt x="2575" y="101"/>
                  <a:pt x="2575" y="101"/>
                </a:cubicBezTo>
                <a:cubicBezTo>
                  <a:pt x="2575" y="101"/>
                  <a:pt x="2562" y="114"/>
                  <a:pt x="2546" y="114"/>
                </a:cubicBezTo>
                <a:cubicBezTo>
                  <a:pt x="2531" y="114"/>
                  <a:pt x="2555" y="91"/>
                  <a:pt x="2549" y="84"/>
                </a:cubicBezTo>
                <a:cubicBezTo>
                  <a:pt x="2542" y="78"/>
                  <a:pt x="2538" y="88"/>
                  <a:pt x="2531" y="86"/>
                </a:cubicBezTo>
                <a:cubicBezTo>
                  <a:pt x="2525" y="84"/>
                  <a:pt x="2531" y="67"/>
                  <a:pt x="2531" y="67"/>
                </a:cubicBezTo>
                <a:cubicBezTo>
                  <a:pt x="2531" y="67"/>
                  <a:pt x="2488" y="54"/>
                  <a:pt x="2488" y="47"/>
                </a:cubicBezTo>
                <a:cubicBezTo>
                  <a:pt x="2488" y="41"/>
                  <a:pt x="2544" y="26"/>
                  <a:pt x="2549" y="19"/>
                </a:cubicBezTo>
                <a:cubicBezTo>
                  <a:pt x="2553" y="13"/>
                  <a:pt x="2516" y="9"/>
                  <a:pt x="2501" y="4"/>
                </a:cubicBezTo>
                <a:cubicBezTo>
                  <a:pt x="2486" y="0"/>
                  <a:pt x="2464" y="11"/>
                  <a:pt x="2454" y="15"/>
                </a:cubicBezTo>
                <a:cubicBezTo>
                  <a:pt x="2443" y="19"/>
                  <a:pt x="2428" y="73"/>
                  <a:pt x="2421" y="82"/>
                </a:cubicBezTo>
                <a:cubicBezTo>
                  <a:pt x="2415" y="91"/>
                  <a:pt x="2432" y="112"/>
                  <a:pt x="2441" y="119"/>
                </a:cubicBezTo>
                <a:cubicBezTo>
                  <a:pt x="2449" y="125"/>
                  <a:pt x="2473" y="132"/>
                  <a:pt x="2462" y="136"/>
                </a:cubicBezTo>
                <a:cubicBezTo>
                  <a:pt x="2451" y="140"/>
                  <a:pt x="2430" y="132"/>
                  <a:pt x="2421" y="129"/>
                </a:cubicBezTo>
                <a:cubicBezTo>
                  <a:pt x="2413" y="127"/>
                  <a:pt x="2397" y="119"/>
                  <a:pt x="2387" y="123"/>
                </a:cubicBezTo>
                <a:cubicBezTo>
                  <a:pt x="2376" y="127"/>
                  <a:pt x="2391" y="155"/>
                  <a:pt x="2391" y="155"/>
                </a:cubicBezTo>
                <a:cubicBezTo>
                  <a:pt x="2391" y="155"/>
                  <a:pt x="2395" y="194"/>
                  <a:pt x="2389" y="192"/>
                </a:cubicBezTo>
                <a:cubicBezTo>
                  <a:pt x="2382" y="190"/>
                  <a:pt x="2372" y="168"/>
                  <a:pt x="2372" y="157"/>
                </a:cubicBezTo>
                <a:cubicBezTo>
                  <a:pt x="2372" y="147"/>
                  <a:pt x="2363" y="151"/>
                  <a:pt x="2350" y="155"/>
                </a:cubicBezTo>
                <a:cubicBezTo>
                  <a:pt x="2337" y="160"/>
                  <a:pt x="2331" y="164"/>
                  <a:pt x="2320" y="164"/>
                </a:cubicBezTo>
                <a:cubicBezTo>
                  <a:pt x="2309" y="164"/>
                  <a:pt x="2311" y="147"/>
                  <a:pt x="2307" y="138"/>
                </a:cubicBezTo>
                <a:cubicBezTo>
                  <a:pt x="2302" y="129"/>
                  <a:pt x="2279" y="151"/>
                  <a:pt x="2270" y="153"/>
                </a:cubicBezTo>
                <a:cubicBezTo>
                  <a:pt x="2261" y="155"/>
                  <a:pt x="2238" y="170"/>
                  <a:pt x="2242" y="183"/>
                </a:cubicBezTo>
                <a:cubicBezTo>
                  <a:pt x="2246" y="196"/>
                  <a:pt x="2216" y="198"/>
                  <a:pt x="2210" y="200"/>
                </a:cubicBezTo>
                <a:cubicBezTo>
                  <a:pt x="2203" y="203"/>
                  <a:pt x="2173" y="218"/>
                  <a:pt x="2160" y="215"/>
                </a:cubicBezTo>
                <a:cubicBezTo>
                  <a:pt x="2147" y="213"/>
                  <a:pt x="2149" y="222"/>
                  <a:pt x="2143" y="231"/>
                </a:cubicBezTo>
                <a:cubicBezTo>
                  <a:pt x="2136" y="239"/>
                  <a:pt x="2125" y="265"/>
                  <a:pt x="2110" y="265"/>
                </a:cubicBezTo>
                <a:cubicBezTo>
                  <a:pt x="2095" y="265"/>
                  <a:pt x="2108" y="302"/>
                  <a:pt x="2108" y="317"/>
                </a:cubicBezTo>
                <a:cubicBezTo>
                  <a:pt x="2108" y="332"/>
                  <a:pt x="2125" y="373"/>
                  <a:pt x="2117" y="379"/>
                </a:cubicBezTo>
                <a:cubicBezTo>
                  <a:pt x="2108" y="386"/>
                  <a:pt x="2095" y="362"/>
                  <a:pt x="2095" y="362"/>
                </a:cubicBezTo>
                <a:cubicBezTo>
                  <a:pt x="2095" y="362"/>
                  <a:pt x="1981" y="381"/>
                  <a:pt x="1974" y="383"/>
                </a:cubicBezTo>
                <a:cubicBezTo>
                  <a:pt x="1968" y="386"/>
                  <a:pt x="1989" y="457"/>
                  <a:pt x="1996" y="468"/>
                </a:cubicBezTo>
                <a:cubicBezTo>
                  <a:pt x="2002" y="478"/>
                  <a:pt x="2024" y="489"/>
                  <a:pt x="2026" y="502"/>
                </a:cubicBezTo>
                <a:cubicBezTo>
                  <a:pt x="2028" y="515"/>
                  <a:pt x="2035" y="554"/>
                  <a:pt x="2032" y="564"/>
                </a:cubicBezTo>
                <a:cubicBezTo>
                  <a:pt x="2030" y="575"/>
                  <a:pt x="2035" y="623"/>
                  <a:pt x="2035" y="623"/>
                </a:cubicBezTo>
                <a:cubicBezTo>
                  <a:pt x="2035" y="623"/>
                  <a:pt x="2017" y="616"/>
                  <a:pt x="2011" y="608"/>
                </a:cubicBezTo>
                <a:cubicBezTo>
                  <a:pt x="2004" y="599"/>
                  <a:pt x="1998" y="560"/>
                  <a:pt x="1994" y="545"/>
                </a:cubicBezTo>
                <a:cubicBezTo>
                  <a:pt x="1989" y="530"/>
                  <a:pt x="2011" y="536"/>
                  <a:pt x="2022" y="528"/>
                </a:cubicBezTo>
                <a:cubicBezTo>
                  <a:pt x="2032" y="519"/>
                  <a:pt x="2007" y="515"/>
                  <a:pt x="1994" y="513"/>
                </a:cubicBezTo>
                <a:cubicBezTo>
                  <a:pt x="1981" y="511"/>
                  <a:pt x="1985" y="506"/>
                  <a:pt x="1978" y="500"/>
                </a:cubicBezTo>
                <a:cubicBezTo>
                  <a:pt x="1972" y="493"/>
                  <a:pt x="1953" y="480"/>
                  <a:pt x="1940" y="465"/>
                </a:cubicBezTo>
                <a:cubicBezTo>
                  <a:pt x="1927" y="450"/>
                  <a:pt x="1920" y="470"/>
                  <a:pt x="1914" y="476"/>
                </a:cubicBezTo>
                <a:cubicBezTo>
                  <a:pt x="1907" y="483"/>
                  <a:pt x="1927" y="504"/>
                  <a:pt x="1927" y="504"/>
                </a:cubicBezTo>
                <a:cubicBezTo>
                  <a:pt x="1903" y="500"/>
                  <a:pt x="1903" y="500"/>
                  <a:pt x="1903" y="500"/>
                </a:cubicBezTo>
                <a:cubicBezTo>
                  <a:pt x="1883" y="513"/>
                  <a:pt x="1883" y="513"/>
                  <a:pt x="1883" y="513"/>
                </a:cubicBezTo>
                <a:cubicBezTo>
                  <a:pt x="1883" y="513"/>
                  <a:pt x="1894" y="534"/>
                  <a:pt x="1901" y="539"/>
                </a:cubicBezTo>
                <a:cubicBezTo>
                  <a:pt x="1907" y="543"/>
                  <a:pt x="1916" y="562"/>
                  <a:pt x="1909" y="564"/>
                </a:cubicBezTo>
                <a:cubicBezTo>
                  <a:pt x="1903" y="567"/>
                  <a:pt x="1875" y="556"/>
                  <a:pt x="1868" y="549"/>
                </a:cubicBezTo>
                <a:cubicBezTo>
                  <a:pt x="1862" y="543"/>
                  <a:pt x="1864" y="519"/>
                  <a:pt x="1864" y="506"/>
                </a:cubicBezTo>
                <a:cubicBezTo>
                  <a:pt x="1864" y="493"/>
                  <a:pt x="1862" y="446"/>
                  <a:pt x="1851" y="448"/>
                </a:cubicBezTo>
                <a:cubicBezTo>
                  <a:pt x="1840" y="450"/>
                  <a:pt x="1849" y="483"/>
                  <a:pt x="1849" y="483"/>
                </a:cubicBezTo>
                <a:cubicBezTo>
                  <a:pt x="1849" y="483"/>
                  <a:pt x="1827" y="506"/>
                  <a:pt x="1821" y="511"/>
                </a:cubicBezTo>
                <a:cubicBezTo>
                  <a:pt x="1814" y="515"/>
                  <a:pt x="1814" y="541"/>
                  <a:pt x="1817" y="549"/>
                </a:cubicBezTo>
                <a:cubicBezTo>
                  <a:pt x="1819" y="558"/>
                  <a:pt x="1821" y="603"/>
                  <a:pt x="1821" y="603"/>
                </a:cubicBezTo>
                <a:cubicBezTo>
                  <a:pt x="1821" y="603"/>
                  <a:pt x="1832" y="664"/>
                  <a:pt x="1829" y="672"/>
                </a:cubicBezTo>
                <a:cubicBezTo>
                  <a:pt x="1827" y="681"/>
                  <a:pt x="1847" y="685"/>
                  <a:pt x="1855" y="685"/>
                </a:cubicBezTo>
                <a:cubicBezTo>
                  <a:pt x="1864" y="685"/>
                  <a:pt x="1886" y="689"/>
                  <a:pt x="1892" y="696"/>
                </a:cubicBezTo>
                <a:cubicBezTo>
                  <a:pt x="1899" y="702"/>
                  <a:pt x="1914" y="741"/>
                  <a:pt x="1912" y="752"/>
                </a:cubicBezTo>
                <a:cubicBezTo>
                  <a:pt x="1909" y="763"/>
                  <a:pt x="1935" y="784"/>
                  <a:pt x="1935" y="784"/>
                </a:cubicBezTo>
                <a:cubicBezTo>
                  <a:pt x="1935" y="784"/>
                  <a:pt x="1909" y="786"/>
                  <a:pt x="1903" y="778"/>
                </a:cubicBezTo>
                <a:cubicBezTo>
                  <a:pt x="1896" y="769"/>
                  <a:pt x="1899" y="752"/>
                  <a:pt x="1894" y="735"/>
                </a:cubicBezTo>
                <a:cubicBezTo>
                  <a:pt x="1890" y="717"/>
                  <a:pt x="1886" y="717"/>
                  <a:pt x="1871" y="707"/>
                </a:cubicBezTo>
                <a:cubicBezTo>
                  <a:pt x="1855" y="696"/>
                  <a:pt x="1853" y="713"/>
                  <a:pt x="1847" y="717"/>
                </a:cubicBezTo>
                <a:cubicBezTo>
                  <a:pt x="1840" y="722"/>
                  <a:pt x="1838" y="741"/>
                  <a:pt x="1836" y="754"/>
                </a:cubicBezTo>
                <a:cubicBezTo>
                  <a:pt x="1834" y="767"/>
                  <a:pt x="1829" y="788"/>
                  <a:pt x="1829" y="804"/>
                </a:cubicBezTo>
                <a:cubicBezTo>
                  <a:pt x="1829" y="819"/>
                  <a:pt x="1808" y="838"/>
                  <a:pt x="1788" y="842"/>
                </a:cubicBezTo>
                <a:cubicBezTo>
                  <a:pt x="1769" y="847"/>
                  <a:pt x="1745" y="849"/>
                  <a:pt x="1730" y="842"/>
                </a:cubicBezTo>
                <a:cubicBezTo>
                  <a:pt x="1715" y="836"/>
                  <a:pt x="1730" y="827"/>
                  <a:pt x="1730" y="827"/>
                </a:cubicBezTo>
                <a:cubicBezTo>
                  <a:pt x="1730" y="827"/>
                  <a:pt x="1776" y="810"/>
                  <a:pt x="1782" y="801"/>
                </a:cubicBezTo>
                <a:cubicBezTo>
                  <a:pt x="1788" y="793"/>
                  <a:pt x="1804" y="756"/>
                  <a:pt x="1808" y="745"/>
                </a:cubicBezTo>
                <a:cubicBezTo>
                  <a:pt x="1812" y="735"/>
                  <a:pt x="1814" y="720"/>
                  <a:pt x="1804" y="717"/>
                </a:cubicBezTo>
                <a:cubicBezTo>
                  <a:pt x="1793" y="715"/>
                  <a:pt x="1799" y="679"/>
                  <a:pt x="1797" y="666"/>
                </a:cubicBezTo>
                <a:cubicBezTo>
                  <a:pt x="1795" y="653"/>
                  <a:pt x="1793" y="582"/>
                  <a:pt x="1791" y="571"/>
                </a:cubicBezTo>
                <a:cubicBezTo>
                  <a:pt x="1788" y="560"/>
                  <a:pt x="1786" y="552"/>
                  <a:pt x="1778" y="539"/>
                </a:cubicBezTo>
                <a:cubicBezTo>
                  <a:pt x="1769" y="526"/>
                  <a:pt x="1791" y="496"/>
                  <a:pt x="1795" y="483"/>
                </a:cubicBezTo>
                <a:cubicBezTo>
                  <a:pt x="1799" y="470"/>
                  <a:pt x="1801" y="450"/>
                  <a:pt x="1797" y="444"/>
                </a:cubicBezTo>
                <a:cubicBezTo>
                  <a:pt x="1793" y="437"/>
                  <a:pt x="1763" y="429"/>
                  <a:pt x="1763" y="429"/>
                </a:cubicBezTo>
                <a:cubicBezTo>
                  <a:pt x="1763" y="429"/>
                  <a:pt x="1763" y="399"/>
                  <a:pt x="1756" y="401"/>
                </a:cubicBezTo>
                <a:cubicBezTo>
                  <a:pt x="1750" y="403"/>
                  <a:pt x="1730" y="422"/>
                  <a:pt x="1730" y="422"/>
                </a:cubicBezTo>
                <a:cubicBezTo>
                  <a:pt x="1730" y="422"/>
                  <a:pt x="1706" y="524"/>
                  <a:pt x="1709" y="532"/>
                </a:cubicBezTo>
                <a:cubicBezTo>
                  <a:pt x="1711" y="541"/>
                  <a:pt x="1680" y="556"/>
                  <a:pt x="1670" y="564"/>
                </a:cubicBezTo>
                <a:cubicBezTo>
                  <a:pt x="1659" y="573"/>
                  <a:pt x="1665" y="590"/>
                  <a:pt x="1670" y="597"/>
                </a:cubicBezTo>
                <a:cubicBezTo>
                  <a:pt x="1674" y="603"/>
                  <a:pt x="1680" y="629"/>
                  <a:pt x="1680" y="629"/>
                </a:cubicBezTo>
                <a:cubicBezTo>
                  <a:pt x="1680" y="629"/>
                  <a:pt x="1672" y="644"/>
                  <a:pt x="1670" y="653"/>
                </a:cubicBezTo>
                <a:cubicBezTo>
                  <a:pt x="1668" y="661"/>
                  <a:pt x="1689" y="666"/>
                  <a:pt x="1689" y="666"/>
                </a:cubicBezTo>
                <a:cubicBezTo>
                  <a:pt x="1702" y="692"/>
                  <a:pt x="1702" y="692"/>
                  <a:pt x="1702" y="692"/>
                </a:cubicBezTo>
                <a:cubicBezTo>
                  <a:pt x="1719" y="711"/>
                  <a:pt x="1719" y="711"/>
                  <a:pt x="1719" y="711"/>
                </a:cubicBezTo>
                <a:cubicBezTo>
                  <a:pt x="1719" y="711"/>
                  <a:pt x="1722" y="737"/>
                  <a:pt x="1713" y="743"/>
                </a:cubicBezTo>
                <a:cubicBezTo>
                  <a:pt x="1704" y="750"/>
                  <a:pt x="1678" y="720"/>
                  <a:pt x="1670" y="713"/>
                </a:cubicBezTo>
                <a:cubicBezTo>
                  <a:pt x="1661" y="707"/>
                  <a:pt x="1624" y="674"/>
                  <a:pt x="1611" y="666"/>
                </a:cubicBezTo>
                <a:cubicBezTo>
                  <a:pt x="1598" y="657"/>
                  <a:pt x="1579" y="653"/>
                  <a:pt x="1566" y="651"/>
                </a:cubicBezTo>
                <a:cubicBezTo>
                  <a:pt x="1553" y="648"/>
                  <a:pt x="1514" y="625"/>
                  <a:pt x="1506" y="612"/>
                </a:cubicBezTo>
                <a:cubicBezTo>
                  <a:pt x="1497" y="599"/>
                  <a:pt x="1493" y="618"/>
                  <a:pt x="1493" y="627"/>
                </a:cubicBezTo>
                <a:cubicBezTo>
                  <a:pt x="1493" y="636"/>
                  <a:pt x="1523" y="672"/>
                  <a:pt x="1536" y="681"/>
                </a:cubicBezTo>
                <a:cubicBezTo>
                  <a:pt x="1549" y="689"/>
                  <a:pt x="1525" y="707"/>
                  <a:pt x="1525" y="707"/>
                </a:cubicBezTo>
                <a:cubicBezTo>
                  <a:pt x="1525" y="707"/>
                  <a:pt x="1516" y="728"/>
                  <a:pt x="1508" y="737"/>
                </a:cubicBezTo>
                <a:cubicBezTo>
                  <a:pt x="1499" y="745"/>
                  <a:pt x="1493" y="735"/>
                  <a:pt x="1484" y="724"/>
                </a:cubicBezTo>
                <a:cubicBezTo>
                  <a:pt x="1475" y="713"/>
                  <a:pt x="1480" y="704"/>
                  <a:pt x="1473" y="709"/>
                </a:cubicBezTo>
                <a:cubicBezTo>
                  <a:pt x="1467" y="713"/>
                  <a:pt x="1452" y="717"/>
                  <a:pt x="1441" y="724"/>
                </a:cubicBezTo>
                <a:cubicBezTo>
                  <a:pt x="1430" y="730"/>
                  <a:pt x="1408" y="737"/>
                  <a:pt x="1404" y="743"/>
                </a:cubicBezTo>
                <a:cubicBezTo>
                  <a:pt x="1400" y="750"/>
                  <a:pt x="1372" y="767"/>
                  <a:pt x="1363" y="760"/>
                </a:cubicBezTo>
                <a:cubicBezTo>
                  <a:pt x="1354" y="754"/>
                  <a:pt x="1374" y="724"/>
                  <a:pt x="1365" y="713"/>
                </a:cubicBezTo>
                <a:cubicBezTo>
                  <a:pt x="1357" y="702"/>
                  <a:pt x="1346" y="726"/>
                  <a:pt x="1333" y="737"/>
                </a:cubicBezTo>
                <a:cubicBezTo>
                  <a:pt x="1320" y="748"/>
                  <a:pt x="1279" y="769"/>
                  <a:pt x="1268" y="776"/>
                </a:cubicBezTo>
                <a:cubicBezTo>
                  <a:pt x="1257" y="782"/>
                  <a:pt x="1246" y="821"/>
                  <a:pt x="1246" y="821"/>
                </a:cubicBezTo>
                <a:cubicBezTo>
                  <a:pt x="1246" y="821"/>
                  <a:pt x="1227" y="832"/>
                  <a:pt x="1214" y="832"/>
                </a:cubicBezTo>
                <a:cubicBezTo>
                  <a:pt x="1201" y="832"/>
                  <a:pt x="1201" y="797"/>
                  <a:pt x="1199" y="784"/>
                </a:cubicBezTo>
                <a:cubicBezTo>
                  <a:pt x="1197" y="771"/>
                  <a:pt x="1223" y="756"/>
                  <a:pt x="1227" y="743"/>
                </a:cubicBezTo>
                <a:cubicBezTo>
                  <a:pt x="1231" y="730"/>
                  <a:pt x="1175" y="720"/>
                  <a:pt x="1175" y="720"/>
                </a:cubicBezTo>
                <a:cubicBezTo>
                  <a:pt x="1175" y="720"/>
                  <a:pt x="1171" y="765"/>
                  <a:pt x="1175" y="773"/>
                </a:cubicBezTo>
                <a:cubicBezTo>
                  <a:pt x="1179" y="782"/>
                  <a:pt x="1162" y="795"/>
                  <a:pt x="1162" y="795"/>
                </a:cubicBezTo>
                <a:cubicBezTo>
                  <a:pt x="1177" y="823"/>
                  <a:pt x="1177" y="823"/>
                  <a:pt x="1177" y="823"/>
                </a:cubicBezTo>
                <a:cubicBezTo>
                  <a:pt x="1177" y="823"/>
                  <a:pt x="1177" y="862"/>
                  <a:pt x="1167" y="864"/>
                </a:cubicBezTo>
                <a:cubicBezTo>
                  <a:pt x="1156" y="866"/>
                  <a:pt x="1145" y="838"/>
                  <a:pt x="1134" y="838"/>
                </a:cubicBezTo>
                <a:cubicBezTo>
                  <a:pt x="1123" y="838"/>
                  <a:pt x="1115" y="870"/>
                  <a:pt x="1102" y="881"/>
                </a:cubicBezTo>
                <a:cubicBezTo>
                  <a:pt x="1089" y="892"/>
                  <a:pt x="1084" y="909"/>
                  <a:pt x="1089" y="916"/>
                </a:cubicBezTo>
                <a:cubicBezTo>
                  <a:pt x="1093" y="922"/>
                  <a:pt x="1093" y="935"/>
                  <a:pt x="1089" y="941"/>
                </a:cubicBezTo>
                <a:cubicBezTo>
                  <a:pt x="1084" y="948"/>
                  <a:pt x="1072" y="954"/>
                  <a:pt x="1061" y="952"/>
                </a:cubicBezTo>
                <a:cubicBezTo>
                  <a:pt x="1050" y="950"/>
                  <a:pt x="1046" y="941"/>
                  <a:pt x="1037" y="931"/>
                </a:cubicBezTo>
                <a:cubicBezTo>
                  <a:pt x="1028" y="920"/>
                  <a:pt x="1018" y="935"/>
                  <a:pt x="1018" y="941"/>
                </a:cubicBezTo>
                <a:cubicBezTo>
                  <a:pt x="1018" y="948"/>
                  <a:pt x="1039" y="980"/>
                  <a:pt x="1039" y="987"/>
                </a:cubicBezTo>
                <a:cubicBezTo>
                  <a:pt x="1039" y="993"/>
                  <a:pt x="1013" y="985"/>
                  <a:pt x="1009" y="978"/>
                </a:cubicBezTo>
                <a:cubicBezTo>
                  <a:pt x="1005" y="972"/>
                  <a:pt x="974" y="935"/>
                  <a:pt x="966" y="926"/>
                </a:cubicBezTo>
                <a:cubicBezTo>
                  <a:pt x="957" y="918"/>
                  <a:pt x="964" y="879"/>
                  <a:pt x="959" y="857"/>
                </a:cubicBezTo>
                <a:cubicBezTo>
                  <a:pt x="955" y="836"/>
                  <a:pt x="938" y="840"/>
                  <a:pt x="931" y="825"/>
                </a:cubicBezTo>
                <a:cubicBezTo>
                  <a:pt x="925" y="810"/>
                  <a:pt x="996" y="853"/>
                  <a:pt x="1002" y="855"/>
                </a:cubicBezTo>
                <a:cubicBezTo>
                  <a:pt x="1009" y="857"/>
                  <a:pt x="1039" y="864"/>
                  <a:pt x="1065" y="864"/>
                </a:cubicBezTo>
                <a:cubicBezTo>
                  <a:pt x="1091" y="864"/>
                  <a:pt x="1104" y="806"/>
                  <a:pt x="1100" y="788"/>
                </a:cubicBezTo>
                <a:cubicBezTo>
                  <a:pt x="1095" y="771"/>
                  <a:pt x="1054" y="735"/>
                  <a:pt x="1037" y="724"/>
                </a:cubicBezTo>
                <a:cubicBezTo>
                  <a:pt x="1020" y="713"/>
                  <a:pt x="968" y="683"/>
                  <a:pt x="957" y="681"/>
                </a:cubicBezTo>
                <a:cubicBezTo>
                  <a:pt x="946" y="679"/>
                  <a:pt x="931" y="666"/>
                  <a:pt x="923" y="657"/>
                </a:cubicBezTo>
                <a:cubicBezTo>
                  <a:pt x="914" y="648"/>
                  <a:pt x="905" y="657"/>
                  <a:pt x="890" y="653"/>
                </a:cubicBezTo>
                <a:cubicBezTo>
                  <a:pt x="875" y="648"/>
                  <a:pt x="862" y="644"/>
                  <a:pt x="851" y="642"/>
                </a:cubicBezTo>
                <a:cubicBezTo>
                  <a:pt x="840" y="640"/>
                  <a:pt x="860" y="618"/>
                  <a:pt x="875" y="603"/>
                </a:cubicBezTo>
                <a:cubicBezTo>
                  <a:pt x="890" y="588"/>
                  <a:pt x="858" y="592"/>
                  <a:pt x="849" y="597"/>
                </a:cubicBezTo>
                <a:cubicBezTo>
                  <a:pt x="840" y="601"/>
                  <a:pt x="834" y="608"/>
                  <a:pt x="827" y="605"/>
                </a:cubicBezTo>
                <a:cubicBezTo>
                  <a:pt x="821" y="603"/>
                  <a:pt x="827" y="590"/>
                  <a:pt x="821" y="584"/>
                </a:cubicBezTo>
                <a:cubicBezTo>
                  <a:pt x="815" y="577"/>
                  <a:pt x="815" y="592"/>
                  <a:pt x="812" y="599"/>
                </a:cubicBezTo>
                <a:cubicBezTo>
                  <a:pt x="810" y="605"/>
                  <a:pt x="797" y="608"/>
                  <a:pt x="789" y="597"/>
                </a:cubicBezTo>
                <a:cubicBezTo>
                  <a:pt x="780" y="586"/>
                  <a:pt x="791" y="580"/>
                  <a:pt x="778" y="584"/>
                </a:cubicBezTo>
                <a:cubicBezTo>
                  <a:pt x="765" y="588"/>
                  <a:pt x="767" y="616"/>
                  <a:pt x="761" y="627"/>
                </a:cubicBezTo>
                <a:cubicBezTo>
                  <a:pt x="754" y="638"/>
                  <a:pt x="752" y="610"/>
                  <a:pt x="745" y="605"/>
                </a:cubicBezTo>
                <a:cubicBezTo>
                  <a:pt x="739" y="601"/>
                  <a:pt x="756" y="577"/>
                  <a:pt x="761" y="564"/>
                </a:cubicBezTo>
                <a:cubicBezTo>
                  <a:pt x="765" y="552"/>
                  <a:pt x="728" y="592"/>
                  <a:pt x="726" y="599"/>
                </a:cubicBezTo>
                <a:cubicBezTo>
                  <a:pt x="724" y="605"/>
                  <a:pt x="713" y="623"/>
                  <a:pt x="707" y="627"/>
                </a:cubicBezTo>
                <a:cubicBezTo>
                  <a:pt x="700" y="631"/>
                  <a:pt x="696" y="620"/>
                  <a:pt x="694" y="612"/>
                </a:cubicBezTo>
                <a:cubicBezTo>
                  <a:pt x="691" y="603"/>
                  <a:pt x="685" y="610"/>
                  <a:pt x="670" y="614"/>
                </a:cubicBezTo>
                <a:cubicBezTo>
                  <a:pt x="655" y="618"/>
                  <a:pt x="674" y="627"/>
                  <a:pt x="672" y="633"/>
                </a:cubicBezTo>
                <a:cubicBezTo>
                  <a:pt x="670" y="640"/>
                  <a:pt x="653" y="651"/>
                  <a:pt x="646" y="651"/>
                </a:cubicBezTo>
                <a:cubicBezTo>
                  <a:pt x="640" y="651"/>
                  <a:pt x="627" y="651"/>
                  <a:pt x="609" y="642"/>
                </a:cubicBezTo>
                <a:cubicBezTo>
                  <a:pt x="609" y="642"/>
                  <a:pt x="599" y="666"/>
                  <a:pt x="592" y="666"/>
                </a:cubicBezTo>
                <a:cubicBezTo>
                  <a:pt x="586" y="666"/>
                  <a:pt x="577" y="668"/>
                  <a:pt x="577" y="674"/>
                </a:cubicBezTo>
                <a:cubicBezTo>
                  <a:pt x="577" y="681"/>
                  <a:pt x="586" y="692"/>
                  <a:pt x="586" y="692"/>
                </a:cubicBezTo>
                <a:cubicBezTo>
                  <a:pt x="586" y="692"/>
                  <a:pt x="581" y="707"/>
                  <a:pt x="573" y="711"/>
                </a:cubicBezTo>
                <a:cubicBezTo>
                  <a:pt x="564" y="715"/>
                  <a:pt x="553" y="709"/>
                  <a:pt x="551" y="694"/>
                </a:cubicBezTo>
                <a:cubicBezTo>
                  <a:pt x="549" y="679"/>
                  <a:pt x="538" y="700"/>
                  <a:pt x="534" y="707"/>
                </a:cubicBezTo>
                <a:cubicBezTo>
                  <a:pt x="529" y="713"/>
                  <a:pt x="506" y="743"/>
                  <a:pt x="504" y="756"/>
                </a:cubicBezTo>
                <a:cubicBezTo>
                  <a:pt x="501" y="769"/>
                  <a:pt x="540" y="726"/>
                  <a:pt x="540" y="726"/>
                </a:cubicBezTo>
                <a:cubicBezTo>
                  <a:pt x="540" y="726"/>
                  <a:pt x="553" y="735"/>
                  <a:pt x="568" y="732"/>
                </a:cubicBezTo>
                <a:cubicBezTo>
                  <a:pt x="583" y="730"/>
                  <a:pt x="558" y="756"/>
                  <a:pt x="547" y="756"/>
                </a:cubicBezTo>
                <a:cubicBezTo>
                  <a:pt x="536" y="756"/>
                  <a:pt x="525" y="780"/>
                  <a:pt x="525" y="780"/>
                </a:cubicBezTo>
                <a:cubicBezTo>
                  <a:pt x="508" y="812"/>
                  <a:pt x="508" y="812"/>
                  <a:pt x="508" y="812"/>
                </a:cubicBezTo>
                <a:cubicBezTo>
                  <a:pt x="506" y="827"/>
                  <a:pt x="506" y="827"/>
                  <a:pt x="506" y="827"/>
                </a:cubicBezTo>
                <a:cubicBezTo>
                  <a:pt x="506" y="827"/>
                  <a:pt x="497" y="855"/>
                  <a:pt x="488" y="853"/>
                </a:cubicBezTo>
                <a:cubicBezTo>
                  <a:pt x="480" y="851"/>
                  <a:pt x="480" y="866"/>
                  <a:pt x="478" y="873"/>
                </a:cubicBezTo>
                <a:cubicBezTo>
                  <a:pt x="475" y="879"/>
                  <a:pt x="473" y="892"/>
                  <a:pt x="473" y="892"/>
                </a:cubicBezTo>
                <a:cubicBezTo>
                  <a:pt x="467" y="913"/>
                  <a:pt x="467" y="913"/>
                  <a:pt x="467" y="913"/>
                </a:cubicBezTo>
                <a:cubicBezTo>
                  <a:pt x="450" y="922"/>
                  <a:pt x="450" y="922"/>
                  <a:pt x="450" y="922"/>
                </a:cubicBezTo>
                <a:cubicBezTo>
                  <a:pt x="458" y="950"/>
                  <a:pt x="458" y="950"/>
                  <a:pt x="458" y="950"/>
                </a:cubicBezTo>
                <a:cubicBezTo>
                  <a:pt x="458" y="950"/>
                  <a:pt x="441" y="972"/>
                  <a:pt x="434" y="974"/>
                </a:cubicBezTo>
                <a:cubicBezTo>
                  <a:pt x="428" y="976"/>
                  <a:pt x="424" y="991"/>
                  <a:pt x="424" y="991"/>
                </a:cubicBezTo>
                <a:cubicBezTo>
                  <a:pt x="408" y="1013"/>
                  <a:pt x="408" y="1013"/>
                  <a:pt x="408" y="1013"/>
                </a:cubicBezTo>
                <a:cubicBezTo>
                  <a:pt x="408" y="1013"/>
                  <a:pt x="393" y="1004"/>
                  <a:pt x="385" y="1006"/>
                </a:cubicBezTo>
                <a:cubicBezTo>
                  <a:pt x="376" y="1008"/>
                  <a:pt x="385" y="1030"/>
                  <a:pt x="385" y="1030"/>
                </a:cubicBezTo>
                <a:cubicBezTo>
                  <a:pt x="365" y="1034"/>
                  <a:pt x="365" y="1034"/>
                  <a:pt x="365" y="1034"/>
                </a:cubicBezTo>
                <a:cubicBezTo>
                  <a:pt x="357" y="1049"/>
                  <a:pt x="357" y="1049"/>
                  <a:pt x="357" y="1049"/>
                </a:cubicBezTo>
                <a:cubicBezTo>
                  <a:pt x="357" y="1049"/>
                  <a:pt x="346" y="1053"/>
                  <a:pt x="339" y="1053"/>
                </a:cubicBezTo>
                <a:cubicBezTo>
                  <a:pt x="333" y="1053"/>
                  <a:pt x="337" y="1069"/>
                  <a:pt x="337" y="1069"/>
                </a:cubicBezTo>
                <a:cubicBezTo>
                  <a:pt x="311" y="1086"/>
                  <a:pt x="311" y="1086"/>
                  <a:pt x="311" y="1086"/>
                </a:cubicBezTo>
                <a:cubicBezTo>
                  <a:pt x="322" y="1118"/>
                  <a:pt x="322" y="1118"/>
                  <a:pt x="322" y="1118"/>
                </a:cubicBezTo>
                <a:cubicBezTo>
                  <a:pt x="322" y="1118"/>
                  <a:pt x="326" y="1131"/>
                  <a:pt x="329" y="1144"/>
                </a:cubicBezTo>
                <a:cubicBezTo>
                  <a:pt x="331" y="1157"/>
                  <a:pt x="326" y="1155"/>
                  <a:pt x="326" y="1155"/>
                </a:cubicBezTo>
                <a:cubicBezTo>
                  <a:pt x="326" y="1155"/>
                  <a:pt x="329" y="1183"/>
                  <a:pt x="335" y="1193"/>
                </a:cubicBezTo>
                <a:cubicBezTo>
                  <a:pt x="342" y="1204"/>
                  <a:pt x="333" y="1211"/>
                  <a:pt x="333" y="1211"/>
                </a:cubicBezTo>
                <a:cubicBezTo>
                  <a:pt x="333" y="1211"/>
                  <a:pt x="329" y="1232"/>
                  <a:pt x="329" y="1243"/>
                </a:cubicBezTo>
                <a:cubicBezTo>
                  <a:pt x="329" y="1254"/>
                  <a:pt x="350" y="1262"/>
                  <a:pt x="359" y="1262"/>
                </a:cubicBezTo>
                <a:cubicBezTo>
                  <a:pt x="368" y="1262"/>
                  <a:pt x="380" y="1258"/>
                  <a:pt x="391" y="1252"/>
                </a:cubicBezTo>
                <a:cubicBezTo>
                  <a:pt x="402" y="1245"/>
                  <a:pt x="413" y="1241"/>
                  <a:pt x="421" y="1232"/>
                </a:cubicBezTo>
                <a:cubicBezTo>
                  <a:pt x="430" y="1224"/>
                  <a:pt x="441" y="1206"/>
                  <a:pt x="441" y="1206"/>
                </a:cubicBezTo>
                <a:cubicBezTo>
                  <a:pt x="441" y="1206"/>
                  <a:pt x="447" y="1217"/>
                  <a:pt x="454" y="1228"/>
                </a:cubicBezTo>
                <a:cubicBezTo>
                  <a:pt x="460" y="1239"/>
                  <a:pt x="460" y="1254"/>
                  <a:pt x="460" y="1260"/>
                </a:cubicBezTo>
                <a:cubicBezTo>
                  <a:pt x="460" y="1267"/>
                  <a:pt x="471" y="1297"/>
                  <a:pt x="471" y="1308"/>
                </a:cubicBezTo>
                <a:cubicBezTo>
                  <a:pt x="471" y="1318"/>
                  <a:pt x="486" y="1349"/>
                  <a:pt x="486" y="1349"/>
                </a:cubicBezTo>
                <a:cubicBezTo>
                  <a:pt x="510" y="1349"/>
                  <a:pt x="510" y="1349"/>
                  <a:pt x="510" y="1349"/>
                </a:cubicBezTo>
                <a:cubicBezTo>
                  <a:pt x="510" y="1349"/>
                  <a:pt x="525" y="1342"/>
                  <a:pt x="534" y="1338"/>
                </a:cubicBezTo>
                <a:cubicBezTo>
                  <a:pt x="542" y="1333"/>
                  <a:pt x="547" y="1349"/>
                  <a:pt x="558" y="1344"/>
                </a:cubicBezTo>
                <a:cubicBezTo>
                  <a:pt x="568" y="1340"/>
                  <a:pt x="562" y="1329"/>
                  <a:pt x="562" y="1321"/>
                </a:cubicBezTo>
                <a:cubicBezTo>
                  <a:pt x="562" y="1312"/>
                  <a:pt x="568" y="1295"/>
                  <a:pt x="564" y="1280"/>
                </a:cubicBezTo>
                <a:cubicBezTo>
                  <a:pt x="560" y="1265"/>
                  <a:pt x="573" y="1252"/>
                  <a:pt x="577" y="1243"/>
                </a:cubicBezTo>
                <a:cubicBezTo>
                  <a:pt x="581" y="1234"/>
                  <a:pt x="594" y="1228"/>
                  <a:pt x="588" y="1226"/>
                </a:cubicBezTo>
                <a:cubicBezTo>
                  <a:pt x="581" y="1224"/>
                  <a:pt x="568" y="1226"/>
                  <a:pt x="566" y="1217"/>
                </a:cubicBezTo>
                <a:cubicBezTo>
                  <a:pt x="564" y="1209"/>
                  <a:pt x="570" y="1206"/>
                  <a:pt x="579" y="1204"/>
                </a:cubicBezTo>
                <a:cubicBezTo>
                  <a:pt x="588" y="1202"/>
                  <a:pt x="594" y="1206"/>
                  <a:pt x="603" y="1200"/>
                </a:cubicBezTo>
                <a:cubicBezTo>
                  <a:pt x="612" y="1193"/>
                  <a:pt x="605" y="1181"/>
                  <a:pt x="607" y="1170"/>
                </a:cubicBezTo>
                <a:cubicBezTo>
                  <a:pt x="609" y="1159"/>
                  <a:pt x="590" y="1155"/>
                  <a:pt x="581" y="1148"/>
                </a:cubicBezTo>
                <a:cubicBezTo>
                  <a:pt x="573" y="1142"/>
                  <a:pt x="581" y="1118"/>
                  <a:pt x="581" y="1118"/>
                </a:cubicBezTo>
                <a:cubicBezTo>
                  <a:pt x="581" y="1118"/>
                  <a:pt x="590" y="1069"/>
                  <a:pt x="588" y="1058"/>
                </a:cubicBezTo>
                <a:cubicBezTo>
                  <a:pt x="586" y="1047"/>
                  <a:pt x="607" y="1045"/>
                  <a:pt x="607" y="1045"/>
                </a:cubicBezTo>
                <a:cubicBezTo>
                  <a:pt x="607" y="1045"/>
                  <a:pt x="624" y="1021"/>
                  <a:pt x="635" y="1015"/>
                </a:cubicBezTo>
                <a:cubicBezTo>
                  <a:pt x="646" y="1008"/>
                  <a:pt x="653" y="987"/>
                  <a:pt x="657" y="976"/>
                </a:cubicBezTo>
                <a:cubicBezTo>
                  <a:pt x="661" y="965"/>
                  <a:pt x="676" y="937"/>
                  <a:pt x="670" y="924"/>
                </a:cubicBezTo>
                <a:cubicBezTo>
                  <a:pt x="663" y="911"/>
                  <a:pt x="681" y="909"/>
                  <a:pt x="685" y="896"/>
                </a:cubicBezTo>
                <a:cubicBezTo>
                  <a:pt x="689" y="883"/>
                  <a:pt x="711" y="885"/>
                  <a:pt x="711" y="885"/>
                </a:cubicBezTo>
                <a:cubicBezTo>
                  <a:pt x="741" y="888"/>
                  <a:pt x="741" y="888"/>
                  <a:pt x="741" y="888"/>
                </a:cubicBezTo>
                <a:cubicBezTo>
                  <a:pt x="741" y="888"/>
                  <a:pt x="754" y="918"/>
                  <a:pt x="752" y="926"/>
                </a:cubicBezTo>
                <a:cubicBezTo>
                  <a:pt x="750" y="935"/>
                  <a:pt x="735" y="963"/>
                  <a:pt x="719" y="972"/>
                </a:cubicBezTo>
                <a:cubicBezTo>
                  <a:pt x="704" y="980"/>
                  <a:pt x="689" y="1025"/>
                  <a:pt x="683" y="1043"/>
                </a:cubicBezTo>
                <a:cubicBezTo>
                  <a:pt x="676" y="1060"/>
                  <a:pt x="676" y="1101"/>
                  <a:pt x="672" y="1112"/>
                </a:cubicBezTo>
                <a:cubicBezTo>
                  <a:pt x="668" y="1122"/>
                  <a:pt x="687" y="1153"/>
                  <a:pt x="691" y="1159"/>
                </a:cubicBezTo>
                <a:cubicBezTo>
                  <a:pt x="696" y="1165"/>
                  <a:pt x="726" y="1178"/>
                  <a:pt x="726" y="1178"/>
                </a:cubicBezTo>
                <a:cubicBezTo>
                  <a:pt x="726" y="1178"/>
                  <a:pt x="780" y="1172"/>
                  <a:pt x="793" y="1165"/>
                </a:cubicBezTo>
                <a:cubicBezTo>
                  <a:pt x="806" y="1159"/>
                  <a:pt x="825" y="1146"/>
                  <a:pt x="832" y="1148"/>
                </a:cubicBezTo>
                <a:cubicBezTo>
                  <a:pt x="838" y="1150"/>
                  <a:pt x="856" y="1170"/>
                  <a:pt x="862" y="1176"/>
                </a:cubicBezTo>
                <a:cubicBezTo>
                  <a:pt x="868" y="1183"/>
                  <a:pt x="862" y="1185"/>
                  <a:pt x="847" y="1193"/>
                </a:cubicBezTo>
                <a:cubicBezTo>
                  <a:pt x="832" y="1202"/>
                  <a:pt x="838" y="1200"/>
                  <a:pt x="832" y="1202"/>
                </a:cubicBezTo>
                <a:cubicBezTo>
                  <a:pt x="825" y="1204"/>
                  <a:pt x="821" y="1226"/>
                  <a:pt x="819" y="1239"/>
                </a:cubicBezTo>
                <a:cubicBezTo>
                  <a:pt x="817" y="1252"/>
                  <a:pt x="810" y="1247"/>
                  <a:pt x="797" y="1241"/>
                </a:cubicBezTo>
                <a:cubicBezTo>
                  <a:pt x="784" y="1234"/>
                  <a:pt x="780" y="1206"/>
                  <a:pt x="780" y="1206"/>
                </a:cubicBezTo>
                <a:cubicBezTo>
                  <a:pt x="752" y="1206"/>
                  <a:pt x="752" y="1206"/>
                  <a:pt x="752" y="1206"/>
                </a:cubicBezTo>
                <a:cubicBezTo>
                  <a:pt x="743" y="1206"/>
                  <a:pt x="715" y="1217"/>
                  <a:pt x="715" y="1217"/>
                </a:cubicBezTo>
                <a:cubicBezTo>
                  <a:pt x="689" y="1230"/>
                  <a:pt x="689" y="1230"/>
                  <a:pt x="689" y="1230"/>
                </a:cubicBezTo>
                <a:cubicBezTo>
                  <a:pt x="694" y="1247"/>
                  <a:pt x="694" y="1247"/>
                  <a:pt x="694" y="1247"/>
                </a:cubicBezTo>
                <a:cubicBezTo>
                  <a:pt x="709" y="1254"/>
                  <a:pt x="709" y="1254"/>
                  <a:pt x="709" y="1254"/>
                </a:cubicBezTo>
                <a:cubicBezTo>
                  <a:pt x="709" y="1254"/>
                  <a:pt x="717" y="1256"/>
                  <a:pt x="730" y="1262"/>
                </a:cubicBezTo>
                <a:cubicBezTo>
                  <a:pt x="743" y="1269"/>
                  <a:pt x="739" y="1269"/>
                  <a:pt x="741" y="1277"/>
                </a:cubicBezTo>
                <a:cubicBezTo>
                  <a:pt x="743" y="1286"/>
                  <a:pt x="743" y="1288"/>
                  <a:pt x="737" y="1295"/>
                </a:cubicBezTo>
                <a:cubicBezTo>
                  <a:pt x="730" y="1301"/>
                  <a:pt x="726" y="1305"/>
                  <a:pt x="717" y="1305"/>
                </a:cubicBezTo>
                <a:cubicBezTo>
                  <a:pt x="709" y="1305"/>
                  <a:pt x="704" y="1295"/>
                  <a:pt x="696" y="1290"/>
                </a:cubicBezTo>
                <a:cubicBezTo>
                  <a:pt x="687" y="1286"/>
                  <a:pt x="685" y="1303"/>
                  <a:pt x="685" y="1303"/>
                </a:cubicBezTo>
                <a:cubicBezTo>
                  <a:pt x="685" y="1303"/>
                  <a:pt x="670" y="1329"/>
                  <a:pt x="663" y="1333"/>
                </a:cubicBezTo>
                <a:cubicBezTo>
                  <a:pt x="657" y="1338"/>
                  <a:pt x="629" y="1331"/>
                  <a:pt x="622" y="1331"/>
                </a:cubicBezTo>
                <a:cubicBezTo>
                  <a:pt x="616" y="1331"/>
                  <a:pt x="642" y="1344"/>
                  <a:pt x="648" y="1351"/>
                </a:cubicBezTo>
                <a:cubicBezTo>
                  <a:pt x="655" y="1357"/>
                  <a:pt x="668" y="1370"/>
                  <a:pt x="670" y="1379"/>
                </a:cubicBezTo>
                <a:cubicBezTo>
                  <a:pt x="672" y="1387"/>
                  <a:pt x="668" y="1394"/>
                  <a:pt x="659" y="1400"/>
                </a:cubicBezTo>
                <a:cubicBezTo>
                  <a:pt x="650" y="1407"/>
                  <a:pt x="648" y="1413"/>
                  <a:pt x="640" y="1417"/>
                </a:cubicBezTo>
                <a:cubicBezTo>
                  <a:pt x="631" y="1422"/>
                  <a:pt x="622" y="1424"/>
                  <a:pt x="612" y="1415"/>
                </a:cubicBezTo>
                <a:cubicBezTo>
                  <a:pt x="601" y="1407"/>
                  <a:pt x="601" y="1417"/>
                  <a:pt x="579" y="1420"/>
                </a:cubicBezTo>
                <a:cubicBezTo>
                  <a:pt x="558" y="1422"/>
                  <a:pt x="555" y="1428"/>
                  <a:pt x="542" y="1433"/>
                </a:cubicBezTo>
                <a:cubicBezTo>
                  <a:pt x="529" y="1437"/>
                  <a:pt x="525" y="1437"/>
                  <a:pt x="512" y="1424"/>
                </a:cubicBezTo>
                <a:cubicBezTo>
                  <a:pt x="499" y="1411"/>
                  <a:pt x="499" y="1422"/>
                  <a:pt x="488" y="1417"/>
                </a:cubicBezTo>
                <a:cubicBezTo>
                  <a:pt x="478" y="1413"/>
                  <a:pt x="471" y="1430"/>
                  <a:pt x="458" y="1435"/>
                </a:cubicBezTo>
                <a:cubicBezTo>
                  <a:pt x="445" y="1439"/>
                  <a:pt x="450" y="1420"/>
                  <a:pt x="434" y="1405"/>
                </a:cubicBezTo>
                <a:cubicBezTo>
                  <a:pt x="419" y="1389"/>
                  <a:pt x="428" y="1379"/>
                  <a:pt x="424" y="1364"/>
                </a:cubicBezTo>
                <a:cubicBezTo>
                  <a:pt x="419" y="1349"/>
                  <a:pt x="426" y="1333"/>
                  <a:pt x="428" y="1323"/>
                </a:cubicBezTo>
                <a:cubicBezTo>
                  <a:pt x="430" y="1312"/>
                  <a:pt x="447" y="1308"/>
                  <a:pt x="443" y="1299"/>
                </a:cubicBezTo>
                <a:cubicBezTo>
                  <a:pt x="439" y="1290"/>
                  <a:pt x="437" y="1290"/>
                  <a:pt x="424" y="1293"/>
                </a:cubicBezTo>
                <a:cubicBezTo>
                  <a:pt x="411" y="1295"/>
                  <a:pt x="413" y="1314"/>
                  <a:pt x="408" y="1321"/>
                </a:cubicBezTo>
                <a:cubicBezTo>
                  <a:pt x="404" y="1327"/>
                  <a:pt x="396" y="1340"/>
                  <a:pt x="396" y="1351"/>
                </a:cubicBezTo>
                <a:cubicBezTo>
                  <a:pt x="396" y="1361"/>
                  <a:pt x="398" y="1389"/>
                  <a:pt x="398" y="1409"/>
                </a:cubicBezTo>
                <a:cubicBezTo>
                  <a:pt x="398" y="1428"/>
                  <a:pt x="400" y="1437"/>
                  <a:pt x="393" y="1439"/>
                </a:cubicBezTo>
                <a:cubicBezTo>
                  <a:pt x="387" y="1441"/>
                  <a:pt x="376" y="1452"/>
                  <a:pt x="365" y="1448"/>
                </a:cubicBezTo>
                <a:cubicBezTo>
                  <a:pt x="355" y="1443"/>
                  <a:pt x="350" y="1452"/>
                  <a:pt x="339" y="1456"/>
                </a:cubicBezTo>
                <a:cubicBezTo>
                  <a:pt x="329" y="1461"/>
                  <a:pt x="324" y="1467"/>
                  <a:pt x="314" y="1478"/>
                </a:cubicBezTo>
                <a:cubicBezTo>
                  <a:pt x="303" y="1489"/>
                  <a:pt x="303" y="1499"/>
                  <a:pt x="301" y="1510"/>
                </a:cubicBezTo>
                <a:cubicBezTo>
                  <a:pt x="298" y="1521"/>
                  <a:pt x="275" y="1534"/>
                  <a:pt x="268" y="1538"/>
                </a:cubicBezTo>
                <a:cubicBezTo>
                  <a:pt x="262" y="1542"/>
                  <a:pt x="253" y="1545"/>
                  <a:pt x="244" y="1553"/>
                </a:cubicBezTo>
                <a:cubicBezTo>
                  <a:pt x="236" y="1562"/>
                  <a:pt x="238" y="1579"/>
                  <a:pt x="240" y="1585"/>
                </a:cubicBezTo>
                <a:cubicBezTo>
                  <a:pt x="242" y="1592"/>
                  <a:pt x="229" y="1598"/>
                  <a:pt x="223" y="1603"/>
                </a:cubicBezTo>
                <a:cubicBezTo>
                  <a:pt x="216" y="1607"/>
                  <a:pt x="208" y="1609"/>
                  <a:pt x="201" y="1607"/>
                </a:cubicBezTo>
                <a:cubicBezTo>
                  <a:pt x="195" y="1605"/>
                  <a:pt x="182" y="1616"/>
                  <a:pt x="173" y="1620"/>
                </a:cubicBezTo>
                <a:cubicBezTo>
                  <a:pt x="164" y="1624"/>
                  <a:pt x="141" y="1629"/>
                  <a:pt x="128" y="1626"/>
                </a:cubicBezTo>
                <a:cubicBezTo>
                  <a:pt x="115" y="1624"/>
                  <a:pt x="115" y="1631"/>
                  <a:pt x="104" y="1635"/>
                </a:cubicBezTo>
                <a:cubicBezTo>
                  <a:pt x="93" y="1639"/>
                  <a:pt x="106" y="1644"/>
                  <a:pt x="113" y="1652"/>
                </a:cubicBezTo>
                <a:cubicBezTo>
                  <a:pt x="119" y="1661"/>
                  <a:pt x="128" y="1657"/>
                  <a:pt x="145" y="1667"/>
                </a:cubicBezTo>
                <a:cubicBezTo>
                  <a:pt x="162" y="1678"/>
                  <a:pt x="160" y="1678"/>
                  <a:pt x="171" y="1687"/>
                </a:cubicBezTo>
                <a:cubicBezTo>
                  <a:pt x="182" y="1695"/>
                  <a:pt x="182" y="1697"/>
                  <a:pt x="175" y="1715"/>
                </a:cubicBezTo>
                <a:cubicBezTo>
                  <a:pt x="169" y="1732"/>
                  <a:pt x="182" y="1745"/>
                  <a:pt x="184" y="1758"/>
                </a:cubicBezTo>
                <a:cubicBezTo>
                  <a:pt x="186" y="1771"/>
                  <a:pt x="175" y="1794"/>
                  <a:pt x="175" y="1794"/>
                </a:cubicBezTo>
                <a:cubicBezTo>
                  <a:pt x="67" y="1801"/>
                  <a:pt x="67" y="1801"/>
                  <a:pt x="67" y="1801"/>
                </a:cubicBezTo>
                <a:cubicBezTo>
                  <a:pt x="9" y="1799"/>
                  <a:pt x="9" y="1799"/>
                  <a:pt x="9" y="1799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15" y="1835"/>
                  <a:pt x="15" y="1835"/>
                  <a:pt x="15" y="1835"/>
                </a:cubicBezTo>
                <a:cubicBezTo>
                  <a:pt x="15" y="1835"/>
                  <a:pt x="18" y="1878"/>
                  <a:pt x="18" y="1885"/>
                </a:cubicBezTo>
                <a:cubicBezTo>
                  <a:pt x="18" y="1891"/>
                  <a:pt x="18" y="1915"/>
                  <a:pt x="20" y="1922"/>
                </a:cubicBezTo>
                <a:cubicBezTo>
                  <a:pt x="22" y="1928"/>
                  <a:pt x="20" y="1954"/>
                  <a:pt x="26" y="1965"/>
                </a:cubicBezTo>
                <a:cubicBezTo>
                  <a:pt x="33" y="1975"/>
                  <a:pt x="35" y="1971"/>
                  <a:pt x="52" y="1975"/>
                </a:cubicBezTo>
                <a:cubicBezTo>
                  <a:pt x="69" y="1980"/>
                  <a:pt x="65" y="1980"/>
                  <a:pt x="69" y="1988"/>
                </a:cubicBezTo>
                <a:cubicBezTo>
                  <a:pt x="74" y="1997"/>
                  <a:pt x="89" y="2008"/>
                  <a:pt x="89" y="2008"/>
                </a:cubicBezTo>
                <a:cubicBezTo>
                  <a:pt x="89" y="2008"/>
                  <a:pt x="111" y="2008"/>
                  <a:pt x="119" y="2003"/>
                </a:cubicBezTo>
                <a:cubicBezTo>
                  <a:pt x="128" y="1999"/>
                  <a:pt x="143" y="1995"/>
                  <a:pt x="160" y="1984"/>
                </a:cubicBezTo>
                <a:cubicBezTo>
                  <a:pt x="177" y="1973"/>
                  <a:pt x="195" y="1969"/>
                  <a:pt x="195" y="1969"/>
                </a:cubicBezTo>
                <a:cubicBezTo>
                  <a:pt x="195" y="1969"/>
                  <a:pt x="201" y="1958"/>
                  <a:pt x="201" y="1947"/>
                </a:cubicBezTo>
                <a:cubicBezTo>
                  <a:pt x="201" y="1937"/>
                  <a:pt x="199" y="1924"/>
                  <a:pt x="199" y="1911"/>
                </a:cubicBezTo>
                <a:cubicBezTo>
                  <a:pt x="199" y="1898"/>
                  <a:pt x="216" y="1894"/>
                  <a:pt x="225" y="1885"/>
                </a:cubicBezTo>
                <a:cubicBezTo>
                  <a:pt x="234" y="1876"/>
                  <a:pt x="260" y="1870"/>
                  <a:pt x="260" y="1870"/>
                </a:cubicBezTo>
                <a:cubicBezTo>
                  <a:pt x="279" y="1840"/>
                  <a:pt x="279" y="1840"/>
                  <a:pt x="279" y="1840"/>
                </a:cubicBezTo>
                <a:cubicBezTo>
                  <a:pt x="272" y="1835"/>
                  <a:pt x="272" y="1835"/>
                  <a:pt x="272" y="1835"/>
                </a:cubicBezTo>
                <a:cubicBezTo>
                  <a:pt x="266" y="1831"/>
                  <a:pt x="275" y="1827"/>
                  <a:pt x="272" y="1820"/>
                </a:cubicBezTo>
                <a:cubicBezTo>
                  <a:pt x="270" y="1814"/>
                  <a:pt x="277" y="1807"/>
                  <a:pt x="294" y="1794"/>
                </a:cubicBezTo>
                <a:cubicBezTo>
                  <a:pt x="300" y="1790"/>
                  <a:pt x="305" y="1797"/>
                  <a:pt x="326" y="1814"/>
                </a:cubicBezTo>
                <a:cubicBezTo>
                  <a:pt x="326" y="1814"/>
                  <a:pt x="335" y="1814"/>
                  <a:pt x="342" y="1812"/>
                </a:cubicBezTo>
                <a:cubicBezTo>
                  <a:pt x="348" y="1810"/>
                  <a:pt x="357" y="1810"/>
                  <a:pt x="376" y="1797"/>
                </a:cubicBezTo>
                <a:cubicBezTo>
                  <a:pt x="384" y="1791"/>
                  <a:pt x="378" y="1784"/>
                  <a:pt x="376" y="1777"/>
                </a:cubicBezTo>
                <a:cubicBezTo>
                  <a:pt x="374" y="1771"/>
                  <a:pt x="387" y="1766"/>
                  <a:pt x="391" y="1760"/>
                </a:cubicBezTo>
                <a:cubicBezTo>
                  <a:pt x="396" y="1753"/>
                  <a:pt x="402" y="1758"/>
                  <a:pt x="415" y="1760"/>
                </a:cubicBezTo>
                <a:cubicBezTo>
                  <a:pt x="428" y="1762"/>
                  <a:pt x="426" y="1771"/>
                  <a:pt x="430" y="1784"/>
                </a:cubicBezTo>
                <a:cubicBezTo>
                  <a:pt x="434" y="1797"/>
                  <a:pt x="445" y="1814"/>
                  <a:pt x="445" y="1814"/>
                </a:cubicBezTo>
                <a:cubicBezTo>
                  <a:pt x="445" y="1814"/>
                  <a:pt x="458" y="1831"/>
                  <a:pt x="475" y="1846"/>
                </a:cubicBezTo>
                <a:cubicBezTo>
                  <a:pt x="493" y="1861"/>
                  <a:pt x="501" y="1859"/>
                  <a:pt x="516" y="1872"/>
                </a:cubicBezTo>
                <a:cubicBezTo>
                  <a:pt x="532" y="1885"/>
                  <a:pt x="549" y="1894"/>
                  <a:pt x="555" y="1900"/>
                </a:cubicBezTo>
                <a:cubicBezTo>
                  <a:pt x="562" y="1906"/>
                  <a:pt x="564" y="1926"/>
                  <a:pt x="564" y="1926"/>
                </a:cubicBezTo>
                <a:cubicBezTo>
                  <a:pt x="564" y="1926"/>
                  <a:pt x="558" y="1945"/>
                  <a:pt x="551" y="1950"/>
                </a:cubicBezTo>
                <a:cubicBezTo>
                  <a:pt x="545" y="1954"/>
                  <a:pt x="566" y="1958"/>
                  <a:pt x="573" y="1956"/>
                </a:cubicBezTo>
                <a:cubicBezTo>
                  <a:pt x="579" y="1954"/>
                  <a:pt x="583" y="1943"/>
                  <a:pt x="583" y="1943"/>
                </a:cubicBezTo>
                <a:cubicBezTo>
                  <a:pt x="588" y="1909"/>
                  <a:pt x="588" y="1909"/>
                  <a:pt x="588" y="1909"/>
                </a:cubicBezTo>
                <a:cubicBezTo>
                  <a:pt x="599" y="1919"/>
                  <a:pt x="599" y="1919"/>
                  <a:pt x="599" y="1919"/>
                </a:cubicBezTo>
                <a:cubicBezTo>
                  <a:pt x="599" y="1919"/>
                  <a:pt x="616" y="1909"/>
                  <a:pt x="618" y="1902"/>
                </a:cubicBezTo>
                <a:cubicBezTo>
                  <a:pt x="620" y="1896"/>
                  <a:pt x="590" y="1881"/>
                  <a:pt x="583" y="1876"/>
                </a:cubicBezTo>
                <a:cubicBezTo>
                  <a:pt x="577" y="1872"/>
                  <a:pt x="575" y="1866"/>
                  <a:pt x="566" y="1861"/>
                </a:cubicBezTo>
                <a:cubicBezTo>
                  <a:pt x="558" y="1857"/>
                  <a:pt x="553" y="1844"/>
                  <a:pt x="538" y="1840"/>
                </a:cubicBezTo>
                <a:cubicBezTo>
                  <a:pt x="523" y="1835"/>
                  <a:pt x="521" y="1816"/>
                  <a:pt x="514" y="1810"/>
                </a:cubicBezTo>
                <a:cubicBezTo>
                  <a:pt x="508" y="1803"/>
                  <a:pt x="486" y="1766"/>
                  <a:pt x="480" y="1756"/>
                </a:cubicBezTo>
                <a:cubicBezTo>
                  <a:pt x="473" y="1745"/>
                  <a:pt x="488" y="1730"/>
                  <a:pt x="497" y="1726"/>
                </a:cubicBezTo>
                <a:cubicBezTo>
                  <a:pt x="506" y="1721"/>
                  <a:pt x="510" y="1728"/>
                  <a:pt x="516" y="1734"/>
                </a:cubicBezTo>
                <a:cubicBezTo>
                  <a:pt x="523" y="1741"/>
                  <a:pt x="529" y="1749"/>
                  <a:pt x="536" y="1758"/>
                </a:cubicBezTo>
                <a:cubicBezTo>
                  <a:pt x="542" y="1766"/>
                  <a:pt x="560" y="1784"/>
                  <a:pt x="570" y="1792"/>
                </a:cubicBezTo>
                <a:cubicBezTo>
                  <a:pt x="581" y="1801"/>
                  <a:pt x="596" y="1803"/>
                  <a:pt x="612" y="1818"/>
                </a:cubicBezTo>
                <a:cubicBezTo>
                  <a:pt x="627" y="1833"/>
                  <a:pt x="629" y="1844"/>
                  <a:pt x="631" y="1855"/>
                </a:cubicBezTo>
                <a:cubicBezTo>
                  <a:pt x="633" y="1866"/>
                  <a:pt x="644" y="1878"/>
                  <a:pt x="644" y="1887"/>
                </a:cubicBezTo>
                <a:cubicBezTo>
                  <a:pt x="644" y="1896"/>
                  <a:pt x="646" y="1898"/>
                  <a:pt x="648" y="1904"/>
                </a:cubicBezTo>
                <a:cubicBezTo>
                  <a:pt x="650" y="1911"/>
                  <a:pt x="661" y="1915"/>
                  <a:pt x="668" y="1919"/>
                </a:cubicBezTo>
                <a:cubicBezTo>
                  <a:pt x="674" y="1924"/>
                  <a:pt x="672" y="1939"/>
                  <a:pt x="670" y="1950"/>
                </a:cubicBezTo>
                <a:cubicBezTo>
                  <a:pt x="668" y="1960"/>
                  <a:pt x="683" y="1969"/>
                  <a:pt x="683" y="1969"/>
                </a:cubicBezTo>
                <a:cubicBezTo>
                  <a:pt x="689" y="1988"/>
                  <a:pt x="689" y="1988"/>
                  <a:pt x="689" y="1988"/>
                </a:cubicBezTo>
                <a:cubicBezTo>
                  <a:pt x="689" y="1988"/>
                  <a:pt x="698" y="1990"/>
                  <a:pt x="713" y="1988"/>
                </a:cubicBezTo>
                <a:cubicBezTo>
                  <a:pt x="730" y="1988"/>
                  <a:pt x="730" y="1988"/>
                  <a:pt x="730" y="1988"/>
                </a:cubicBezTo>
                <a:cubicBezTo>
                  <a:pt x="730" y="1988"/>
                  <a:pt x="743" y="1975"/>
                  <a:pt x="741" y="1969"/>
                </a:cubicBezTo>
                <a:cubicBezTo>
                  <a:pt x="739" y="1962"/>
                  <a:pt x="730" y="1947"/>
                  <a:pt x="730" y="1947"/>
                </a:cubicBezTo>
                <a:cubicBezTo>
                  <a:pt x="730" y="1947"/>
                  <a:pt x="717" y="1932"/>
                  <a:pt x="711" y="1928"/>
                </a:cubicBezTo>
                <a:cubicBezTo>
                  <a:pt x="704" y="1924"/>
                  <a:pt x="709" y="1911"/>
                  <a:pt x="717" y="1891"/>
                </a:cubicBezTo>
                <a:cubicBezTo>
                  <a:pt x="717" y="1891"/>
                  <a:pt x="728" y="1894"/>
                  <a:pt x="741" y="1885"/>
                </a:cubicBezTo>
                <a:cubicBezTo>
                  <a:pt x="754" y="1876"/>
                  <a:pt x="741" y="1885"/>
                  <a:pt x="743" y="1874"/>
                </a:cubicBezTo>
                <a:cubicBezTo>
                  <a:pt x="745" y="1863"/>
                  <a:pt x="765" y="1876"/>
                  <a:pt x="774" y="1883"/>
                </a:cubicBezTo>
                <a:cubicBezTo>
                  <a:pt x="782" y="1889"/>
                  <a:pt x="784" y="1904"/>
                  <a:pt x="784" y="1904"/>
                </a:cubicBezTo>
                <a:cubicBezTo>
                  <a:pt x="784" y="1904"/>
                  <a:pt x="791" y="1919"/>
                  <a:pt x="791" y="1926"/>
                </a:cubicBezTo>
                <a:cubicBezTo>
                  <a:pt x="791" y="1932"/>
                  <a:pt x="812" y="1971"/>
                  <a:pt x="812" y="1971"/>
                </a:cubicBezTo>
                <a:cubicBezTo>
                  <a:pt x="812" y="1971"/>
                  <a:pt x="825" y="1990"/>
                  <a:pt x="834" y="1995"/>
                </a:cubicBezTo>
                <a:cubicBezTo>
                  <a:pt x="843" y="1999"/>
                  <a:pt x="845" y="1999"/>
                  <a:pt x="845" y="1999"/>
                </a:cubicBezTo>
                <a:cubicBezTo>
                  <a:pt x="860" y="2003"/>
                  <a:pt x="860" y="2003"/>
                  <a:pt x="860" y="2003"/>
                </a:cubicBezTo>
                <a:cubicBezTo>
                  <a:pt x="860" y="2003"/>
                  <a:pt x="881" y="1997"/>
                  <a:pt x="890" y="1995"/>
                </a:cubicBezTo>
                <a:cubicBezTo>
                  <a:pt x="899" y="1993"/>
                  <a:pt x="903" y="1995"/>
                  <a:pt x="905" y="2001"/>
                </a:cubicBezTo>
                <a:cubicBezTo>
                  <a:pt x="907" y="2008"/>
                  <a:pt x="916" y="2014"/>
                  <a:pt x="916" y="2014"/>
                </a:cubicBezTo>
                <a:cubicBezTo>
                  <a:pt x="916" y="2014"/>
                  <a:pt x="933" y="2010"/>
                  <a:pt x="940" y="2010"/>
                </a:cubicBezTo>
                <a:cubicBezTo>
                  <a:pt x="946" y="2010"/>
                  <a:pt x="959" y="2003"/>
                  <a:pt x="964" y="1993"/>
                </a:cubicBezTo>
                <a:cubicBezTo>
                  <a:pt x="968" y="1982"/>
                  <a:pt x="985" y="1990"/>
                  <a:pt x="994" y="1995"/>
                </a:cubicBezTo>
                <a:cubicBezTo>
                  <a:pt x="1002" y="1999"/>
                  <a:pt x="1005" y="2012"/>
                  <a:pt x="1007" y="2025"/>
                </a:cubicBezTo>
                <a:cubicBezTo>
                  <a:pt x="1009" y="2038"/>
                  <a:pt x="1007" y="2046"/>
                  <a:pt x="1005" y="2055"/>
                </a:cubicBezTo>
                <a:cubicBezTo>
                  <a:pt x="1002" y="2064"/>
                  <a:pt x="998" y="2094"/>
                  <a:pt x="992" y="2098"/>
                </a:cubicBezTo>
                <a:cubicBezTo>
                  <a:pt x="985" y="2102"/>
                  <a:pt x="985" y="2143"/>
                  <a:pt x="985" y="2143"/>
                </a:cubicBezTo>
                <a:cubicBezTo>
                  <a:pt x="985" y="2143"/>
                  <a:pt x="981" y="2169"/>
                  <a:pt x="979" y="2180"/>
                </a:cubicBezTo>
                <a:cubicBezTo>
                  <a:pt x="977" y="2191"/>
                  <a:pt x="981" y="2206"/>
                  <a:pt x="983" y="2225"/>
                </a:cubicBezTo>
                <a:cubicBezTo>
                  <a:pt x="985" y="2245"/>
                  <a:pt x="994" y="2245"/>
                  <a:pt x="996" y="2255"/>
                </a:cubicBezTo>
                <a:cubicBezTo>
                  <a:pt x="998" y="2266"/>
                  <a:pt x="1028" y="2292"/>
                  <a:pt x="1037" y="2309"/>
                </a:cubicBezTo>
                <a:cubicBezTo>
                  <a:pt x="1046" y="2326"/>
                  <a:pt x="1061" y="2337"/>
                  <a:pt x="1067" y="2352"/>
                </a:cubicBezTo>
                <a:cubicBezTo>
                  <a:pt x="1074" y="2367"/>
                  <a:pt x="1093" y="2406"/>
                  <a:pt x="1100" y="2423"/>
                </a:cubicBezTo>
                <a:cubicBezTo>
                  <a:pt x="1106" y="2441"/>
                  <a:pt x="1154" y="2512"/>
                  <a:pt x="1154" y="2512"/>
                </a:cubicBezTo>
                <a:cubicBezTo>
                  <a:pt x="1164" y="2598"/>
                  <a:pt x="1164" y="2598"/>
                  <a:pt x="1164" y="2598"/>
                </a:cubicBezTo>
                <a:cubicBezTo>
                  <a:pt x="1201" y="2596"/>
                  <a:pt x="1201" y="2596"/>
                  <a:pt x="1201" y="2596"/>
                </a:cubicBezTo>
                <a:cubicBezTo>
                  <a:pt x="1244" y="2581"/>
                  <a:pt x="1244" y="2581"/>
                  <a:pt x="1244" y="2581"/>
                </a:cubicBezTo>
                <a:cubicBezTo>
                  <a:pt x="1244" y="2581"/>
                  <a:pt x="1279" y="2566"/>
                  <a:pt x="1298" y="2563"/>
                </a:cubicBezTo>
                <a:cubicBezTo>
                  <a:pt x="1318" y="2561"/>
                  <a:pt x="1354" y="2535"/>
                  <a:pt x="1367" y="2523"/>
                </a:cubicBezTo>
                <a:cubicBezTo>
                  <a:pt x="1380" y="2510"/>
                  <a:pt x="1413" y="2503"/>
                  <a:pt x="1426" y="2492"/>
                </a:cubicBezTo>
                <a:cubicBezTo>
                  <a:pt x="1439" y="2482"/>
                  <a:pt x="1443" y="2479"/>
                  <a:pt x="1454" y="2469"/>
                </a:cubicBezTo>
                <a:cubicBezTo>
                  <a:pt x="1465" y="2458"/>
                  <a:pt x="1473" y="2438"/>
                  <a:pt x="1482" y="2426"/>
                </a:cubicBezTo>
                <a:cubicBezTo>
                  <a:pt x="1490" y="2413"/>
                  <a:pt x="1510" y="2398"/>
                  <a:pt x="1516" y="2389"/>
                </a:cubicBezTo>
                <a:cubicBezTo>
                  <a:pt x="1523" y="2380"/>
                  <a:pt x="1512" y="2359"/>
                  <a:pt x="1503" y="2354"/>
                </a:cubicBezTo>
                <a:cubicBezTo>
                  <a:pt x="1495" y="2350"/>
                  <a:pt x="1480" y="2342"/>
                  <a:pt x="1475" y="2333"/>
                </a:cubicBezTo>
                <a:cubicBezTo>
                  <a:pt x="1471" y="2324"/>
                  <a:pt x="1445" y="2314"/>
                  <a:pt x="1436" y="2311"/>
                </a:cubicBezTo>
                <a:cubicBezTo>
                  <a:pt x="1428" y="2309"/>
                  <a:pt x="1411" y="2318"/>
                  <a:pt x="1413" y="2326"/>
                </a:cubicBezTo>
                <a:cubicBezTo>
                  <a:pt x="1415" y="2335"/>
                  <a:pt x="1398" y="2348"/>
                  <a:pt x="1391" y="2348"/>
                </a:cubicBezTo>
                <a:cubicBezTo>
                  <a:pt x="1385" y="2348"/>
                  <a:pt x="1378" y="2348"/>
                  <a:pt x="1363" y="2346"/>
                </a:cubicBezTo>
                <a:cubicBezTo>
                  <a:pt x="1348" y="2344"/>
                  <a:pt x="1339" y="2337"/>
                  <a:pt x="1339" y="2324"/>
                </a:cubicBezTo>
                <a:cubicBezTo>
                  <a:pt x="1339" y="2311"/>
                  <a:pt x="1337" y="2296"/>
                  <a:pt x="1331" y="2283"/>
                </a:cubicBezTo>
                <a:cubicBezTo>
                  <a:pt x="1324" y="2270"/>
                  <a:pt x="1309" y="2273"/>
                  <a:pt x="1296" y="2270"/>
                </a:cubicBezTo>
                <a:cubicBezTo>
                  <a:pt x="1283" y="2268"/>
                  <a:pt x="1275" y="2251"/>
                  <a:pt x="1275" y="2236"/>
                </a:cubicBezTo>
                <a:cubicBezTo>
                  <a:pt x="1275" y="2221"/>
                  <a:pt x="1266" y="2191"/>
                  <a:pt x="1264" y="2180"/>
                </a:cubicBezTo>
                <a:cubicBezTo>
                  <a:pt x="1262" y="2169"/>
                  <a:pt x="1287" y="2163"/>
                  <a:pt x="1298" y="2167"/>
                </a:cubicBezTo>
                <a:cubicBezTo>
                  <a:pt x="1309" y="2171"/>
                  <a:pt x="1341" y="2208"/>
                  <a:pt x="1339" y="2217"/>
                </a:cubicBezTo>
                <a:cubicBezTo>
                  <a:pt x="1337" y="2225"/>
                  <a:pt x="1359" y="2253"/>
                  <a:pt x="1359" y="2253"/>
                </a:cubicBezTo>
                <a:cubicBezTo>
                  <a:pt x="1387" y="2258"/>
                  <a:pt x="1387" y="2258"/>
                  <a:pt x="1387" y="2258"/>
                </a:cubicBezTo>
                <a:cubicBezTo>
                  <a:pt x="1387" y="2258"/>
                  <a:pt x="1419" y="2258"/>
                  <a:pt x="1430" y="2253"/>
                </a:cubicBezTo>
                <a:cubicBezTo>
                  <a:pt x="1441" y="2249"/>
                  <a:pt x="1452" y="2260"/>
                  <a:pt x="1458" y="2270"/>
                </a:cubicBezTo>
                <a:cubicBezTo>
                  <a:pt x="1465" y="2281"/>
                  <a:pt x="1482" y="2288"/>
                  <a:pt x="1490" y="2290"/>
                </a:cubicBezTo>
                <a:cubicBezTo>
                  <a:pt x="1499" y="2292"/>
                  <a:pt x="1534" y="2303"/>
                  <a:pt x="1540" y="2305"/>
                </a:cubicBezTo>
                <a:cubicBezTo>
                  <a:pt x="1547" y="2307"/>
                  <a:pt x="1592" y="2303"/>
                  <a:pt x="1616" y="2303"/>
                </a:cubicBezTo>
                <a:cubicBezTo>
                  <a:pt x="1639" y="2303"/>
                  <a:pt x="1648" y="2305"/>
                  <a:pt x="1657" y="2311"/>
                </a:cubicBezTo>
                <a:cubicBezTo>
                  <a:pt x="1665" y="2318"/>
                  <a:pt x="1696" y="2337"/>
                  <a:pt x="1696" y="2337"/>
                </a:cubicBezTo>
                <a:cubicBezTo>
                  <a:pt x="1696" y="2337"/>
                  <a:pt x="1711" y="2361"/>
                  <a:pt x="1719" y="2361"/>
                </a:cubicBezTo>
                <a:cubicBezTo>
                  <a:pt x="1728" y="2361"/>
                  <a:pt x="1737" y="2387"/>
                  <a:pt x="1745" y="2395"/>
                </a:cubicBezTo>
                <a:cubicBezTo>
                  <a:pt x="1754" y="2404"/>
                  <a:pt x="1767" y="2419"/>
                  <a:pt x="1778" y="2419"/>
                </a:cubicBezTo>
                <a:cubicBezTo>
                  <a:pt x="1788" y="2419"/>
                  <a:pt x="1793" y="2389"/>
                  <a:pt x="1797" y="2383"/>
                </a:cubicBezTo>
                <a:cubicBezTo>
                  <a:pt x="1801" y="2376"/>
                  <a:pt x="1806" y="2404"/>
                  <a:pt x="1810" y="2417"/>
                </a:cubicBezTo>
                <a:cubicBezTo>
                  <a:pt x="1814" y="2430"/>
                  <a:pt x="1808" y="2441"/>
                  <a:pt x="1810" y="2454"/>
                </a:cubicBezTo>
                <a:cubicBezTo>
                  <a:pt x="1812" y="2467"/>
                  <a:pt x="1819" y="2507"/>
                  <a:pt x="1823" y="2525"/>
                </a:cubicBezTo>
                <a:cubicBezTo>
                  <a:pt x="1827" y="2542"/>
                  <a:pt x="1864" y="2613"/>
                  <a:pt x="1871" y="2630"/>
                </a:cubicBezTo>
                <a:cubicBezTo>
                  <a:pt x="1877" y="2647"/>
                  <a:pt x="1899" y="2686"/>
                  <a:pt x="1903" y="2699"/>
                </a:cubicBezTo>
                <a:cubicBezTo>
                  <a:pt x="1907" y="2712"/>
                  <a:pt x="1925" y="2706"/>
                  <a:pt x="1931" y="2699"/>
                </a:cubicBezTo>
                <a:cubicBezTo>
                  <a:pt x="1937" y="2693"/>
                  <a:pt x="1955" y="2647"/>
                  <a:pt x="1955" y="2637"/>
                </a:cubicBezTo>
                <a:cubicBezTo>
                  <a:pt x="1955" y="2626"/>
                  <a:pt x="1966" y="2622"/>
                  <a:pt x="1968" y="2615"/>
                </a:cubicBezTo>
                <a:cubicBezTo>
                  <a:pt x="1970" y="2609"/>
                  <a:pt x="1974" y="2585"/>
                  <a:pt x="1970" y="2572"/>
                </a:cubicBezTo>
                <a:cubicBezTo>
                  <a:pt x="1966" y="2559"/>
                  <a:pt x="1974" y="2533"/>
                  <a:pt x="1974" y="2533"/>
                </a:cubicBezTo>
                <a:cubicBezTo>
                  <a:pt x="2004" y="2523"/>
                  <a:pt x="2004" y="2523"/>
                  <a:pt x="2004" y="2523"/>
                </a:cubicBezTo>
                <a:cubicBezTo>
                  <a:pt x="2004" y="2523"/>
                  <a:pt x="2024" y="2499"/>
                  <a:pt x="2041" y="2486"/>
                </a:cubicBezTo>
                <a:cubicBezTo>
                  <a:pt x="2058" y="2473"/>
                  <a:pt x="2065" y="2464"/>
                  <a:pt x="2078" y="2454"/>
                </a:cubicBezTo>
                <a:cubicBezTo>
                  <a:pt x="2091" y="2443"/>
                  <a:pt x="2102" y="2430"/>
                  <a:pt x="2115" y="2426"/>
                </a:cubicBezTo>
                <a:cubicBezTo>
                  <a:pt x="2128" y="2421"/>
                  <a:pt x="2121" y="2410"/>
                  <a:pt x="2121" y="2398"/>
                </a:cubicBezTo>
                <a:cubicBezTo>
                  <a:pt x="2121" y="2385"/>
                  <a:pt x="2138" y="2385"/>
                  <a:pt x="2156" y="2387"/>
                </a:cubicBezTo>
                <a:cubicBezTo>
                  <a:pt x="2173" y="2389"/>
                  <a:pt x="2179" y="2387"/>
                  <a:pt x="2184" y="2380"/>
                </a:cubicBezTo>
                <a:cubicBezTo>
                  <a:pt x="2188" y="2374"/>
                  <a:pt x="2207" y="2367"/>
                  <a:pt x="2218" y="2365"/>
                </a:cubicBezTo>
                <a:cubicBezTo>
                  <a:pt x="2229" y="2363"/>
                  <a:pt x="2223" y="2385"/>
                  <a:pt x="2220" y="2393"/>
                </a:cubicBezTo>
                <a:cubicBezTo>
                  <a:pt x="2218" y="2402"/>
                  <a:pt x="2238" y="2413"/>
                  <a:pt x="2240" y="2421"/>
                </a:cubicBezTo>
                <a:cubicBezTo>
                  <a:pt x="2242" y="2430"/>
                  <a:pt x="2246" y="2441"/>
                  <a:pt x="2255" y="2451"/>
                </a:cubicBezTo>
                <a:cubicBezTo>
                  <a:pt x="2264" y="2462"/>
                  <a:pt x="2277" y="2477"/>
                  <a:pt x="2281" y="2486"/>
                </a:cubicBezTo>
                <a:cubicBezTo>
                  <a:pt x="2285" y="2495"/>
                  <a:pt x="2285" y="2510"/>
                  <a:pt x="2290" y="2527"/>
                </a:cubicBezTo>
                <a:cubicBezTo>
                  <a:pt x="2294" y="2544"/>
                  <a:pt x="2307" y="2538"/>
                  <a:pt x="2322" y="2527"/>
                </a:cubicBezTo>
                <a:cubicBezTo>
                  <a:pt x="2337" y="2516"/>
                  <a:pt x="2341" y="2531"/>
                  <a:pt x="2346" y="2544"/>
                </a:cubicBezTo>
                <a:cubicBezTo>
                  <a:pt x="2350" y="2557"/>
                  <a:pt x="2374" y="2561"/>
                  <a:pt x="2369" y="2570"/>
                </a:cubicBezTo>
                <a:cubicBezTo>
                  <a:pt x="2365" y="2579"/>
                  <a:pt x="2367" y="2613"/>
                  <a:pt x="2365" y="2628"/>
                </a:cubicBezTo>
                <a:cubicBezTo>
                  <a:pt x="2363" y="2643"/>
                  <a:pt x="2372" y="2695"/>
                  <a:pt x="2376" y="2714"/>
                </a:cubicBezTo>
                <a:cubicBezTo>
                  <a:pt x="2380" y="2734"/>
                  <a:pt x="2408" y="2768"/>
                  <a:pt x="2415" y="2777"/>
                </a:cubicBezTo>
                <a:cubicBezTo>
                  <a:pt x="2421" y="2785"/>
                  <a:pt x="2421" y="2807"/>
                  <a:pt x="2419" y="2818"/>
                </a:cubicBezTo>
                <a:cubicBezTo>
                  <a:pt x="2417" y="2828"/>
                  <a:pt x="2432" y="2835"/>
                  <a:pt x="2441" y="2841"/>
                </a:cubicBezTo>
                <a:cubicBezTo>
                  <a:pt x="2449" y="2848"/>
                  <a:pt x="2471" y="2854"/>
                  <a:pt x="2482" y="2867"/>
                </a:cubicBezTo>
                <a:cubicBezTo>
                  <a:pt x="2492" y="2880"/>
                  <a:pt x="2495" y="2854"/>
                  <a:pt x="2492" y="2846"/>
                </a:cubicBezTo>
                <a:cubicBezTo>
                  <a:pt x="2490" y="2837"/>
                  <a:pt x="2488" y="2831"/>
                  <a:pt x="2505" y="2826"/>
                </a:cubicBezTo>
                <a:cubicBezTo>
                  <a:pt x="2523" y="2822"/>
                  <a:pt x="2501" y="2811"/>
                  <a:pt x="2492" y="2803"/>
                </a:cubicBezTo>
                <a:cubicBezTo>
                  <a:pt x="2484" y="2794"/>
                  <a:pt x="2475" y="2790"/>
                  <a:pt x="2462" y="2785"/>
                </a:cubicBezTo>
                <a:cubicBezTo>
                  <a:pt x="2449" y="2781"/>
                  <a:pt x="2441" y="2762"/>
                  <a:pt x="2432" y="2751"/>
                </a:cubicBezTo>
                <a:cubicBezTo>
                  <a:pt x="2423" y="2740"/>
                  <a:pt x="2415" y="2716"/>
                  <a:pt x="2402" y="2701"/>
                </a:cubicBezTo>
                <a:cubicBezTo>
                  <a:pt x="2389" y="2686"/>
                  <a:pt x="2385" y="2656"/>
                  <a:pt x="2382" y="2639"/>
                </a:cubicBezTo>
                <a:cubicBezTo>
                  <a:pt x="2380" y="2622"/>
                  <a:pt x="2402" y="2594"/>
                  <a:pt x="2406" y="2583"/>
                </a:cubicBezTo>
                <a:cubicBezTo>
                  <a:pt x="2410" y="2572"/>
                  <a:pt x="2417" y="2585"/>
                  <a:pt x="2428" y="2591"/>
                </a:cubicBezTo>
                <a:cubicBezTo>
                  <a:pt x="2438" y="2598"/>
                  <a:pt x="2436" y="2600"/>
                  <a:pt x="2445" y="2600"/>
                </a:cubicBezTo>
                <a:cubicBezTo>
                  <a:pt x="2454" y="2600"/>
                  <a:pt x="2464" y="2617"/>
                  <a:pt x="2464" y="2628"/>
                </a:cubicBezTo>
                <a:cubicBezTo>
                  <a:pt x="2464" y="2639"/>
                  <a:pt x="2490" y="2652"/>
                  <a:pt x="2499" y="2656"/>
                </a:cubicBezTo>
                <a:cubicBezTo>
                  <a:pt x="2508" y="2660"/>
                  <a:pt x="2512" y="2673"/>
                  <a:pt x="2512" y="2686"/>
                </a:cubicBezTo>
                <a:cubicBezTo>
                  <a:pt x="2512" y="2699"/>
                  <a:pt x="2546" y="2663"/>
                  <a:pt x="2553" y="2652"/>
                </a:cubicBezTo>
                <a:cubicBezTo>
                  <a:pt x="2559" y="2641"/>
                  <a:pt x="2559" y="2643"/>
                  <a:pt x="2570" y="2645"/>
                </a:cubicBezTo>
                <a:cubicBezTo>
                  <a:pt x="2581" y="2647"/>
                  <a:pt x="2585" y="2628"/>
                  <a:pt x="2594" y="2628"/>
                </a:cubicBezTo>
                <a:cubicBezTo>
                  <a:pt x="2603" y="2628"/>
                  <a:pt x="2609" y="2619"/>
                  <a:pt x="2613" y="2609"/>
                </a:cubicBezTo>
                <a:cubicBezTo>
                  <a:pt x="2618" y="2598"/>
                  <a:pt x="2605" y="2579"/>
                  <a:pt x="2598" y="2559"/>
                </a:cubicBezTo>
                <a:cubicBezTo>
                  <a:pt x="2592" y="2540"/>
                  <a:pt x="2579" y="2525"/>
                  <a:pt x="2568" y="2518"/>
                </a:cubicBezTo>
                <a:cubicBezTo>
                  <a:pt x="2557" y="2512"/>
                  <a:pt x="2536" y="2471"/>
                  <a:pt x="2525" y="2449"/>
                </a:cubicBezTo>
                <a:cubicBezTo>
                  <a:pt x="2514" y="2428"/>
                  <a:pt x="2546" y="2408"/>
                  <a:pt x="2562" y="2400"/>
                </a:cubicBezTo>
                <a:cubicBezTo>
                  <a:pt x="2577" y="2391"/>
                  <a:pt x="2583" y="2387"/>
                  <a:pt x="2592" y="2387"/>
                </a:cubicBezTo>
                <a:cubicBezTo>
                  <a:pt x="2600" y="2387"/>
                  <a:pt x="2611" y="2402"/>
                  <a:pt x="2611" y="2402"/>
                </a:cubicBezTo>
                <a:cubicBezTo>
                  <a:pt x="2607" y="2441"/>
                  <a:pt x="2607" y="2441"/>
                  <a:pt x="2607" y="2441"/>
                </a:cubicBezTo>
                <a:cubicBezTo>
                  <a:pt x="2607" y="2441"/>
                  <a:pt x="2594" y="2454"/>
                  <a:pt x="2590" y="2467"/>
                </a:cubicBezTo>
                <a:cubicBezTo>
                  <a:pt x="2585" y="2479"/>
                  <a:pt x="2611" y="2475"/>
                  <a:pt x="2620" y="2473"/>
                </a:cubicBezTo>
                <a:cubicBezTo>
                  <a:pt x="2629" y="2471"/>
                  <a:pt x="2648" y="2434"/>
                  <a:pt x="2639" y="2432"/>
                </a:cubicBezTo>
                <a:cubicBezTo>
                  <a:pt x="2631" y="2430"/>
                  <a:pt x="2639" y="2406"/>
                  <a:pt x="2641" y="2398"/>
                </a:cubicBezTo>
                <a:cubicBezTo>
                  <a:pt x="2644" y="2389"/>
                  <a:pt x="2665" y="2389"/>
                  <a:pt x="2676" y="2387"/>
                </a:cubicBezTo>
                <a:cubicBezTo>
                  <a:pt x="2687" y="2385"/>
                  <a:pt x="2704" y="2374"/>
                  <a:pt x="2724" y="2374"/>
                </a:cubicBezTo>
                <a:cubicBezTo>
                  <a:pt x="2743" y="2374"/>
                  <a:pt x="2778" y="2335"/>
                  <a:pt x="2786" y="2329"/>
                </a:cubicBezTo>
                <a:cubicBezTo>
                  <a:pt x="2795" y="2322"/>
                  <a:pt x="2816" y="2311"/>
                  <a:pt x="2832" y="2296"/>
                </a:cubicBezTo>
                <a:cubicBezTo>
                  <a:pt x="2847" y="2281"/>
                  <a:pt x="2851" y="2249"/>
                  <a:pt x="2864" y="2236"/>
                </a:cubicBezTo>
                <a:cubicBezTo>
                  <a:pt x="2877" y="2223"/>
                  <a:pt x="2883" y="2167"/>
                  <a:pt x="2870" y="2167"/>
                </a:cubicBezTo>
                <a:cubicBezTo>
                  <a:pt x="2857" y="2167"/>
                  <a:pt x="2857" y="2141"/>
                  <a:pt x="2857" y="2141"/>
                </a:cubicBezTo>
                <a:cubicBezTo>
                  <a:pt x="2857" y="2141"/>
                  <a:pt x="2866" y="2120"/>
                  <a:pt x="2866" y="2102"/>
                </a:cubicBezTo>
                <a:cubicBezTo>
                  <a:pt x="2866" y="2085"/>
                  <a:pt x="2868" y="2085"/>
                  <a:pt x="2855" y="2081"/>
                </a:cubicBezTo>
                <a:cubicBezTo>
                  <a:pt x="2842" y="2077"/>
                  <a:pt x="2844" y="2062"/>
                  <a:pt x="2832" y="2044"/>
                </a:cubicBezTo>
                <a:cubicBezTo>
                  <a:pt x="2819" y="2027"/>
                  <a:pt x="2832" y="2023"/>
                  <a:pt x="2832" y="2023"/>
                </a:cubicBezTo>
                <a:cubicBezTo>
                  <a:pt x="2855" y="2003"/>
                  <a:pt x="2855" y="2003"/>
                  <a:pt x="2855" y="2003"/>
                </a:cubicBezTo>
                <a:cubicBezTo>
                  <a:pt x="2855" y="2003"/>
                  <a:pt x="2881" y="1982"/>
                  <a:pt x="2886" y="1971"/>
                </a:cubicBezTo>
                <a:cubicBezTo>
                  <a:pt x="2890" y="1960"/>
                  <a:pt x="2864" y="1971"/>
                  <a:pt x="2857" y="1973"/>
                </a:cubicBezTo>
                <a:cubicBezTo>
                  <a:pt x="2851" y="1975"/>
                  <a:pt x="2832" y="1984"/>
                  <a:pt x="2814" y="1982"/>
                </a:cubicBezTo>
                <a:cubicBezTo>
                  <a:pt x="2797" y="1980"/>
                  <a:pt x="2816" y="1965"/>
                  <a:pt x="2812" y="1958"/>
                </a:cubicBezTo>
                <a:cubicBezTo>
                  <a:pt x="2808" y="1952"/>
                  <a:pt x="2797" y="1954"/>
                  <a:pt x="2793" y="1943"/>
                </a:cubicBezTo>
                <a:cubicBezTo>
                  <a:pt x="2788" y="1932"/>
                  <a:pt x="2803" y="1922"/>
                  <a:pt x="2810" y="1919"/>
                </a:cubicBezTo>
                <a:cubicBezTo>
                  <a:pt x="2816" y="1917"/>
                  <a:pt x="2832" y="1911"/>
                  <a:pt x="2834" y="1898"/>
                </a:cubicBezTo>
                <a:cubicBezTo>
                  <a:pt x="2836" y="1885"/>
                  <a:pt x="2862" y="1889"/>
                  <a:pt x="2868" y="1891"/>
                </a:cubicBezTo>
                <a:cubicBezTo>
                  <a:pt x="2875" y="1894"/>
                  <a:pt x="2890" y="1911"/>
                  <a:pt x="2890" y="1919"/>
                </a:cubicBezTo>
                <a:cubicBezTo>
                  <a:pt x="2890" y="1928"/>
                  <a:pt x="2940" y="1913"/>
                  <a:pt x="2940" y="1913"/>
                </a:cubicBezTo>
                <a:cubicBezTo>
                  <a:pt x="2940" y="1913"/>
                  <a:pt x="2959" y="1922"/>
                  <a:pt x="2957" y="1932"/>
                </a:cubicBezTo>
                <a:cubicBezTo>
                  <a:pt x="2955" y="1943"/>
                  <a:pt x="2957" y="1952"/>
                  <a:pt x="2950" y="1960"/>
                </a:cubicBezTo>
                <a:cubicBezTo>
                  <a:pt x="2944" y="1969"/>
                  <a:pt x="2968" y="1969"/>
                  <a:pt x="2976" y="1969"/>
                </a:cubicBezTo>
                <a:cubicBezTo>
                  <a:pt x="2985" y="1969"/>
                  <a:pt x="2993" y="1982"/>
                  <a:pt x="2991" y="1990"/>
                </a:cubicBezTo>
                <a:cubicBezTo>
                  <a:pt x="2989" y="1999"/>
                  <a:pt x="2981" y="2010"/>
                  <a:pt x="2978" y="2021"/>
                </a:cubicBezTo>
                <a:cubicBezTo>
                  <a:pt x="2976" y="2031"/>
                  <a:pt x="2989" y="2044"/>
                  <a:pt x="3000" y="2059"/>
                </a:cubicBezTo>
                <a:cubicBezTo>
                  <a:pt x="3011" y="2074"/>
                  <a:pt x="3054" y="2027"/>
                  <a:pt x="3065" y="2014"/>
                </a:cubicBezTo>
                <a:cubicBezTo>
                  <a:pt x="3076" y="2001"/>
                  <a:pt x="3065" y="1975"/>
                  <a:pt x="3052" y="1973"/>
                </a:cubicBezTo>
                <a:cubicBezTo>
                  <a:pt x="3039" y="1971"/>
                  <a:pt x="3041" y="1952"/>
                  <a:pt x="3017" y="1943"/>
                </a:cubicBezTo>
                <a:cubicBezTo>
                  <a:pt x="2993" y="1934"/>
                  <a:pt x="3015" y="1930"/>
                  <a:pt x="3017" y="1915"/>
                </a:cubicBezTo>
                <a:cubicBezTo>
                  <a:pt x="3019" y="1900"/>
                  <a:pt x="3030" y="1891"/>
                  <a:pt x="3035" y="1878"/>
                </a:cubicBezTo>
                <a:cubicBezTo>
                  <a:pt x="3039" y="1866"/>
                  <a:pt x="3058" y="1853"/>
                  <a:pt x="3065" y="1840"/>
                </a:cubicBezTo>
                <a:cubicBezTo>
                  <a:pt x="3071" y="1827"/>
                  <a:pt x="3078" y="1820"/>
                  <a:pt x="3104" y="1820"/>
                </a:cubicBezTo>
                <a:cubicBezTo>
                  <a:pt x="3130" y="1820"/>
                  <a:pt x="3134" y="1799"/>
                  <a:pt x="3143" y="1805"/>
                </a:cubicBezTo>
                <a:cubicBezTo>
                  <a:pt x="3151" y="1812"/>
                  <a:pt x="3201" y="1760"/>
                  <a:pt x="3207" y="1747"/>
                </a:cubicBezTo>
                <a:cubicBezTo>
                  <a:pt x="3214" y="1734"/>
                  <a:pt x="3248" y="1682"/>
                  <a:pt x="3255" y="1667"/>
                </a:cubicBezTo>
                <a:cubicBezTo>
                  <a:pt x="3261" y="1652"/>
                  <a:pt x="3279" y="1618"/>
                  <a:pt x="3287" y="1598"/>
                </a:cubicBezTo>
                <a:cubicBezTo>
                  <a:pt x="3296" y="1579"/>
                  <a:pt x="3294" y="1538"/>
                  <a:pt x="3289" y="1521"/>
                </a:cubicBezTo>
                <a:cubicBezTo>
                  <a:pt x="3285" y="1504"/>
                  <a:pt x="3307" y="1484"/>
                  <a:pt x="3315" y="1486"/>
                </a:cubicBezTo>
                <a:cubicBezTo>
                  <a:pt x="3324" y="1489"/>
                  <a:pt x="3324" y="1549"/>
                  <a:pt x="3324" y="1598"/>
                </a:cubicBezTo>
                <a:cubicBezTo>
                  <a:pt x="3324" y="1648"/>
                  <a:pt x="3330" y="1700"/>
                  <a:pt x="3335" y="1691"/>
                </a:cubicBezTo>
                <a:cubicBezTo>
                  <a:pt x="3339" y="1682"/>
                  <a:pt x="3343" y="1639"/>
                  <a:pt x="3343" y="1626"/>
                </a:cubicBezTo>
                <a:cubicBezTo>
                  <a:pt x="3343" y="1613"/>
                  <a:pt x="3356" y="1611"/>
                  <a:pt x="3369" y="1609"/>
                </a:cubicBezTo>
                <a:cubicBezTo>
                  <a:pt x="3382" y="1607"/>
                  <a:pt x="3352" y="1517"/>
                  <a:pt x="3350" y="1480"/>
                </a:cubicBezTo>
                <a:cubicBezTo>
                  <a:pt x="3348" y="1443"/>
                  <a:pt x="3358" y="1430"/>
                  <a:pt x="3337" y="1426"/>
                </a:cubicBezTo>
                <a:cubicBezTo>
                  <a:pt x="3315" y="1422"/>
                  <a:pt x="3332" y="1441"/>
                  <a:pt x="3324" y="1445"/>
                </a:cubicBezTo>
                <a:cubicBezTo>
                  <a:pt x="3315" y="1450"/>
                  <a:pt x="3300" y="1441"/>
                  <a:pt x="3289" y="1437"/>
                </a:cubicBezTo>
                <a:cubicBezTo>
                  <a:pt x="3279" y="1433"/>
                  <a:pt x="3268" y="1422"/>
                  <a:pt x="3255" y="1426"/>
                </a:cubicBezTo>
                <a:cubicBezTo>
                  <a:pt x="3242" y="1430"/>
                  <a:pt x="3240" y="1428"/>
                  <a:pt x="3225" y="1422"/>
                </a:cubicBezTo>
                <a:cubicBezTo>
                  <a:pt x="3209" y="1415"/>
                  <a:pt x="3227" y="1400"/>
                  <a:pt x="3214" y="1394"/>
                </a:cubicBezTo>
                <a:cubicBezTo>
                  <a:pt x="3201" y="1387"/>
                  <a:pt x="3199" y="1398"/>
                  <a:pt x="3181" y="1400"/>
                </a:cubicBezTo>
                <a:cubicBezTo>
                  <a:pt x="3164" y="1402"/>
                  <a:pt x="3184" y="1387"/>
                  <a:pt x="3190" y="1379"/>
                </a:cubicBezTo>
                <a:cubicBezTo>
                  <a:pt x="3196" y="1370"/>
                  <a:pt x="3294" y="1271"/>
                  <a:pt x="3304" y="1252"/>
                </a:cubicBezTo>
                <a:cubicBezTo>
                  <a:pt x="3315" y="1232"/>
                  <a:pt x="3354" y="1211"/>
                  <a:pt x="3371" y="1209"/>
                </a:cubicBezTo>
                <a:cubicBezTo>
                  <a:pt x="3389" y="1206"/>
                  <a:pt x="3458" y="1202"/>
                  <a:pt x="3466" y="1209"/>
                </a:cubicBezTo>
                <a:cubicBezTo>
                  <a:pt x="3475" y="1215"/>
                  <a:pt x="3486" y="1189"/>
                  <a:pt x="3501" y="1189"/>
                </a:cubicBezTo>
                <a:cubicBezTo>
                  <a:pt x="3516" y="1189"/>
                  <a:pt x="3531" y="1209"/>
                  <a:pt x="3544" y="1217"/>
                </a:cubicBezTo>
                <a:cubicBezTo>
                  <a:pt x="3557" y="1226"/>
                  <a:pt x="3615" y="1219"/>
                  <a:pt x="3622" y="1209"/>
                </a:cubicBezTo>
                <a:cubicBezTo>
                  <a:pt x="3628" y="1198"/>
                  <a:pt x="3611" y="1187"/>
                  <a:pt x="3598" y="1178"/>
                </a:cubicBezTo>
                <a:cubicBezTo>
                  <a:pt x="3585" y="1170"/>
                  <a:pt x="3646" y="1107"/>
                  <a:pt x="3652" y="1101"/>
                </a:cubicBezTo>
                <a:cubicBezTo>
                  <a:pt x="3659" y="1094"/>
                  <a:pt x="3687" y="1088"/>
                  <a:pt x="3710" y="1086"/>
                </a:cubicBezTo>
                <a:cubicBezTo>
                  <a:pt x="3734" y="1084"/>
                  <a:pt x="3726" y="1103"/>
                  <a:pt x="3719" y="1116"/>
                </a:cubicBezTo>
                <a:cubicBezTo>
                  <a:pt x="3713" y="1129"/>
                  <a:pt x="3726" y="1153"/>
                  <a:pt x="3736" y="1157"/>
                </a:cubicBezTo>
                <a:cubicBezTo>
                  <a:pt x="3747" y="1161"/>
                  <a:pt x="3751" y="1118"/>
                  <a:pt x="3751" y="1118"/>
                </a:cubicBezTo>
                <a:cubicBezTo>
                  <a:pt x="3751" y="1118"/>
                  <a:pt x="3780" y="1094"/>
                  <a:pt x="3777" y="1086"/>
                </a:cubicBezTo>
                <a:cubicBezTo>
                  <a:pt x="3775" y="1077"/>
                  <a:pt x="3801" y="1051"/>
                  <a:pt x="3801" y="1051"/>
                </a:cubicBezTo>
                <a:cubicBezTo>
                  <a:pt x="3801" y="1051"/>
                  <a:pt x="3823" y="1051"/>
                  <a:pt x="3831" y="1060"/>
                </a:cubicBezTo>
                <a:cubicBezTo>
                  <a:pt x="3840" y="1069"/>
                  <a:pt x="3821" y="1069"/>
                  <a:pt x="3810" y="1075"/>
                </a:cubicBezTo>
                <a:cubicBezTo>
                  <a:pt x="3799" y="1081"/>
                  <a:pt x="3806" y="1118"/>
                  <a:pt x="3803" y="1127"/>
                </a:cubicBezTo>
                <a:cubicBezTo>
                  <a:pt x="3801" y="1135"/>
                  <a:pt x="3771" y="1148"/>
                  <a:pt x="3771" y="1148"/>
                </a:cubicBezTo>
                <a:cubicBezTo>
                  <a:pt x="3771" y="1148"/>
                  <a:pt x="3713" y="1202"/>
                  <a:pt x="3708" y="1219"/>
                </a:cubicBezTo>
                <a:cubicBezTo>
                  <a:pt x="3704" y="1237"/>
                  <a:pt x="3663" y="1267"/>
                  <a:pt x="3644" y="1293"/>
                </a:cubicBezTo>
                <a:cubicBezTo>
                  <a:pt x="3624" y="1318"/>
                  <a:pt x="3622" y="1433"/>
                  <a:pt x="3624" y="1448"/>
                </a:cubicBezTo>
                <a:cubicBezTo>
                  <a:pt x="3626" y="1463"/>
                  <a:pt x="3646" y="1525"/>
                  <a:pt x="3648" y="1540"/>
                </a:cubicBezTo>
                <a:cubicBezTo>
                  <a:pt x="3650" y="1555"/>
                  <a:pt x="3689" y="1482"/>
                  <a:pt x="3691" y="1467"/>
                </a:cubicBezTo>
                <a:cubicBezTo>
                  <a:pt x="3693" y="1452"/>
                  <a:pt x="3713" y="1458"/>
                  <a:pt x="3719" y="1454"/>
                </a:cubicBezTo>
                <a:cubicBezTo>
                  <a:pt x="3726" y="1450"/>
                  <a:pt x="3721" y="1426"/>
                  <a:pt x="3719" y="1415"/>
                </a:cubicBezTo>
                <a:cubicBezTo>
                  <a:pt x="3717" y="1405"/>
                  <a:pt x="3736" y="1405"/>
                  <a:pt x="3747" y="1400"/>
                </a:cubicBezTo>
                <a:cubicBezTo>
                  <a:pt x="3758" y="1396"/>
                  <a:pt x="3760" y="1377"/>
                  <a:pt x="3758" y="1357"/>
                </a:cubicBezTo>
                <a:cubicBezTo>
                  <a:pt x="3756" y="1338"/>
                  <a:pt x="3767" y="1338"/>
                  <a:pt x="3788" y="1342"/>
                </a:cubicBezTo>
                <a:cubicBezTo>
                  <a:pt x="3810" y="1346"/>
                  <a:pt x="3786" y="1297"/>
                  <a:pt x="3788" y="1280"/>
                </a:cubicBezTo>
                <a:cubicBezTo>
                  <a:pt x="3790" y="1262"/>
                  <a:pt x="3782" y="1269"/>
                  <a:pt x="3771" y="1269"/>
                </a:cubicBezTo>
                <a:cubicBezTo>
                  <a:pt x="3760" y="1269"/>
                  <a:pt x="3797" y="1193"/>
                  <a:pt x="3801" y="1185"/>
                </a:cubicBezTo>
                <a:cubicBezTo>
                  <a:pt x="3806" y="1176"/>
                  <a:pt x="3834" y="1168"/>
                  <a:pt x="3840" y="1161"/>
                </a:cubicBezTo>
                <a:cubicBezTo>
                  <a:pt x="3846" y="1155"/>
                  <a:pt x="3849" y="1172"/>
                  <a:pt x="3857" y="1181"/>
                </a:cubicBezTo>
                <a:cubicBezTo>
                  <a:pt x="3866" y="1189"/>
                  <a:pt x="3857" y="1181"/>
                  <a:pt x="3868" y="1163"/>
                </a:cubicBezTo>
                <a:cubicBezTo>
                  <a:pt x="3879" y="1146"/>
                  <a:pt x="3877" y="1159"/>
                  <a:pt x="3894" y="1155"/>
                </a:cubicBezTo>
                <a:cubicBezTo>
                  <a:pt x="3911" y="1150"/>
                  <a:pt x="3918" y="1155"/>
                  <a:pt x="3926" y="1159"/>
                </a:cubicBezTo>
                <a:cubicBezTo>
                  <a:pt x="3935" y="1163"/>
                  <a:pt x="3931" y="1183"/>
                  <a:pt x="3942" y="1187"/>
                </a:cubicBezTo>
                <a:cubicBezTo>
                  <a:pt x="3952" y="1191"/>
                  <a:pt x="3957" y="1176"/>
                  <a:pt x="3955" y="1159"/>
                </a:cubicBezTo>
                <a:cubicBezTo>
                  <a:pt x="3952" y="1142"/>
                  <a:pt x="3980" y="1122"/>
                  <a:pt x="3989" y="1114"/>
                </a:cubicBezTo>
                <a:cubicBezTo>
                  <a:pt x="3998" y="1105"/>
                  <a:pt x="4011" y="1099"/>
                  <a:pt x="4028" y="1086"/>
                </a:cubicBezTo>
                <a:cubicBezTo>
                  <a:pt x="4045" y="1073"/>
                  <a:pt x="4088" y="1053"/>
                  <a:pt x="4097" y="1049"/>
                </a:cubicBezTo>
                <a:cubicBezTo>
                  <a:pt x="4106" y="1045"/>
                  <a:pt x="4119" y="1056"/>
                  <a:pt x="4132" y="1064"/>
                </a:cubicBezTo>
                <a:cubicBezTo>
                  <a:pt x="4145" y="1073"/>
                  <a:pt x="4145" y="1023"/>
                  <a:pt x="4145" y="1013"/>
                </a:cubicBezTo>
                <a:cubicBezTo>
                  <a:pt x="4145" y="1002"/>
                  <a:pt x="4123" y="969"/>
                  <a:pt x="4099" y="954"/>
                </a:cubicBezTo>
                <a:cubicBezTo>
                  <a:pt x="4075" y="939"/>
                  <a:pt x="4093" y="935"/>
                  <a:pt x="4103" y="931"/>
                </a:cubicBezTo>
                <a:cubicBezTo>
                  <a:pt x="4114" y="926"/>
                  <a:pt x="4132" y="926"/>
                  <a:pt x="4147" y="920"/>
                </a:cubicBezTo>
                <a:cubicBezTo>
                  <a:pt x="4162" y="913"/>
                  <a:pt x="4170" y="900"/>
                  <a:pt x="4173" y="890"/>
                </a:cubicBezTo>
                <a:cubicBezTo>
                  <a:pt x="4175" y="879"/>
                  <a:pt x="4168" y="866"/>
                  <a:pt x="4186" y="864"/>
                </a:cubicBezTo>
                <a:cubicBezTo>
                  <a:pt x="4203" y="862"/>
                  <a:pt x="4203" y="903"/>
                  <a:pt x="4203" y="903"/>
                </a:cubicBezTo>
                <a:cubicBezTo>
                  <a:pt x="4237" y="903"/>
                  <a:pt x="4237" y="903"/>
                  <a:pt x="4237" y="903"/>
                </a:cubicBezTo>
                <a:cubicBezTo>
                  <a:pt x="4250" y="903"/>
                  <a:pt x="4244" y="920"/>
                  <a:pt x="4242" y="926"/>
                </a:cubicBezTo>
                <a:cubicBezTo>
                  <a:pt x="4240" y="933"/>
                  <a:pt x="4261" y="939"/>
                  <a:pt x="4270" y="941"/>
                </a:cubicBezTo>
                <a:cubicBezTo>
                  <a:pt x="4278" y="944"/>
                  <a:pt x="4302" y="959"/>
                  <a:pt x="4317" y="965"/>
                </a:cubicBezTo>
                <a:cubicBezTo>
                  <a:pt x="4332" y="972"/>
                  <a:pt x="4330" y="911"/>
                  <a:pt x="4330" y="900"/>
                </a:cubicBezTo>
                <a:cubicBezTo>
                  <a:pt x="4330" y="890"/>
                  <a:pt x="4363" y="881"/>
                  <a:pt x="4369" y="875"/>
                </a:cubicBezTo>
                <a:cubicBezTo>
                  <a:pt x="4376" y="868"/>
                  <a:pt x="4371" y="862"/>
                  <a:pt x="4363" y="85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1" name="Freeform 41">
            <a:extLst>
              <a:ext uri="{FF2B5EF4-FFF2-40B4-BE49-F238E27FC236}">
                <a16:creationId xmlns:a16="http://schemas.microsoft.com/office/drawing/2014/main" id="{124D626B-AF63-2C4F-95B2-7DD6FD4CB6CA}"/>
              </a:ext>
            </a:extLst>
          </p:cNvPr>
          <p:cNvSpPr>
            <a:spLocks/>
          </p:cNvSpPr>
          <p:nvPr/>
        </p:nvSpPr>
        <p:spPr bwMode="auto">
          <a:xfrm>
            <a:off x="5216580" y="3497756"/>
            <a:ext cx="104612" cy="130764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24" y="65"/>
              </a:cxn>
              <a:cxn ang="0">
                <a:pos x="24" y="101"/>
              </a:cxn>
              <a:cxn ang="0">
                <a:pos x="11" y="134"/>
              </a:cxn>
              <a:cxn ang="0">
                <a:pos x="44" y="138"/>
              </a:cxn>
              <a:cxn ang="0">
                <a:pos x="74" y="118"/>
              </a:cxn>
              <a:cxn ang="0">
                <a:pos x="95" y="108"/>
              </a:cxn>
              <a:cxn ang="0">
                <a:pos x="98" y="67"/>
              </a:cxn>
              <a:cxn ang="0">
                <a:pos x="106" y="45"/>
              </a:cxn>
              <a:cxn ang="0">
                <a:pos x="108" y="24"/>
              </a:cxn>
              <a:cxn ang="0">
                <a:pos x="78" y="0"/>
              </a:cxn>
              <a:cxn ang="0">
                <a:pos x="65" y="26"/>
              </a:cxn>
              <a:cxn ang="0">
                <a:pos x="44" y="34"/>
              </a:cxn>
              <a:cxn ang="0">
                <a:pos x="9" y="32"/>
              </a:cxn>
            </a:cxnLst>
            <a:rect l="0" t="0" r="r" b="b"/>
            <a:pathLst>
              <a:path w="115" h="144">
                <a:moveTo>
                  <a:pt x="9" y="32"/>
                </a:moveTo>
                <a:cubicBezTo>
                  <a:pt x="7" y="41"/>
                  <a:pt x="18" y="54"/>
                  <a:pt x="24" y="65"/>
                </a:cubicBezTo>
                <a:cubicBezTo>
                  <a:pt x="31" y="75"/>
                  <a:pt x="33" y="86"/>
                  <a:pt x="24" y="101"/>
                </a:cubicBezTo>
                <a:cubicBezTo>
                  <a:pt x="16" y="116"/>
                  <a:pt x="0" y="123"/>
                  <a:pt x="11" y="134"/>
                </a:cubicBezTo>
                <a:cubicBezTo>
                  <a:pt x="22" y="144"/>
                  <a:pt x="37" y="144"/>
                  <a:pt x="44" y="138"/>
                </a:cubicBezTo>
                <a:cubicBezTo>
                  <a:pt x="50" y="131"/>
                  <a:pt x="65" y="123"/>
                  <a:pt x="74" y="118"/>
                </a:cubicBezTo>
                <a:cubicBezTo>
                  <a:pt x="83" y="114"/>
                  <a:pt x="93" y="116"/>
                  <a:pt x="95" y="108"/>
                </a:cubicBezTo>
                <a:cubicBezTo>
                  <a:pt x="98" y="99"/>
                  <a:pt x="95" y="73"/>
                  <a:pt x="98" y="67"/>
                </a:cubicBezTo>
                <a:cubicBezTo>
                  <a:pt x="100" y="60"/>
                  <a:pt x="106" y="45"/>
                  <a:pt x="106" y="45"/>
                </a:cubicBezTo>
                <a:cubicBezTo>
                  <a:pt x="106" y="45"/>
                  <a:pt x="115" y="30"/>
                  <a:pt x="108" y="24"/>
                </a:cubicBezTo>
                <a:cubicBezTo>
                  <a:pt x="102" y="17"/>
                  <a:pt x="78" y="0"/>
                  <a:pt x="78" y="0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52" y="39"/>
                  <a:pt x="44" y="34"/>
                </a:cubicBezTo>
                <a:cubicBezTo>
                  <a:pt x="35" y="30"/>
                  <a:pt x="9" y="32"/>
                  <a:pt x="9" y="3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2" name="Freeform 42">
            <a:extLst>
              <a:ext uri="{FF2B5EF4-FFF2-40B4-BE49-F238E27FC236}">
                <a16:creationId xmlns:a16="http://schemas.microsoft.com/office/drawing/2014/main" id="{82D3F94A-FB32-2E4F-A5F4-186CA5E1203E}"/>
              </a:ext>
            </a:extLst>
          </p:cNvPr>
          <p:cNvSpPr>
            <a:spLocks/>
          </p:cNvSpPr>
          <p:nvPr/>
        </p:nvSpPr>
        <p:spPr bwMode="auto">
          <a:xfrm>
            <a:off x="5301379" y="3324989"/>
            <a:ext cx="155332" cy="374858"/>
          </a:xfrm>
          <a:custGeom>
            <a:avLst/>
            <a:gdLst/>
            <a:ahLst/>
            <a:cxnLst>
              <a:cxn ang="0">
                <a:pos x="61" y="20"/>
              </a:cxn>
              <a:cxn ang="0">
                <a:pos x="33" y="76"/>
              </a:cxn>
              <a:cxn ang="0">
                <a:pos x="7" y="93"/>
              </a:cxn>
              <a:cxn ang="0">
                <a:pos x="11" y="125"/>
              </a:cxn>
              <a:cxn ang="0">
                <a:pos x="26" y="138"/>
              </a:cxn>
              <a:cxn ang="0">
                <a:pos x="33" y="188"/>
              </a:cxn>
              <a:cxn ang="0">
                <a:pos x="54" y="196"/>
              </a:cxn>
              <a:cxn ang="0">
                <a:pos x="69" y="229"/>
              </a:cxn>
              <a:cxn ang="0">
                <a:pos x="65" y="257"/>
              </a:cxn>
              <a:cxn ang="0">
                <a:pos x="44" y="272"/>
              </a:cxn>
              <a:cxn ang="0">
                <a:pos x="41" y="293"/>
              </a:cxn>
              <a:cxn ang="0">
                <a:pos x="35" y="311"/>
              </a:cxn>
              <a:cxn ang="0">
                <a:pos x="72" y="326"/>
              </a:cxn>
              <a:cxn ang="0">
                <a:pos x="63" y="347"/>
              </a:cxn>
              <a:cxn ang="0">
                <a:pos x="37" y="362"/>
              </a:cxn>
              <a:cxn ang="0">
                <a:pos x="35" y="395"/>
              </a:cxn>
              <a:cxn ang="0">
                <a:pos x="93" y="360"/>
              </a:cxn>
              <a:cxn ang="0">
                <a:pos x="147" y="356"/>
              </a:cxn>
              <a:cxn ang="0">
                <a:pos x="164" y="343"/>
              </a:cxn>
              <a:cxn ang="0">
                <a:pos x="167" y="313"/>
              </a:cxn>
              <a:cxn ang="0">
                <a:pos x="171" y="287"/>
              </a:cxn>
              <a:cxn ang="0">
                <a:pos x="136" y="278"/>
              </a:cxn>
              <a:cxn ang="0">
                <a:pos x="141" y="244"/>
              </a:cxn>
              <a:cxn ang="0">
                <a:pos x="113" y="218"/>
              </a:cxn>
              <a:cxn ang="0">
                <a:pos x="82" y="151"/>
              </a:cxn>
              <a:cxn ang="0">
                <a:pos x="95" y="115"/>
              </a:cxn>
              <a:cxn ang="0">
                <a:pos x="89" y="91"/>
              </a:cxn>
              <a:cxn ang="0">
                <a:pos x="61" y="87"/>
              </a:cxn>
              <a:cxn ang="0">
                <a:pos x="65" y="56"/>
              </a:cxn>
              <a:cxn ang="0">
                <a:pos x="61" y="20"/>
              </a:cxn>
            </a:cxnLst>
            <a:rect l="0" t="0" r="r" b="b"/>
            <a:pathLst>
              <a:path w="171" h="412">
                <a:moveTo>
                  <a:pt x="61" y="20"/>
                </a:moveTo>
                <a:cubicBezTo>
                  <a:pt x="57" y="25"/>
                  <a:pt x="39" y="74"/>
                  <a:pt x="33" y="76"/>
                </a:cubicBezTo>
                <a:cubicBezTo>
                  <a:pt x="26" y="78"/>
                  <a:pt x="9" y="84"/>
                  <a:pt x="7" y="93"/>
                </a:cubicBezTo>
                <a:cubicBezTo>
                  <a:pt x="5" y="102"/>
                  <a:pt x="0" y="123"/>
                  <a:pt x="11" y="125"/>
                </a:cubicBezTo>
                <a:cubicBezTo>
                  <a:pt x="22" y="128"/>
                  <a:pt x="24" y="125"/>
                  <a:pt x="26" y="138"/>
                </a:cubicBezTo>
                <a:cubicBezTo>
                  <a:pt x="28" y="151"/>
                  <a:pt x="26" y="179"/>
                  <a:pt x="33" y="188"/>
                </a:cubicBezTo>
                <a:cubicBezTo>
                  <a:pt x="39" y="196"/>
                  <a:pt x="46" y="190"/>
                  <a:pt x="54" y="196"/>
                </a:cubicBezTo>
                <a:cubicBezTo>
                  <a:pt x="63" y="203"/>
                  <a:pt x="65" y="220"/>
                  <a:pt x="69" y="229"/>
                </a:cubicBezTo>
                <a:cubicBezTo>
                  <a:pt x="74" y="237"/>
                  <a:pt x="78" y="255"/>
                  <a:pt x="65" y="257"/>
                </a:cubicBezTo>
                <a:cubicBezTo>
                  <a:pt x="52" y="259"/>
                  <a:pt x="37" y="259"/>
                  <a:pt x="44" y="272"/>
                </a:cubicBezTo>
                <a:cubicBezTo>
                  <a:pt x="50" y="285"/>
                  <a:pt x="44" y="285"/>
                  <a:pt x="41" y="293"/>
                </a:cubicBezTo>
                <a:cubicBezTo>
                  <a:pt x="39" y="302"/>
                  <a:pt x="26" y="304"/>
                  <a:pt x="35" y="311"/>
                </a:cubicBezTo>
                <a:cubicBezTo>
                  <a:pt x="44" y="317"/>
                  <a:pt x="61" y="326"/>
                  <a:pt x="72" y="326"/>
                </a:cubicBezTo>
                <a:cubicBezTo>
                  <a:pt x="82" y="326"/>
                  <a:pt x="80" y="343"/>
                  <a:pt x="63" y="347"/>
                </a:cubicBezTo>
                <a:cubicBezTo>
                  <a:pt x="46" y="352"/>
                  <a:pt x="39" y="352"/>
                  <a:pt x="37" y="362"/>
                </a:cubicBezTo>
                <a:cubicBezTo>
                  <a:pt x="35" y="373"/>
                  <a:pt x="15" y="412"/>
                  <a:pt x="35" y="395"/>
                </a:cubicBezTo>
                <a:cubicBezTo>
                  <a:pt x="54" y="377"/>
                  <a:pt x="78" y="362"/>
                  <a:pt x="93" y="360"/>
                </a:cubicBezTo>
                <a:cubicBezTo>
                  <a:pt x="108" y="358"/>
                  <a:pt x="139" y="356"/>
                  <a:pt x="147" y="356"/>
                </a:cubicBezTo>
                <a:cubicBezTo>
                  <a:pt x="156" y="356"/>
                  <a:pt x="167" y="354"/>
                  <a:pt x="164" y="343"/>
                </a:cubicBezTo>
                <a:cubicBezTo>
                  <a:pt x="162" y="332"/>
                  <a:pt x="167" y="313"/>
                  <a:pt x="167" y="313"/>
                </a:cubicBezTo>
                <a:cubicBezTo>
                  <a:pt x="171" y="287"/>
                  <a:pt x="171" y="287"/>
                  <a:pt x="171" y="287"/>
                </a:cubicBezTo>
                <a:cubicBezTo>
                  <a:pt x="136" y="278"/>
                  <a:pt x="136" y="278"/>
                  <a:pt x="136" y="278"/>
                </a:cubicBezTo>
                <a:cubicBezTo>
                  <a:pt x="136" y="278"/>
                  <a:pt x="145" y="250"/>
                  <a:pt x="141" y="244"/>
                </a:cubicBezTo>
                <a:cubicBezTo>
                  <a:pt x="136" y="237"/>
                  <a:pt x="113" y="218"/>
                  <a:pt x="113" y="218"/>
                </a:cubicBezTo>
                <a:cubicBezTo>
                  <a:pt x="113" y="218"/>
                  <a:pt x="85" y="160"/>
                  <a:pt x="82" y="151"/>
                </a:cubicBezTo>
                <a:cubicBezTo>
                  <a:pt x="80" y="143"/>
                  <a:pt x="87" y="123"/>
                  <a:pt x="95" y="115"/>
                </a:cubicBezTo>
                <a:cubicBezTo>
                  <a:pt x="104" y="106"/>
                  <a:pt x="100" y="89"/>
                  <a:pt x="89" y="91"/>
                </a:cubicBezTo>
                <a:cubicBezTo>
                  <a:pt x="78" y="93"/>
                  <a:pt x="63" y="97"/>
                  <a:pt x="61" y="87"/>
                </a:cubicBezTo>
                <a:cubicBezTo>
                  <a:pt x="59" y="76"/>
                  <a:pt x="56" y="67"/>
                  <a:pt x="65" y="56"/>
                </a:cubicBezTo>
                <a:cubicBezTo>
                  <a:pt x="74" y="46"/>
                  <a:pt x="76" y="0"/>
                  <a:pt x="61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3" name="Freeform 43">
            <a:extLst>
              <a:ext uri="{FF2B5EF4-FFF2-40B4-BE49-F238E27FC236}">
                <a16:creationId xmlns:a16="http://schemas.microsoft.com/office/drawing/2014/main" id="{EB413508-D9B3-524B-A862-4D4303C45F13}"/>
              </a:ext>
            </a:extLst>
          </p:cNvPr>
          <p:cNvSpPr>
            <a:spLocks/>
          </p:cNvSpPr>
          <p:nvPr/>
        </p:nvSpPr>
        <p:spPr bwMode="auto">
          <a:xfrm>
            <a:off x="5588268" y="3936808"/>
            <a:ext cx="30908" cy="64193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6" y="31"/>
              </a:cxn>
              <a:cxn ang="0">
                <a:pos x="20" y="56"/>
              </a:cxn>
              <a:cxn ang="0">
                <a:pos x="33" y="57"/>
              </a:cxn>
              <a:cxn ang="0">
                <a:pos x="32" y="18"/>
              </a:cxn>
              <a:cxn ang="0">
                <a:pos x="23" y="4"/>
              </a:cxn>
            </a:cxnLst>
            <a:rect l="0" t="0" r="r" b="b"/>
            <a:pathLst>
              <a:path w="34" h="70">
                <a:moveTo>
                  <a:pt x="23" y="4"/>
                </a:moveTo>
                <a:cubicBezTo>
                  <a:pt x="23" y="8"/>
                  <a:pt x="0" y="25"/>
                  <a:pt x="6" y="31"/>
                </a:cubicBezTo>
                <a:cubicBezTo>
                  <a:pt x="12" y="36"/>
                  <a:pt x="16" y="47"/>
                  <a:pt x="20" y="56"/>
                </a:cubicBezTo>
                <a:cubicBezTo>
                  <a:pt x="24" y="64"/>
                  <a:pt x="32" y="70"/>
                  <a:pt x="33" y="57"/>
                </a:cubicBezTo>
                <a:cubicBezTo>
                  <a:pt x="34" y="44"/>
                  <a:pt x="31" y="22"/>
                  <a:pt x="32" y="18"/>
                </a:cubicBezTo>
                <a:cubicBezTo>
                  <a:pt x="33" y="14"/>
                  <a:pt x="23" y="0"/>
                  <a:pt x="23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4" name="Freeform 44">
            <a:extLst>
              <a:ext uri="{FF2B5EF4-FFF2-40B4-BE49-F238E27FC236}">
                <a16:creationId xmlns:a16="http://schemas.microsoft.com/office/drawing/2014/main" id="{7E605C57-D5DB-FC45-BA2C-55FC03E50700}"/>
              </a:ext>
            </a:extLst>
          </p:cNvPr>
          <p:cNvSpPr>
            <a:spLocks/>
          </p:cNvSpPr>
          <p:nvPr/>
        </p:nvSpPr>
        <p:spPr bwMode="auto">
          <a:xfrm>
            <a:off x="5684162" y="4026361"/>
            <a:ext cx="48343" cy="30115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2" y="14"/>
              </a:cxn>
              <a:cxn ang="0">
                <a:pos x="37" y="30"/>
              </a:cxn>
              <a:cxn ang="0">
                <a:pos x="19" y="15"/>
              </a:cxn>
              <a:cxn ang="0">
                <a:pos x="6" y="1"/>
              </a:cxn>
              <a:cxn ang="0">
                <a:pos x="32" y="0"/>
              </a:cxn>
              <a:cxn ang="0">
                <a:pos x="53" y="0"/>
              </a:cxn>
            </a:cxnLst>
            <a:rect l="0" t="0" r="r" b="b"/>
            <a:pathLst>
              <a:path w="53" h="33">
                <a:moveTo>
                  <a:pt x="53" y="0"/>
                </a:moveTo>
                <a:cubicBezTo>
                  <a:pt x="53" y="0"/>
                  <a:pt x="52" y="10"/>
                  <a:pt x="52" y="14"/>
                </a:cubicBezTo>
                <a:cubicBezTo>
                  <a:pt x="52" y="17"/>
                  <a:pt x="42" y="33"/>
                  <a:pt x="37" y="30"/>
                </a:cubicBezTo>
                <a:cubicBezTo>
                  <a:pt x="32" y="26"/>
                  <a:pt x="25" y="17"/>
                  <a:pt x="19" y="15"/>
                </a:cubicBezTo>
                <a:cubicBezTo>
                  <a:pt x="12" y="12"/>
                  <a:pt x="0" y="2"/>
                  <a:pt x="6" y="1"/>
                </a:cubicBezTo>
                <a:cubicBezTo>
                  <a:pt x="11" y="0"/>
                  <a:pt x="27" y="0"/>
                  <a:pt x="32" y="0"/>
                </a:cubicBezTo>
                <a:lnTo>
                  <a:pt x="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5" name="Freeform 45">
            <a:extLst>
              <a:ext uri="{FF2B5EF4-FFF2-40B4-BE49-F238E27FC236}">
                <a16:creationId xmlns:a16="http://schemas.microsoft.com/office/drawing/2014/main" id="{5B01A8C8-0A44-EC49-9599-A0C1F49C22E7}"/>
              </a:ext>
            </a:extLst>
          </p:cNvPr>
          <p:cNvSpPr>
            <a:spLocks/>
          </p:cNvSpPr>
          <p:nvPr/>
        </p:nvSpPr>
        <p:spPr bwMode="auto">
          <a:xfrm>
            <a:off x="5879120" y="4077082"/>
            <a:ext cx="104612" cy="26153"/>
          </a:xfrm>
          <a:custGeom>
            <a:avLst/>
            <a:gdLst/>
            <a:ahLst/>
            <a:cxnLst>
              <a:cxn ang="0">
                <a:pos x="20" y="4"/>
              </a:cxn>
              <a:cxn ang="0">
                <a:pos x="48" y="11"/>
              </a:cxn>
              <a:cxn ang="0">
                <a:pos x="75" y="10"/>
              </a:cxn>
              <a:cxn ang="0">
                <a:pos x="106" y="0"/>
              </a:cxn>
              <a:cxn ang="0">
                <a:pos x="108" y="8"/>
              </a:cxn>
              <a:cxn ang="0">
                <a:pos x="77" y="23"/>
              </a:cxn>
              <a:cxn ang="0">
                <a:pos x="40" y="26"/>
              </a:cxn>
              <a:cxn ang="0">
                <a:pos x="11" y="20"/>
              </a:cxn>
              <a:cxn ang="0">
                <a:pos x="20" y="4"/>
              </a:cxn>
            </a:cxnLst>
            <a:rect l="0" t="0" r="r" b="b"/>
            <a:pathLst>
              <a:path w="115" h="29">
                <a:moveTo>
                  <a:pt x="20" y="4"/>
                </a:moveTo>
                <a:cubicBezTo>
                  <a:pt x="20" y="4"/>
                  <a:pt x="40" y="9"/>
                  <a:pt x="48" y="11"/>
                </a:cubicBezTo>
                <a:cubicBezTo>
                  <a:pt x="55" y="14"/>
                  <a:pt x="68" y="12"/>
                  <a:pt x="75" y="10"/>
                </a:cubicBezTo>
                <a:cubicBezTo>
                  <a:pt x="81" y="8"/>
                  <a:pt x="101" y="0"/>
                  <a:pt x="106" y="0"/>
                </a:cubicBezTo>
                <a:cubicBezTo>
                  <a:pt x="111" y="0"/>
                  <a:pt x="115" y="5"/>
                  <a:pt x="108" y="8"/>
                </a:cubicBezTo>
                <a:cubicBezTo>
                  <a:pt x="102" y="11"/>
                  <a:pt x="88" y="22"/>
                  <a:pt x="77" y="23"/>
                </a:cubicBezTo>
                <a:cubicBezTo>
                  <a:pt x="66" y="24"/>
                  <a:pt x="51" y="29"/>
                  <a:pt x="40" y="26"/>
                </a:cubicBezTo>
                <a:cubicBezTo>
                  <a:pt x="29" y="24"/>
                  <a:pt x="20" y="20"/>
                  <a:pt x="11" y="20"/>
                </a:cubicBezTo>
                <a:cubicBezTo>
                  <a:pt x="2" y="20"/>
                  <a:pt x="0" y="5"/>
                  <a:pt x="20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6" name="Freeform 46">
            <a:extLst>
              <a:ext uri="{FF2B5EF4-FFF2-40B4-BE49-F238E27FC236}">
                <a16:creationId xmlns:a16="http://schemas.microsoft.com/office/drawing/2014/main" id="{3B9A7351-109E-5845-962E-A0F8F7B74BB9}"/>
              </a:ext>
            </a:extLst>
          </p:cNvPr>
          <p:cNvSpPr>
            <a:spLocks/>
          </p:cNvSpPr>
          <p:nvPr/>
        </p:nvSpPr>
        <p:spPr bwMode="auto">
          <a:xfrm>
            <a:off x="7021130" y="4638180"/>
            <a:ext cx="47551" cy="129179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4" y="79"/>
              </a:cxn>
              <a:cxn ang="0">
                <a:pos x="8" y="116"/>
              </a:cxn>
              <a:cxn ang="0">
                <a:pos x="24" y="133"/>
              </a:cxn>
              <a:cxn ang="0">
                <a:pos x="52" y="116"/>
              </a:cxn>
              <a:cxn ang="0">
                <a:pos x="49" y="71"/>
              </a:cxn>
              <a:cxn ang="0">
                <a:pos x="15" y="43"/>
              </a:cxn>
            </a:cxnLst>
            <a:rect l="0" t="0" r="r" b="b"/>
            <a:pathLst>
              <a:path w="52" h="142">
                <a:moveTo>
                  <a:pt x="15" y="43"/>
                </a:moveTo>
                <a:cubicBezTo>
                  <a:pt x="15" y="43"/>
                  <a:pt x="8" y="69"/>
                  <a:pt x="4" y="79"/>
                </a:cubicBezTo>
                <a:cubicBezTo>
                  <a:pt x="0" y="90"/>
                  <a:pt x="6" y="105"/>
                  <a:pt x="8" y="116"/>
                </a:cubicBezTo>
                <a:cubicBezTo>
                  <a:pt x="11" y="127"/>
                  <a:pt x="11" y="142"/>
                  <a:pt x="24" y="133"/>
                </a:cubicBezTo>
                <a:cubicBezTo>
                  <a:pt x="36" y="125"/>
                  <a:pt x="52" y="116"/>
                  <a:pt x="52" y="116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30" y="0"/>
                  <a:pt x="15" y="4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7" name="Freeform 47">
            <a:extLst>
              <a:ext uri="{FF2B5EF4-FFF2-40B4-BE49-F238E27FC236}">
                <a16:creationId xmlns:a16="http://schemas.microsoft.com/office/drawing/2014/main" id="{1C6DB653-E10A-E444-8AFE-20D6C05B5546}"/>
              </a:ext>
            </a:extLst>
          </p:cNvPr>
          <p:cNvSpPr>
            <a:spLocks/>
          </p:cNvSpPr>
          <p:nvPr/>
        </p:nvSpPr>
        <p:spPr bwMode="auto">
          <a:xfrm>
            <a:off x="7327039" y="4746755"/>
            <a:ext cx="232206" cy="241716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68" y="43"/>
              </a:cxn>
              <a:cxn ang="0">
                <a:pos x="105" y="95"/>
              </a:cxn>
              <a:cxn ang="0">
                <a:pos x="152" y="128"/>
              </a:cxn>
              <a:cxn ang="0">
                <a:pos x="170" y="142"/>
              </a:cxn>
              <a:cxn ang="0">
                <a:pos x="203" y="181"/>
              </a:cxn>
              <a:cxn ang="0">
                <a:pos x="230" y="208"/>
              </a:cxn>
              <a:cxn ang="0">
                <a:pos x="232" y="264"/>
              </a:cxn>
              <a:cxn ang="0">
                <a:pos x="167" y="247"/>
              </a:cxn>
              <a:cxn ang="0">
                <a:pos x="115" y="168"/>
              </a:cxn>
              <a:cxn ang="0">
                <a:pos x="62" y="83"/>
              </a:cxn>
              <a:cxn ang="0">
                <a:pos x="19" y="43"/>
              </a:cxn>
              <a:cxn ang="0">
                <a:pos x="20" y="8"/>
              </a:cxn>
            </a:cxnLst>
            <a:rect l="0" t="0" r="r" b="b"/>
            <a:pathLst>
              <a:path w="255" h="266">
                <a:moveTo>
                  <a:pt x="20" y="8"/>
                </a:moveTo>
                <a:cubicBezTo>
                  <a:pt x="20" y="8"/>
                  <a:pt x="60" y="36"/>
                  <a:pt x="68" y="43"/>
                </a:cubicBezTo>
                <a:cubicBezTo>
                  <a:pt x="75" y="50"/>
                  <a:pt x="86" y="83"/>
                  <a:pt x="105" y="95"/>
                </a:cubicBezTo>
                <a:cubicBezTo>
                  <a:pt x="124" y="106"/>
                  <a:pt x="144" y="123"/>
                  <a:pt x="152" y="128"/>
                </a:cubicBezTo>
                <a:cubicBezTo>
                  <a:pt x="161" y="132"/>
                  <a:pt x="158" y="128"/>
                  <a:pt x="170" y="142"/>
                </a:cubicBezTo>
                <a:cubicBezTo>
                  <a:pt x="181" y="156"/>
                  <a:pt x="197" y="176"/>
                  <a:pt x="203" y="181"/>
                </a:cubicBezTo>
                <a:cubicBezTo>
                  <a:pt x="209" y="185"/>
                  <a:pt x="226" y="194"/>
                  <a:pt x="230" y="208"/>
                </a:cubicBezTo>
                <a:cubicBezTo>
                  <a:pt x="235" y="222"/>
                  <a:pt x="255" y="263"/>
                  <a:pt x="232" y="264"/>
                </a:cubicBezTo>
                <a:cubicBezTo>
                  <a:pt x="209" y="266"/>
                  <a:pt x="180" y="254"/>
                  <a:pt x="167" y="247"/>
                </a:cubicBezTo>
                <a:cubicBezTo>
                  <a:pt x="154" y="240"/>
                  <a:pt x="119" y="175"/>
                  <a:pt x="115" y="168"/>
                </a:cubicBezTo>
                <a:cubicBezTo>
                  <a:pt x="111" y="161"/>
                  <a:pt x="68" y="89"/>
                  <a:pt x="62" y="83"/>
                </a:cubicBezTo>
                <a:cubicBezTo>
                  <a:pt x="56" y="77"/>
                  <a:pt x="23" y="50"/>
                  <a:pt x="19" y="43"/>
                </a:cubicBezTo>
                <a:cubicBezTo>
                  <a:pt x="14" y="36"/>
                  <a:pt x="0" y="0"/>
                  <a:pt x="20" y="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8" name="Freeform 48">
            <a:extLst>
              <a:ext uri="{FF2B5EF4-FFF2-40B4-BE49-F238E27FC236}">
                <a16:creationId xmlns:a16="http://schemas.microsoft.com/office/drawing/2014/main" id="{D9D175EA-394A-FA4F-8DD3-E9FF57F7539F}"/>
              </a:ext>
            </a:extLst>
          </p:cNvPr>
          <p:cNvSpPr>
            <a:spLocks/>
          </p:cNvSpPr>
          <p:nvPr/>
        </p:nvSpPr>
        <p:spPr bwMode="auto">
          <a:xfrm>
            <a:off x="7547357" y="4990056"/>
            <a:ext cx="176730" cy="53891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50" y="38"/>
              </a:cxn>
              <a:cxn ang="0">
                <a:pos x="89" y="59"/>
              </a:cxn>
              <a:cxn ang="0">
                <a:pos x="152" y="59"/>
              </a:cxn>
              <a:cxn ang="0">
                <a:pos x="188" y="45"/>
              </a:cxn>
              <a:cxn ang="0">
                <a:pos x="128" y="26"/>
              </a:cxn>
              <a:cxn ang="0">
                <a:pos x="93" y="21"/>
              </a:cxn>
              <a:cxn ang="0">
                <a:pos x="40" y="16"/>
              </a:cxn>
              <a:cxn ang="0">
                <a:pos x="3" y="21"/>
              </a:cxn>
            </a:cxnLst>
            <a:rect l="0" t="0" r="r" b="b"/>
            <a:pathLst>
              <a:path w="194" h="59">
                <a:moveTo>
                  <a:pt x="3" y="21"/>
                </a:moveTo>
                <a:cubicBezTo>
                  <a:pt x="3" y="21"/>
                  <a:pt x="31" y="35"/>
                  <a:pt x="50" y="38"/>
                </a:cubicBezTo>
                <a:cubicBezTo>
                  <a:pt x="69" y="41"/>
                  <a:pt x="70" y="59"/>
                  <a:pt x="89" y="59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71" y="59"/>
                  <a:pt x="194" y="49"/>
                  <a:pt x="188" y="45"/>
                </a:cubicBezTo>
                <a:cubicBezTo>
                  <a:pt x="183" y="41"/>
                  <a:pt x="134" y="29"/>
                  <a:pt x="128" y="26"/>
                </a:cubicBezTo>
                <a:cubicBezTo>
                  <a:pt x="122" y="23"/>
                  <a:pt x="103" y="22"/>
                  <a:pt x="93" y="21"/>
                </a:cubicBezTo>
                <a:cubicBezTo>
                  <a:pt x="83" y="19"/>
                  <a:pt x="47" y="19"/>
                  <a:pt x="40" y="16"/>
                </a:cubicBezTo>
                <a:cubicBezTo>
                  <a:pt x="33" y="13"/>
                  <a:pt x="0" y="0"/>
                  <a:pt x="3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9" name="Freeform 49">
            <a:extLst>
              <a:ext uri="{FF2B5EF4-FFF2-40B4-BE49-F238E27FC236}">
                <a16:creationId xmlns:a16="http://schemas.microsoft.com/office/drawing/2014/main" id="{8F9B05F3-0F2D-0C4D-8FE6-0C454BB92C85}"/>
              </a:ext>
            </a:extLst>
          </p:cNvPr>
          <p:cNvSpPr>
            <a:spLocks/>
          </p:cNvSpPr>
          <p:nvPr/>
        </p:nvSpPr>
        <p:spPr bwMode="auto">
          <a:xfrm>
            <a:off x="7607588" y="4703166"/>
            <a:ext cx="213978" cy="241716"/>
          </a:xfrm>
          <a:custGeom>
            <a:avLst/>
            <a:gdLst/>
            <a:ahLst/>
            <a:cxnLst>
              <a:cxn ang="0">
                <a:pos x="10" y="150"/>
              </a:cxn>
              <a:cxn ang="0">
                <a:pos x="48" y="144"/>
              </a:cxn>
              <a:cxn ang="0">
                <a:pos x="84" y="108"/>
              </a:cxn>
              <a:cxn ang="0">
                <a:pos x="135" y="81"/>
              </a:cxn>
              <a:cxn ang="0">
                <a:pos x="173" y="44"/>
              </a:cxn>
              <a:cxn ang="0">
                <a:pos x="180" y="9"/>
              </a:cxn>
              <a:cxn ang="0">
                <a:pos x="192" y="54"/>
              </a:cxn>
              <a:cxn ang="0">
                <a:pos x="227" y="72"/>
              </a:cxn>
              <a:cxn ang="0">
                <a:pos x="190" y="98"/>
              </a:cxn>
              <a:cxn ang="0">
                <a:pos x="193" y="134"/>
              </a:cxn>
              <a:cxn ang="0">
                <a:pos x="200" y="163"/>
              </a:cxn>
              <a:cxn ang="0">
                <a:pos x="181" y="197"/>
              </a:cxn>
              <a:cxn ang="0">
                <a:pos x="163" y="235"/>
              </a:cxn>
              <a:cxn ang="0">
                <a:pos x="143" y="266"/>
              </a:cxn>
              <a:cxn ang="0">
                <a:pos x="108" y="258"/>
              </a:cxn>
              <a:cxn ang="0">
                <a:pos x="82" y="262"/>
              </a:cxn>
              <a:cxn ang="0">
                <a:pos x="65" y="262"/>
              </a:cxn>
              <a:cxn ang="0">
                <a:pos x="56" y="245"/>
              </a:cxn>
              <a:cxn ang="0">
                <a:pos x="39" y="249"/>
              </a:cxn>
              <a:cxn ang="0">
                <a:pos x="27" y="249"/>
              </a:cxn>
              <a:cxn ang="0">
                <a:pos x="22" y="217"/>
              </a:cxn>
              <a:cxn ang="0">
                <a:pos x="7" y="209"/>
              </a:cxn>
              <a:cxn ang="0">
                <a:pos x="0" y="180"/>
              </a:cxn>
              <a:cxn ang="0">
                <a:pos x="10" y="150"/>
              </a:cxn>
            </a:cxnLst>
            <a:rect l="0" t="0" r="r" b="b"/>
            <a:pathLst>
              <a:path w="235" h="266">
                <a:moveTo>
                  <a:pt x="10" y="150"/>
                </a:moveTo>
                <a:cubicBezTo>
                  <a:pt x="20" y="148"/>
                  <a:pt x="45" y="153"/>
                  <a:pt x="48" y="144"/>
                </a:cubicBezTo>
                <a:cubicBezTo>
                  <a:pt x="50" y="135"/>
                  <a:pt x="69" y="117"/>
                  <a:pt x="84" y="108"/>
                </a:cubicBezTo>
                <a:cubicBezTo>
                  <a:pt x="98" y="100"/>
                  <a:pt x="130" y="84"/>
                  <a:pt x="135" y="81"/>
                </a:cubicBezTo>
                <a:cubicBezTo>
                  <a:pt x="141" y="78"/>
                  <a:pt x="177" y="54"/>
                  <a:pt x="173" y="44"/>
                </a:cubicBezTo>
                <a:cubicBezTo>
                  <a:pt x="168" y="33"/>
                  <a:pt x="171" y="0"/>
                  <a:pt x="180" y="9"/>
                </a:cubicBezTo>
                <a:cubicBezTo>
                  <a:pt x="189" y="18"/>
                  <a:pt x="184" y="46"/>
                  <a:pt x="192" y="54"/>
                </a:cubicBezTo>
                <a:cubicBezTo>
                  <a:pt x="199" y="61"/>
                  <a:pt x="235" y="62"/>
                  <a:pt x="227" y="72"/>
                </a:cubicBezTo>
                <a:cubicBezTo>
                  <a:pt x="220" y="82"/>
                  <a:pt x="193" y="87"/>
                  <a:pt x="190" y="98"/>
                </a:cubicBezTo>
                <a:cubicBezTo>
                  <a:pt x="187" y="110"/>
                  <a:pt x="183" y="125"/>
                  <a:pt x="193" y="134"/>
                </a:cubicBezTo>
                <a:cubicBezTo>
                  <a:pt x="203" y="143"/>
                  <a:pt x="212" y="153"/>
                  <a:pt x="200" y="163"/>
                </a:cubicBezTo>
                <a:cubicBezTo>
                  <a:pt x="189" y="173"/>
                  <a:pt x="186" y="183"/>
                  <a:pt x="181" y="197"/>
                </a:cubicBezTo>
                <a:cubicBezTo>
                  <a:pt x="177" y="212"/>
                  <a:pt x="168" y="222"/>
                  <a:pt x="163" y="235"/>
                </a:cubicBezTo>
                <a:cubicBezTo>
                  <a:pt x="157" y="248"/>
                  <a:pt x="151" y="266"/>
                  <a:pt x="143" y="266"/>
                </a:cubicBezTo>
                <a:cubicBezTo>
                  <a:pt x="134" y="266"/>
                  <a:pt x="117" y="259"/>
                  <a:pt x="108" y="258"/>
                </a:cubicBezTo>
                <a:cubicBezTo>
                  <a:pt x="99" y="256"/>
                  <a:pt x="88" y="260"/>
                  <a:pt x="82" y="262"/>
                </a:cubicBezTo>
                <a:cubicBezTo>
                  <a:pt x="76" y="263"/>
                  <a:pt x="66" y="266"/>
                  <a:pt x="65" y="262"/>
                </a:cubicBezTo>
                <a:cubicBezTo>
                  <a:pt x="63" y="258"/>
                  <a:pt x="61" y="242"/>
                  <a:pt x="56" y="245"/>
                </a:cubicBezTo>
                <a:cubicBezTo>
                  <a:pt x="52" y="248"/>
                  <a:pt x="39" y="249"/>
                  <a:pt x="39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2" y="217"/>
                  <a:pt x="22" y="217"/>
                  <a:pt x="22" y="217"/>
                </a:cubicBezTo>
                <a:cubicBezTo>
                  <a:pt x="7" y="209"/>
                  <a:pt x="7" y="209"/>
                  <a:pt x="7" y="20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51"/>
                  <a:pt x="10" y="15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0" name="Freeform 50">
            <a:extLst>
              <a:ext uri="{FF2B5EF4-FFF2-40B4-BE49-F238E27FC236}">
                <a16:creationId xmlns:a16="http://schemas.microsoft.com/office/drawing/2014/main" id="{AD7E48A4-D2A4-9247-8E67-5F795D913314}"/>
              </a:ext>
            </a:extLst>
          </p:cNvPr>
          <p:cNvSpPr>
            <a:spLocks/>
          </p:cNvSpPr>
          <p:nvPr/>
        </p:nvSpPr>
        <p:spPr bwMode="auto">
          <a:xfrm>
            <a:off x="7810471" y="4882274"/>
            <a:ext cx="81629" cy="114914"/>
          </a:xfrm>
          <a:custGeom>
            <a:avLst/>
            <a:gdLst/>
            <a:ahLst/>
            <a:cxnLst>
              <a:cxn ang="0">
                <a:pos x="13" y="20"/>
              </a:cxn>
              <a:cxn ang="0">
                <a:pos x="0" y="59"/>
              </a:cxn>
              <a:cxn ang="0">
                <a:pos x="12" y="109"/>
              </a:cxn>
              <a:cxn ang="0">
                <a:pos x="26" y="127"/>
              </a:cxn>
              <a:cxn ang="0">
                <a:pos x="20" y="88"/>
              </a:cxn>
              <a:cxn ang="0">
                <a:pos x="29" y="55"/>
              </a:cxn>
              <a:cxn ang="0">
                <a:pos x="43" y="59"/>
              </a:cxn>
              <a:cxn ang="0">
                <a:pos x="56" y="94"/>
              </a:cxn>
              <a:cxn ang="0">
                <a:pos x="79" y="102"/>
              </a:cxn>
              <a:cxn ang="0">
                <a:pos x="89" y="96"/>
              </a:cxn>
              <a:cxn ang="0">
                <a:pos x="69" y="75"/>
              </a:cxn>
              <a:cxn ang="0">
                <a:pos x="58" y="52"/>
              </a:cxn>
              <a:cxn ang="0">
                <a:pos x="52" y="36"/>
              </a:cxn>
              <a:cxn ang="0">
                <a:pos x="75" y="23"/>
              </a:cxn>
              <a:cxn ang="0">
                <a:pos x="62" y="13"/>
              </a:cxn>
              <a:cxn ang="0">
                <a:pos x="32" y="20"/>
              </a:cxn>
              <a:cxn ang="0">
                <a:pos x="28" y="0"/>
              </a:cxn>
              <a:cxn ang="0">
                <a:pos x="13" y="20"/>
              </a:cxn>
            </a:cxnLst>
            <a:rect l="0" t="0" r="r" b="b"/>
            <a:pathLst>
              <a:path w="89" h="127">
                <a:moveTo>
                  <a:pt x="13" y="20"/>
                </a:moveTo>
                <a:cubicBezTo>
                  <a:pt x="13" y="20"/>
                  <a:pt x="0" y="55"/>
                  <a:pt x="0" y="59"/>
                </a:cubicBezTo>
                <a:cubicBezTo>
                  <a:pt x="0" y="63"/>
                  <a:pt x="12" y="109"/>
                  <a:pt x="12" y="109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2" y="94"/>
                  <a:pt x="20" y="88"/>
                </a:cubicBezTo>
                <a:cubicBezTo>
                  <a:pt x="19" y="82"/>
                  <a:pt x="19" y="59"/>
                  <a:pt x="29" y="55"/>
                </a:cubicBezTo>
                <a:cubicBezTo>
                  <a:pt x="39" y="51"/>
                  <a:pt x="39" y="53"/>
                  <a:pt x="43" y="59"/>
                </a:cubicBezTo>
                <a:cubicBezTo>
                  <a:pt x="48" y="65"/>
                  <a:pt x="52" y="85"/>
                  <a:pt x="56" y="94"/>
                </a:cubicBezTo>
                <a:cubicBezTo>
                  <a:pt x="61" y="102"/>
                  <a:pt x="75" y="101"/>
                  <a:pt x="79" y="102"/>
                </a:cubicBezTo>
                <a:cubicBezTo>
                  <a:pt x="84" y="104"/>
                  <a:pt x="89" y="96"/>
                  <a:pt x="89" y="96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2" y="59"/>
                  <a:pt x="58" y="52"/>
                </a:cubicBezTo>
                <a:cubicBezTo>
                  <a:pt x="53" y="45"/>
                  <a:pt x="52" y="36"/>
                  <a:pt x="52" y="36"/>
                </a:cubicBezTo>
                <a:cubicBezTo>
                  <a:pt x="75" y="23"/>
                  <a:pt x="75" y="23"/>
                  <a:pt x="75" y="2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32" y="26"/>
                  <a:pt x="32" y="20"/>
                </a:cubicBezTo>
                <a:cubicBezTo>
                  <a:pt x="32" y="15"/>
                  <a:pt x="28" y="0"/>
                  <a:pt x="28" y="0"/>
                </a:cubicBezTo>
                <a:lnTo>
                  <a:pt x="13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1" name="Freeform 51">
            <a:extLst>
              <a:ext uri="{FF2B5EF4-FFF2-40B4-BE49-F238E27FC236}">
                <a16:creationId xmlns:a16="http://schemas.microsoft.com/office/drawing/2014/main" id="{41B6FB9B-9775-8A40-9B26-D0F399CCB369}"/>
              </a:ext>
            </a:extLst>
          </p:cNvPr>
          <p:cNvSpPr>
            <a:spLocks/>
          </p:cNvSpPr>
          <p:nvPr/>
        </p:nvSpPr>
        <p:spPr bwMode="auto">
          <a:xfrm>
            <a:off x="7837417" y="5039191"/>
            <a:ext cx="49928" cy="19020"/>
          </a:xfrm>
          <a:custGeom>
            <a:avLst/>
            <a:gdLst/>
            <a:ahLst/>
            <a:cxnLst>
              <a:cxn ang="0">
                <a:pos x="9" y="7"/>
              </a:cxn>
              <a:cxn ang="0">
                <a:pos x="49" y="5"/>
              </a:cxn>
              <a:cxn ang="0">
                <a:pos x="50" y="21"/>
              </a:cxn>
              <a:cxn ang="0">
                <a:pos x="19" y="20"/>
              </a:cxn>
              <a:cxn ang="0">
                <a:pos x="9" y="7"/>
              </a:cxn>
            </a:cxnLst>
            <a:rect l="0" t="0" r="r" b="b"/>
            <a:pathLst>
              <a:path w="55" h="21">
                <a:moveTo>
                  <a:pt x="9" y="7"/>
                </a:moveTo>
                <a:cubicBezTo>
                  <a:pt x="9" y="7"/>
                  <a:pt x="43" y="0"/>
                  <a:pt x="49" y="5"/>
                </a:cubicBezTo>
                <a:cubicBezTo>
                  <a:pt x="55" y="11"/>
                  <a:pt x="50" y="21"/>
                  <a:pt x="50" y="21"/>
                </a:cubicBezTo>
                <a:cubicBezTo>
                  <a:pt x="50" y="21"/>
                  <a:pt x="24" y="20"/>
                  <a:pt x="19" y="20"/>
                </a:cubicBezTo>
                <a:cubicBezTo>
                  <a:pt x="13" y="20"/>
                  <a:pt x="0" y="10"/>
                  <a:pt x="9" y="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2" name="Freeform 52">
            <a:extLst>
              <a:ext uri="{FF2B5EF4-FFF2-40B4-BE49-F238E27FC236}">
                <a16:creationId xmlns:a16="http://schemas.microsoft.com/office/drawing/2014/main" id="{9C48677D-4B70-6B42-A4CE-B29C60DE5FED}"/>
              </a:ext>
            </a:extLst>
          </p:cNvPr>
          <p:cNvSpPr>
            <a:spLocks/>
          </p:cNvSpPr>
          <p:nvPr/>
        </p:nvSpPr>
        <p:spPr bwMode="auto">
          <a:xfrm>
            <a:off x="7803339" y="5070099"/>
            <a:ext cx="46758" cy="1822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47" y="3"/>
              </a:cxn>
              <a:cxn ang="0">
                <a:pos x="51" y="20"/>
              </a:cxn>
              <a:cxn ang="0">
                <a:pos x="27" y="16"/>
              </a:cxn>
              <a:cxn ang="0">
                <a:pos x="18" y="0"/>
              </a:cxn>
            </a:cxnLst>
            <a:rect l="0" t="0" r="r" b="b"/>
            <a:pathLst>
              <a:path w="51" h="20">
                <a:moveTo>
                  <a:pt x="18" y="0"/>
                </a:moveTo>
                <a:cubicBezTo>
                  <a:pt x="23" y="0"/>
                  <a:pt x="43" y="0"/>
                  <a:pt x="47" y="3"/>
                </a:cubicBezTo>
                <a:cubicBezTo>
                  <a:pt x="51" y="6"/>
                  <a:pt x="51" y="20"/>
                  <a:pt x="51" y="20"/>
                </a:cubicBezTo>
                <a:cubicBezTo>
                  <a:pt x="51" y="20"/>
                  <a:pt x="31" y="20"/>
                  <a:pt x="27" y="16"/>
                </a:cubicBezTo>
                <a:cubicBezTo>
                  <a:pt x="23" y="12"/>
                  <a:pt x="0" y="1"/>
                  <a:pt x="1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3" name="Freeform 53">
            <a:extLst>
              <a:ext uri="{FF2B5EF4-FFF2-40B4-BE49-F238E27FC236}">
                <a16:creationId xmlns:a16="http://schemas.microsoft.com/office/drawing/2014/main" id="{07D2EA9D-BB6C-D041-8C85-1CC2157147EE}"/>
              </a:ext>
            </a:extLst>
          </p:cNvPr>
          <p:cNvSpPr>
            <a:spLocks/>
          </p:cNvSpPr>
          <p:nvPr/>
        </p:nvSpPr>
        <p:spPr bwMode="auto">
          <a:xfrm>
            <a:off x="7873080" y="5057419"/>
            <a:ext cx="80044" cy="34078"/>
          </a:xfrm>
          <a:custGeom>
            <a:avLst/>
            <a:gdLst/>
            <a:ahLst/>
            <a:cxnLst>
              <a:cxn ang="0">
                <a:pos x="44" y="11"/>
              </a:cxn>
              <a:cxn ang="0">
                <a:pos x="82" y="0"/>
              </a:cxn>
              <a:cxn ang="0">
                <a:pos x="82" y="17"/>
              </a:cxn>
              <a:cxn ang="0">
                <a:pos x="57" y="27"/>
              </a:cxn>
              <a:cxn ang="0">
                <a:pos x="11" y="33"/>
              </a:cxn>
              <a:cxn ang="0">
                <a:pos x="42" y="21"/>
              </a:cxn>
              <a:cxn ang="0">
                <a:pos x="44" y="11"/>
              </a:cxn>
            </a:cxnLst>
            <a:rect l="0" t="0" r="r" b="b"/>
            <a:pathLst>
              <a:path w="88" h="37">
                <a:moveTo>
                  <a:pt x="44" y="11"/>
                </a:moveTo>
                <a:cubicBezTo>
                  <a:pt x="44" y="11"/>
                  <a:pt x="76" y="0"/>
                  <a:pt x="82" y="0"/>
                </a:cubicBezTo>
                <a:cubicBezTo>
                  <a:pt x="88" y="0"/>
                  <a:pt x="86" y="15"/>
                  <a:pt x="82" y="17"/>
                </a:cubicBezTo>
                <a:cubicBezTo>
                  <a:pt x="78" y="18"/>
                  <a:pt x="57" y="27"/>
                  <a:pt x="57" y="27"/>
                </a:cubicBezTo>
                <a:cubicBezTo>
                  <a:pt x="57" y="27"/>
                  <a:pt x="0" y="37"/>
                  <a:pt x="11" y="33"/>
                </a:cubicBezTo>
                <a:cubicBezTo>
                  <a:pt x="23" y="28"/>
                  <a:pt x="42" y="21"/>
                  <a:pt x="42" y="21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4" name="Freeform 54">
            <a:extLst>
              <a:ext uri="{FF2B5EF4-FFF2-40B4-BE49-F238E27FC236}">
                <a16:creationId xmlns:a16="http://schemas.microsoft.com/office/drawing/2014/main" id="{C346A3D5-2566-8349-93DA-E045D07FA5D5}"/>
              </a:ext>
            </a:extLst>
          </p:cNvPr>
          <p:cNvSpPr>
            <a:spLocks/>
          </p:cNvSpPr>
          <p:nvPr/>
        </p:nvSpPr>
        <p:spPr bwMode="auto">
          <a:xfrm>
            <a:off x="7846927" y="4845819"/>
            <a:ext cx="64986" cy="19813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37" y="17"/>
              </a:cxn>
              <a:cxn ang="0">
                <a:pos x="61" y="22"/>
              </a:cxn>
              <a:cxn ang="0">
                <a:pos x="71" y="12"/>
              </a:cxn>
              <a:cxn ang="0">
                <a:pos x="48" y="4"/>
              </a:cxn>
              <a:cxn ang="0">
                <a:pos x="9" y="9"/>
              </a:cxn>
            </a:cxnLst>
            <a:rect l="0" t="0" r="r" b="b"/>
            <a:pathLst>
              <a:path w="71" h="22">
                <a:moveTo>
                  <a:pt x="9" y="9"/>
                </a:moveTo>
                <a:cubicBezTo>
                  <a:pt x="9" y="9"/>
                  <a:pt x="32" y="17"/>
                  <a:pt x="37" y="17"/>
                </a:cubicBezTo>
                <a:cubicBezTo>
                  <a:pt x="41" y="17"/>
                  <a:pt x="57" y="22"/>
                  <a:pt x="61" y="22"/>
                </a:cubicBezTo>
                <a:cubicBezTo>
                  <a:pt x="65" y="22"/>
                  <a:pt x="71" y="16"/>
                  <a:pt x="71" y="12"/>
                </a:cubicBezTo>
                <a:cubicBezTo>
                  <a:pt x="71" y="7"/>
                  <a:pt x="54" y="6"/>
                  <a:pt x="48" y="4"/>
                </a:cubicBezTo>
                <a:cubicBezTo>
                  <a:pt x="42" y="3"/>
                  <a:pt x="0" y="0"/>
                  <a:pt x="9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5" name="Freeform 55">
            <a:extLst>
              <a:ext uri="{FF2B5EF4-FFF2-40B4-BE49-F238E27FC236}">
                <a16:creationId xmlns:a16="http://schemas.microsoft.com/office/drawing/2014/main" id="{40910FBA-644D-6449-9817-704BA90AC6F4}"/>
              </a:ext>
            </a:extLst>
          </p:cNvPr>
          <p:cNvSpPr>
            <a:spLocks/>
          </p:cNvSpPr>
          <p:nvPr/>
        </p:nvSpPr>
        <p:spPr bwMode="auto">
          <a:xfrm>
            <a:off x="7819189" y="4482848"/>
            <a:ext cx="59438" cy="11095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17" y="51"/>
              </a:cxn>
              <a:cxn ang="0">
                <a:pos x="3" y="62"/>
              </a:cxn>
              <a:cxn ang="0">
                <a:pos x="19" y="89"/>
              </a:cxn>
              <a:cxn ang="0">
                <a:pos x="27" y="113"/>
              </a:cxn>
              <a:cxn ang="0">
                <a:pos x="44" y="112"/>
              </a:cxn>
              <a:cxn ang="0">
                <a:pos x="42" y="74"/>
              </a:cxn>
              <a:cxn ang="0">
                <a:pos x="59" y="46"/>
              </a:cxn>
              <a:cxn ang="0">
                <a:pos x="60" y="7"/>
              </a:cxn>
              <a:cxn ang="0">
                <a:pos x="43" y="6"/>
              </a:cxn>
              <a:cxn ang="0">
                <a:pos x="30" y="11"/>
              </a:cxn>
            </a:cxnLst>
            <a:rect l="0" t="0" r="r" b="b"/>
            <a:pathLst>
              <a:path w="65" h="122">
                <a:moveTo>
                  <a:pt x="30" y="11"/>
                </a:moveTo>
                <a:cubicBezTo>
                  <a:pt x="30" y="11"/>
                  <a:pt x="23" y="50"/>
                  <a:pt x="17" y="51"/>
                </a:cubicBezTo>
                <a:cubicBezTo>
                  <a:pt x="11" y="53"/>
                  <a:pt x="0" y="54"/>
                  <a:pt x="3" y="62"/>
                </a:cubicBezTo>
                <a:cubicBezTo>
                  <a:pt x="6" y="69"/>
                  <a:pt x="17" y="85"/>
                  <a:pt x="19" y="89"/>
                </a:cubicBezTo>
                <a:cubicBezTo>
                  <a:pt x="20" y="93"/>
                  <a:pt x="27" y="113"/>
                  <a:pt x="27" y="113"/>
                </a:cubicBezTo>
                <a:cubicBezTo>
                  <a:pt x="27" y="113"/>
                  <a:pt x="44" y="122"/>
                  <a:pt x="44" y="112"/>
                </a:cubicBezTo>
                <a:cubicBezTo>
                  <a:pt x="44" y="102"/>
                  <a:pt x="42" y="74"/>
                  <a:pt x="42" y="74"/>
                </a:cubicBezTo>
                <a:cubicBezTo>
                  <a:pt x="42" y="74"/>
                  <a:pt x="53" y="50"/>
                  <a:pt x="59" y="46"/>
                </a:cubicBezTo>
                <a:cubicBezTo>
                  <a:pt x="65" y="41"/>
                  <a:pt x="60" y="11"/>
                  <a:pt x="60" y="7"/>
                </a:cubicBezTo>
                <a:cubicBezTo>
                  <a:pt x="60" y="3"/>
                  <a:pt x="43" y="6"/>
                  <a:pt x="43" y="6"/>
                </a:cubicBezTo>
                <a:cubicBezTo>
                  <a:pt x="43" y="6"/>
                  <a:pt x="26" y="0"/>
                  <a:pt x="30" y="1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6" name="Freeform 56">
            <a:extLst>
              <a:ext uri="{FF2B5EF4-FFF2-40B4-BE49-F238E27FC236}">
                <a16:creationId xmlns:a16="http://schemas.microsoft.com/office/drawing/2014/main" id="{78D6F463-7008-1A41-9CE7-94E000434BF7}"/>
              </a:ext>
            </a:extLst>
          </p:cNvPr>
          <p:cNvSpPr>
            <a:spLocks/>
          </p:cNvSpPr>
          <p:nvPr/>
        </p:nvSpPr>
        <p:spPr bwMode="auto">
          <a:xfrm>
            <a:off x="7873080" y="4562099"/>
            <a:ext cx="30908" cy="44381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29" y="6"/>
              </a:cxn>
              <a:cxn ang="0">
                <a:pos x="21" y="23"/>
              </a:cxn>
              <a:cxn ang="0">
                <a:pos x="17" y="48"/>
              </a:cxn>
              <a:cxn ang="0">
                <a:pos x="0" y="31"/>
              </a:cxn>
              <a:cxn ang="0">
                <a:pos x="9" y="2"/>
              </a:cxn>
            </a:cxnLst>
            <a:rect l="0" t="0" r="r" b="b"/>
            <a:pathLst>
              <a:path w="34" h="49">
                <a:moveTo>
                  <a:pt x="9" y="2"/>
                </a:moveTo>
                <a:cubicBezTo>
                  <a:pt x="9" y="2"/>
                  <a:pt x="23" y="0"/>
                  <a:pt x="29" y="6"/>
                </a:cubicBezTo>
                <a:cubicBezTo>
                  <a:pt x="34" y="12"/>
                  <a:pt x="23" y="19"/>
                  <a:pt x="21" y="23"/>
                </a:cubicBezTo>
                <a:cubicBezTo>
                  <a:pt x="20" y="28"/>
                  <a:pt x="23" y="46"/>
                  <a:pt x="17" y="48"/>
                </a:cubicBezTo>
                <a:cubicBezTo>
                  <a:pt x="11" y="49"/>
                  <a:pt x="0" y="31"/>
                  <a:pt x="0" y="31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7" name="Freeform 57">
            <a:extLst>
              <a:ext uri="{FF2B5EF4-FFF2-40B4-BE49-F238E27FC236}">
                <a16:creationId xmlns:a16="http://schemas.microsoft.com/office/drawing/2014/main" id="{37712E13-0EE5-0645-AAAF-929DDDE3C45B}"/>
              </a:ext>
            </a:extLst>
          </p:cNvPr>
          <p:cNvSpPr>
            <a:spLocks/>
          </p:cNvSpPr>
          <p:nvPr/>
        </p:nvSpPr>
        <p:spPr bwMode="auto">
          <a:xfrm>
            <a:off x="7833454" y="4596970"/>
            <a:ext cx="21398" cy="2060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16"/>
              </a:cxn>
              <a:cxn ang="0">
                <a:pos x="11" y="20"/>
              </a:cxn>
              <a:cxn ang="0">
                <a:pos x="23" y="13"/>
              </a:cxn>
              <a:cxn ang="0">
                <a:pos x="23" y="0"/>
              </a:cxn>
              <a:cxn ang="0">
                <a:pos x="3" y="2"/>
              </a:cxn>
            </a:cxnLst>
            <a:rect l="0" t="0" r="r" b="b"/>
            <a:pathLst>
              <a:path w="23" h="22">
                <a:moveTo>
                  <a:pt x="3" y="2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5" y="22"/>
                  <a:pt x="11" y="20"/>
                </a:cubicBezTo>
                <a:cubicBezTo>
                  <a:pt x="17" y="19"/>
                  <a:pt x="23" y="13"/>
                  <a:pt x="23" y="13"/>
                </a:cubicBezTo>
                <a:cubicBezTo>
                  <a:pt x="23" y="0"/>
                  <a:pt x="23" y="0"/>
                  <a:pt x="23" y="0"/>
                </a:cubicBez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8" name="Freeform 58">
            <a:extLst>
              <a:ext uri="{FF2B5EF4-FFF2-40B4-BE49-F238E27FC236}">
                <a16:creationId xmlns:a16="http://schemas.microsoft.com/office/drawing/2014/main" id="{1138805F-9D4A-BC44-8174-A397860CDE8C}"/>
              </a:ext>
            </a:extLst>
          </p:cNvPr>
          <p:cNvSpPr>
            <a:spLocks/>
          </p:cNvSpPr>
          <p:nvPr/>
        </p:nvSpPr>
        <p:spPr bwMode="auto">
          <a:xfrm>
            <a:off x="7791451" y="4638180"/>
            <a:ext cx="48343" cy="5072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38" y="13"/>
              </a:cxn>
              <a:cxn ang="0">
                <a:pos x="46" y="24"/>
              </a:cxn>
              <a:cxn ang="0">
                <a:pos x="30" y="33"/>
              </a:cxn>
              <a:cxn ang="0">
                <a:pos x="0" y="56"/>
              </a:cxn>
              <a:cxn ang="0">
                <a:pos x="11" y="30"/>
              </a:cxn>
              <a:cxn ang="0">
                <a:pos x="25" y="0"/>
              </a:cxn>
            </a:cxnLst>
            <a:rect l="0" t="0" r="r" b="b"/>
            <a:pathLst>
              <a:path w="53" h="56">
                <a:moveTo>
                  <a:pt x="25" y="0"/>
                </a:moveTo>
                <a:cubicBezTo>
                  <a:pt x="25" y="0"/>
                  <a:pt x="31" y="13"/>
                  <a:pt x="38" y="13"/>
                </a:cubicBezTo>
                <a:cubicBezTo>
                  <a:pt x="46" y="13"/>
                  <a:pt x="53" y="23"/>
                  <a:pt x="46" y="24"/>
                </a:cubicBezTo>
                <a:cubicBezTo>
                  <a:pt x="38" y="26"/>
                  <a:pt x="30" y="33"/>
                  <a:pt x="30" y="33"/>
                </a:cubicBezTo>
                <a:cubicBezTo>
                  <a:pt x="0" y="56"/>
                  <a:pt x="0" y="56"/>
                  <a:pt x="0" y="56"/>
                </a:cubicBezTo>
                <a:cubicBezTo>
                  <a:pt x="11" y="30"/>
                  <a:pt x="11" y="30"/>
                  <a:pt x="11" y="3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9" name="Freeform 59">
            <a:extLst>
              <a:ext uri="{FF2B5EF4-FFF2-40B4-BE49-F238E27FC236}">
                <a16:creationId xmlns:a16="http://schemas.microsoft.com/office/drawing/2014/main" id="{293D23DD-B786-834E-B53D-08BBEE5F126D}"/>
              </a:ext>
            </a:extLst>
          </p:cNvPr>
          <p:cNvSpPr>
            <a:spLocks/>
          </p:cNvSpPr>
          <p:nvPr/>
        </p:nvSpPr>
        <p:spPr bwMode="auto">
          <a:xfrm>
            <a:off x="7852474" y="4592215"/>
            <a:ext cx="112537" cy="161672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38" y="38"/>
              </a:cxn>
              <a:cxn ang="0">
                <a:pos x="51" y="51"/>
              </a:cxn>
              <a:cxn ang="0">
                <a:pos x="72" y="43"/>
              </a:cxn>
              <a:cxn ang="0">
                <a:pos x="71" y="31"/>
              </a:cxn>
              <a:cxn ang="0">
                <a:pos x="65" y="13"/>
              </a:cxn>
              <a:cxn ang="0">
                <a:pos x="82" y="2"/>
              </a:cxn>
              <a:cxn ang="0">
                <a:pos x="94" y="13"/>
              </a:cxn>
              <a:cxn ang="0">
                <a:pos x="94" y="33"/>
              </a:cxn>
              <a:cxn ang="0">
                <a:pos x="107" y="43"/>
              </a:cxn>
              <a:cxn ang="0">
                <a:pos x="98" y="61"/>
              </a:cxn>
              <a:cxn ang="0">
                <a:pos x="79" y="75"/>
              </a:cxn>
              <a:cxn ang="0">
                <a:pos x="65" y="82"/>
              </a:cxn>
              <a:cxn ang="0">
                <a:pos x="66" y="110"/>
              </a:cxn>
              <a:cxn ang="0">
                <a:pos x="84" y="108"/>
              </a:cxn>
              <a:cxn ang="0">
                <a:pos x="97" y="85"/>
              </a:cxn>
              <a:cxn ang="0">
                <a:pos x="110" y="89"/>
              </a:cxn>
              <a:cxn ang="0">
                <a:pos x="110" y="112"/>
              </a:cxn>
              <a:cxn ang="0">
                <a:pos x="123" y="130"/>
              </a:cxn>
              <a:cxn ang="0">
                <a:pos x="114" y="144"/>
              </a:cxn>
              <a:cxn ang="0">
                <a:pos x="98" y="151"/>
              </a:cxn>
              <a:cxn ang="0">
                <a:pos x="82" y="170"/>
              </a:cxn>
              <a:cxn ang="0">
                <a:pos x="71" y="135"/>
              </a:cxn>
              <a:cxn ang="0">
                <a:pos x="41" y="134"/>
              </a:cxn>
              <a:cxn ang="0">
                <a:pos x="26" y="158"/>
              </a:cxn>
              <a:cxn ang="0">
                <a:pos x="0" y="178"/>
              </a:cxn>
              <a:cxn ang="0">
                <a:pos x="9" y="156"/>
              </a:cxn>
              <a:cxn ang="0">
                <a:pos x="32" y="115"/>
              </a:cxn>
              <a:cxn ang="0">
                <a:pos x="46" y="89"/>
              </a:cxn>
              <a:cxn ang="0">
                <a:pos x="31" y="69"/>
              </a:cxn>
              <a:cxn ang="0">
                <a:pos x="13" y="56"/>
              </a:cxn>
              <a:cxn ang="0">
                <a:pos x="20" y="28"/>
              </a:cxn>
            </a:cxnLst>
            <a:rect l="0" t="0" r="r" b="b"/>
            <a:pathLst>
              <a:path w="123" h="178">
                <a:moveTo>
                  <a:pt x="20" y="28"/>
                </a:moveTo>
                <a:cubicBezTo>
                  <a:pt x="20" y="28"/>
                  <a:pt x="36" y="32"/>
                  <a:pt x="38" y="38"/>
                </a:cubicBezTo>
                <a:cubicBezTo>
                  <a:pt x="39" y="43"/>
                  <a:pt x="46" y="49"/>
                  <a:pt x="51" y="51"/>
                </a:cubicBezTo>
                <a:cubicBezTo>
                  <a:pt x="55" y="52"/>
                  <a:pt x="72" y="43"/>
                  <a:pt x="72" y="43"/>
                </a:cubicBezTo>
                <a:cubicBezTo>
                  <a:pt x="72" y="43"/>
                  <a:pt x="79" y="33"/>
                  <a:pt x="71" y="31"/>
                </a:cubicBezTo>
                <a:cubicBezTo>
                  <a:pt x="62" y="28"/>
                  <a:pt x="61" y="15"/>
                  <a:pt x="65" y="13"/>
                </a:cubicBezTo>
                <a:cubicBezTo>
                  <a:pt x="69" y="12"/>
                  <a:pt x="72" y="0"/>
                  <a:pt x="82" y="2"/>
                </a:cubicBezTo>
                <a:cubicBezTo>
                  <a:pt x="92" y="3"/>
                  <a:pt x="92" y="9"/>
                  <a:pt x="94" y="13"/>
                </a:cubicBezTo>
                <a:cubicBezTo>
                  <a:pt x="95" y="18"/>
                  <a:pt x="90" y="32"/>
                  <a:pt x="94" y="33"/>
                </a:cubicBezTo>
                <a:cubicBezTo>
                  <a:pt x="98" y="35"/>
                  <a:pt x="107" y="43"/>
                  <a:pt x="107" y="43"/>
                </a:cubicBezTo>
                <a:cubicBezTo>
                  <a:pt x="98" y="61"/>
                  <a:pt x="98" y="61"/>
                  <a:pt x="98" y="61"/>
                </a:cubicBezTo>
                <a:cubicBezTo>
                  <a:pt x="98" y="61"/>
                  <a:pt x="84" y="75"/>
                  <a:pt x="79" y="75"/>
                </a:cubicBezTo>
                <a:cubicBezTo>
                  <a:pt x="75" y="75"/>
                  <a:pt x="64" y="77"/>
                  <a:pt x="65" y="82"/>
                </a:cubicBezTo>
                <a:cubicBezTo>
                  <a:pt x="66" y="88"/>
                  <a:pt x="66" y="110"/>
                  <a:pt x="66" y="11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7" y="85"/>
                  <a:pt x="97" y="85"/>
                  <a:pt x="97" y="85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3" y="130"/>
                  <a:pt x="123" y="144"/>
                  <a:pt x="114" y="144"/>
                </a:cubicBezTo>
                <a:cubicBezTo>
                  <a:pt x="105" y="144"/>
                  <a:pt x="98" y="151"/>
                  <a:pt x="98" y="151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82" y="170"/>
                  <a:pt x="75" y="138"/>
                  <a:pt x="71" y="135"/>
                </a:cubicBezTo>
                <a:cubicBezTo>
                  <a:pt x="66" y="133"/>
                  <a:pt x="43" y="130"/>
                  <a:pt x="41" y="134"/>
                </a:cubicBezTo>
                <a:cubicBezTo>
                  <a:pt x="38" y="138"/>
                  <a:pt x="26" y="154"/>
                  <a:pt x="26" y="158"/>
                </a:cubicBezTo>
                <a:cubicBezTo>
                  <a:pt x="26" y="163"/>
                  <a:pt x="0" y="178"/>
                  <a:pt x="0" y="178"/>
                </a:cubicBezTo>
                <a:cubicBezTo>
                  <a:pt x="0" y="178"/>
                  <a:pt x="2" y="161"/>
                  <a:pt x="9" y="156"/>
                </a:cubicBezTo>
                <a:cubicBezTo>
                  <a:pt x="16" y="150"/>
                  <a:pt x="32" y="115"/>
                  <a:pt x="32" y="115"/>
                </a:cubicBezTo>
                <a:cubicBezTo>
                  <a:pt x="32" y="115"/>
                  <a:pt x="48" y="94"/>
                  <a:pt x="46" y="89"/>
                </a:cubicBezTo>
                <a:cubicBezTo>
                  <a:pt x="45" y="85"/>
                  <a:pt x="35" y="71"/>
                  <a:pt x="31" y="69"/>
                </a:cubicBezTo>
                <a:cubicBezTo>
                  <a:pt x="26" y="68"/>
                  <a:pt x="15" y="61"/>
                  <a:pt x="13" y="56"/>
                </a:cubicBezTo>
                <a:cubicBezTo>
                  <a:pt x="12" y="52"/>
                  <a:pt x="13" y="28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0" name="Freeform 60">
            <a:extLst>
              <a:ext uri="{FF2B5EF4-FFF2-40B4-BE49-F238E27FC236}">
                <a16:creationId xmlns:a16="http://schemas.microsoft.com/office/drawing/2014/main" id="{25E87C8C-653A-A44D-9F91-EBA3E3DBA4AB}"/>
              </a:ext>
            </a:extLst>
          </p:cNvPr>
          <p:cNvSpPr>
            <a:spLocks/>
          </p:cNvSpPr>
          <p:nvPr/>
        </p:nvSpPr>
        <p:spPr bwMode="auto">
          <a:xfrm>
            <a:off x="8064075" y="4888614"/>
            <a:ext cx="386746" cy="20763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52" y="10"/>
              </a:cxn>
              <a:cxn ang="0">
                <a:pos x="63" y="39"/>
              </a:cxn>
              <a:cxn ang="0">
                <a:pos x="89" y="61"/>
              </a:cxn>
              <a:cxn ang="0">
                <a:pos x="111" y="42"/>
              </a:cxn>
              <a:cxn ang="0">
                <a:pos x="130" y="26"/>
              </a:cxn>
              <a:cxn ang="0">
                <a:pos x="154" y="26"/>
              </a:cxn>
              <a:cxn ang="0">
                <a:pos x="184" y="41"/>
              </a:cxn>
              <a:cxn ang="0">
                <a:pos x="246" y="55"/>
              </a:cxn>
              <a:cxn ang="0">
                <a:pos x="295" y="79"/>
              </a:cxn>
              <a:cxn ang="0">
                <a:pos x="299" y="102"/>
              </a:cxn>
              <a:cxn ang="0">
                <a:pos x="334" y="108"/>
              </a:cxn>
              <a:cxn ang="0">
                <a:pos x="347" y="124"/>
              </a:cxn>
              <a:cxn ang="0">
                <a:pos x="347" y="160"/>
              </a:cxn>
              <a:cxn ang="0">
                <a:pos x="389" y="196"/>
              </a:cxn>
              <a:cxn ang="0">
                <a:pos x="418" y="209"/>
              </a:cxn>
              <a:cxn ang="0">
                <a:pos x="419" y="229"/>
              </a:cxn>
              <a:cxn ang="0">
                <a:pos x="392" y="223"/>
              </a:cxn>
              <a:cxn ang="0">
                <a:pos x="366" y="226"/>
              </a:cxn>
              <a:cxn ang="0">
                <a:pos x="344" y="214"/>
              </a:cxn>
              <a:cxn ang="0">
                <a:pos x="318" y="178"/>
              </a:cxn>
              <a:cxn ang="0">
                <a:pos x="294" y="160"/>
              </a:cxn>
              <a:cxn ang="0">
                <a:pos x="266" y="164"/>
              </a:cxn>
              <a:cxn ang="0">
                <a:pos x="249" y="190"/>
              </a:cxn>
              <a:cxn ang="0">
                <a:pos x="213" y="190"/>
              </a:cxn>
              <a:cxn ang="0">
                <a:pos x="194" y="173"/>
              </a:cxn>
              <a:cxn ang="0">
                <a:pos x="164" y="171"/>
              </a:cxn>
              <a:cxn ang="0">
                <a:pos x="150" y="158"/>
              </a:cxn>
              <a:cxn ang="0">
                <a:pos x="156" y="111"/>
              </a:cxn>
              <a:cxn ang="0">
                <a:pos x="131" y="85"/>
              </a:cxn>
              <a:cxn ang="0">
                <a:pos x="96" y="85"/>
              </a:cxn>
              <a:cxn ang="0">
                <a:pos x="66" y="78"/>
              </a:cxn>
              <a:cxn ang="0">
                <a:pos x="48" y="62"/>
              </a:cxn>
              <a:cxn ang="0">
                <a:pos x="32" y="65"/>
              </a:cxn>
              <a:cxn ang="0">
                <a:pos x="20" y="45"/>
              </a:cxn>
              <a:cxn ang="0">
                <a:pos x="30" y="36"/>
              </a:cxn>
              <a:cxn ang="0">
                <a:pos x="17" y="23"/>
              </a:cxn>
              <a:cxn ang="0">
                <a:pos x="0" y="13"/>
              </a:cxn>
              <a:cxn ang="0">
                <a:pos x="22" y="0"/>
              </a:cxn>
            </a:cxnLst>
            <a:rect l="0" t="0" r="r" b="b"/>
            <a:pathLst>
              <a:path w="425" h="229">
                <a:moveTo>
                  <a:pt x="22" y="0"/>
                </a:moveTo>
                <a:cubicBezTo>
                  <a:pt x="52" y="10"/>
                  <a:pt x="52" y="10"/>
                  <a:pt x="52" y="1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85" y="65"/>
                  <a:pt x="89" y="61"/>
                </a:cubicBezTo>
                <a:cubicBezTo>
                  <a:pt x="94" y="56"/>
                  <a:pt x="102" y="45"/>
                  <a:pt x="111" y="42"/>
                </a:cubicBezTo>
                <a:cubicBezTo>
                  <a:pt x="120" y="39"/>
                  <a:pt x="125" y="28"/>
                  <a:pt x="130" y="26"/>
                </a:cubicBezTo>
                <a:cubicBezTo>
                  <a:pt x="134" y="25"/>
                  <a:pt x="147" y="22"/>
                  <a:pt x="154" y="26"/>
                </a:cubicBezTo>
                <a:cubicBezTo>
                  <a:pt x="161" y="31"/>
                  <a:pt x="173" y="39"/>
                  <a:pt x="184" y="41"/>
                </a:cubicBezTo>
                <a:cubicBezTo>
                  <a:pt x="196" y="42"/>
                  <a:pt x="239" y="54"/>
                  <a:pt x="246" y="55"/>
                </a:cubicBezTo>
                <a:cubicBezTo>
                  <a:pt x="253" y="56"/>
                  <a:pt x="295" y="79"/>
                  <a:pt x="295" y="79"/>
                </a:cubicBezTo>
                <a:cubicBezTo>
                  <a:pt x="295" y="79"/>
                  <a:pt x="297" y="98"/>
                  <a:pt x="299" y="102"/>
                </a:cubicBezTo>
                <a:cubicBezTo>
                  <a:pt x="302" y="107"/>
                  <a:pt x="325" y="110"/>
                  <a:pt x="334" y="108"/>
                </a:cubicBezTo>
                <a:cubicBezTo>
                  <a:pt x="343" y="107"/>
                  <a:pt x="347" y="118"/>
                  <a:pt x="347" y="124"/>
                </a:cubicBezTo>
                <a:cubicBezTo>
                  <a:pt x="347" y="130"/>
                  <a:pt x="334" y="153"/>
                  <a:pt x="347" y="160"/>
                </a:cubicBezTo>
                <a:cubicBezTo>
                  <a:pt x="360" y="167"/>
                  <a:pt x="382" y="193"/>
                  <a:pt x="389" y="196"/>
                </a:cubicBezTo>
                <a:cubicBezTo>
                  <a:pt x="396" y="199"/>
                  <a:pt x="410" y="204"/>
                  <a:pt x="418" y="209"/>
                </a:cubicBezTo>
                <a:cubicBezTo>
                  <a:pt x="425" y="213"/>
                  <a:pt x="419" y="229"/>
                  <a:pt x="419" y="229"/>
                </a:cubicBezTo>
                <a:cubicBezTo>
                  <a:pt x="392" y="223"/>
                  <a:pt x="392" y="223"/>
                  <a:pt x="392" y="223"/>
                </a:cubicBezTo>
                <a:cubicBezTo>
                  <a:pt x="366" y="226"/>
                  <a:pt x="366" y="226"/>
                  <a:pt x="366" y="226"/>
                </a:cubicBezTo>
                <a:cubicBezTo>
                  <a:pt x="344" y="214"/>
                  <a:pt x="344" y="214"/>
                  <a:pt x="344" y="214"/>
                </a:cubicBezTo>
                <a:cubicBezTo>
                  <a:pt x="318" y="178"/>
                  <a:pt x="318" y="178"/>
                  <a:pt x="318" y="178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66" y="164"/>
                  <a:pt x="266" y="164"/>
                  <a:pt x="266" y="164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9" y="190"/>
                  <a:pt x="220" y="191"/>
                  <a:pt x="213" y="190"/>
                </a:cubicBezTo>
                <a:cubicBezTo>
                  <a:pt x="206" y="189"/>
                  <a:pt x="194" y="173"/>
                  <a:pt x="194" y="173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45" y="161"/>
                  <a:pt x="150" y="158"/>
                </a:cubicBezTo>
                <a:cubicBezTo>
                  <a:pt x="154" y="155"/>
                  <a:pt x="156" y="111"/>
                  <a:pt x="156" y="111"/>
                </a:cubicBezTo>
                <a:cubicBezTo>
                  <a:pt x="156" y="111"/>
                  <a:pt x="135" y="85"/>
                  <a:pt x="13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85" y="85"/>
                  <a:pt x="71" y="84"/>
                  <a:pt x="66" y="78"/>
                </a:cubicBezTo>
                <a:cubicBezTo>
                  <a:pt x="62" y="72"/>
                  <a:pt x="48" y="62"/>
                  <a:pt x="48" y="62"/>
                </a:cubicBezTo>
                <a:cubicBezTo>
                  <a:pt x="48" y="62"/>
                  <a:pt x="35" y="69"/>
                  <a:pt x="32" y="65"/>
                </a:cubicBezTo>
                <a:cubicBezTo>
                  <a:pt x="29" y="61"/>
                  <a:pt x="20" y="45"/>
                  <a:pt x="20" y="45"/>
                </a:cubicBezTo>
                <a:cubicBezTo>
                  <a:pt x="20" y="45"/>
                  <a:pt x="29" y="41"/>
                  <a:pt x="30" y="36"/>
                </a:cubicBezTo>
                <a:cubicBezTo>
                  <a:pt x="32" y="32"/>
                  <a:pt x="24" y="23"/>
                  <a:pt x="17" y="23"/>
                </a:cubicBezTo>
                <a:cubicBezTo>
                  <a:pt x="10" y="23"/>
                  <a:pt x="0" y="13"/>
                  <a:pt x="0" y="13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1" name="Freeform 61">
            <a:extLst>
              <a:ext uri="{FF2B5EF4-FFF2-40B4-BE49-F238E27FC236}">
                <a16:creationId xmlns:a16="http://schemas.microsoft.com/office/drawing/2014/main" id="{76A09FA4-C48E-DF41-B3C1-6E82B559C0A5}"/>
              </a:ext>
            </a:extLst>
          </p:cNvPr>
          <p:cNvSpPr>
            <a:spLocks/>
          </p:cNvSpPr>
          <p:nvPr/>
        </p:nvSpPr>
        <p:spPr bwMode="auto">
          <a:xfrm>
            <a:off x="6307076" y="5131915"/>
            <a:ext cx="132349" cy="297192"/>
          </a:xfrm>
          <a:custGeom>
            <a:avLst/>
            <a:gdLst/>
            <a:ahLst/>
            <a:cxnLst>
              <a:cxn ang="0">
                <a:pos x="28" y="103"/>
              </a:cxn>
              <a:cxn ang="0">
                <a:pos x="60" y="84"/>
              </a:cxn>
              <a:cxn ang="0">
                <a:pos x="93" y="43"/>
              </a:cxn>
              <a:cxn ang="0">
                <a:pos x="121" y="2"/>
              </a:cxn>
              <a:cxn ang="0">
                <a:pos x="132" y="25"/>
              </a:cxn>
              <a:cxn ang="0">
                <a:pos x="132" y="47"/>
              </a:cxn>
              <a:cxn ang="0">
                <a:pos x="145" y="64"/>
              </a:cxn>
              <a:cxn ang="0">
                <a:pos x="136" y="103"/>
              </a:cxn>
              <a:cxn ang="0">
                <a:pos x="110" y="133"/>
              </a:cxn>
              <a:cxn ang="0">
                <a:pos x="110" y="165"/>
              </a:cxn>
              <a:cxn ang="0">
                <a:pos x="101" y="217"/>
              </a:cxn>
              <a:cxn ang="0">
                <a:pos x="84" y="286"/>
              </a:cxn>
              <a:cxn ang="0">
                <a:pos x="62" y="323"/>
              </a:cxn>
              <a:cxn ang="0">
                <a:pos x="28" y="314"/>
              </a:cxn>
              <a:cxn ang="0">
                <a:pos x="17" y="280"/>
              </a:cxn>
              <a:cxn ang="0">
                <a:pos x="0" y="247"/>
              </a:cxn>
              <a:cxn ang="0">
                <a:pos x="6" y="217"/>
              </a:cxn>
              <a:cxn ang="0">
                <a:pos x="17" y="178"/>
              </a:cxn>
              <a:cxn ang="0">
                <a:pos x="28" y="103"/>
              </a:cxn>
            </a:cxnLst>
            <a:rect l="0" t="0" r="r" b="b"/>
            <a:pathLst>
              <a:path w="145" h="327">
                <a:moveTo>
                  <a:pt x="28" y="103"/>
                </a:moveTo>
                <a:cubicBezTo>
                  <a:pt x="34" y="105"/>
                  <a:pt x="60" y="84"/>
                  <a:pt x="60" y="84"/>
                </a:cubicBezTo>
                <a:cubicBezTo>
                  <a:pt x="60" y="84"/>
                  <a:pt x="86" y="51"/>
                  <a:pt x="93" y="43"/>
                </a:cubicBezTo>
                <a:cubicBezTo>
                  <a:pt x="99" y="34"/>
                  <a:pt x="110" y="0"/>
                  <a:pt x="121" y="2"/>
                </a:cubicBezTo>
                <a:cubicBezTo>
                  <a:pt x="132" y="4"/>
                  <a:pt x="134" y="19"/>
                  <a:pt x="132" y="25"/>
                </a:cubicBezTo>
                <a:cubicBezTo>
                  <a:pt x="129" y="32"/>
                  <a:pt x="121" y="45"/>
                  <a:pt x="132" y="47"/>
                </a:cubicBezTo>
                <a:cubicBezTo>
                  <a:pt x="142" y="49"/>
                  <a:pt x="145" y="56"/>
                  <a:pt x="145" y="64"/>
                </a:cubicBezTo>
                <a:cubicBezTo>
                  <a:pt x="145" y="73"/>
                  <a:pt x="142" y="94"/>
                  <a:pt x="136" y="103"/>
                </a:cubicBezTo>
                <a:cubicBezTo>
                  <a:pt x="129" y="112"/>
                  <a:pt x="110" y="133"/>
                  <a:pt x="110" y="133"/>
                </a:cubicBezTo>
                <a:cubicBezTo>
                  <a:pt x="110" y="133"/>
                  <a:pt x="108" y="157"/>
                  <a:pt x="110" y="165"/>
                </a:cubicBezTo>
                <a:cubicBezTo>
                  <a:pt x="112" y="174"/>
                  <a:pt x="106" y="206"/>
                  <a:pt x="101" y="217"/>
                </a:cubicBezTo>
                <a:cubicBezTo>
                  <a:pt x="97" y="228"/>
                  <a:pt x="88" y="273"/>
                  <a:pt x="84" y="286"/>
                </a:cubicBezTo>
                <a:cubicBezTo>
                  <a:pt x="80" y="299"/>
                  <a:pt x="69" y="318"/>
                  <a:pt x="62" y="323"/>
                </a:cubicBezTo>
                <a:cubicBezTo>
                  <a:pt x="56" y="327"/>
                  <a:pt x="34" y="318"/>
                  <a:pt x="28" y="314"/>
                </a:cubicBezTo>
                <a:cubicBezTo>
                  <a:pt x="21" y="310"/>
                  <a:pt x="19" y="288"/>
                  <a:pt x="17" y="280"/>
                </a:cubicBezTo>
                <a:cubicBezTo>
                  <a:pt x="15" y="271"/>
                  <a:pt x="0" y="247"/>
                  <a:pt x="0" y="247"/>
                </a:cubicBezTo>
                <a:cubicBezTo>
                  <a:pt x="6" y="217"/>
                  <a:pt x="6" y="217"/>
                  <a:pt x="6" y="217"/>
                </a:cubicBezTo>
                <a:cubicBezTo>
                  <a:pt x="6" y="217"/>
                  <a:pt x="17" y="185"/>
                  <a:pt x="17" y="178"/>
                </a:cubicBezTo>
                <a:cubicBezTo>
                  <a:pt x="17" y="172"/>
                  <a:pt x="28" y="103"/>
                  <a:pt x="28" y="10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2" name="Freeform 62">
            <a:extLst>
              <a:ext uri="{FF2B5EF4-FFF2-40B4-BE49-F238E27FC236}">
                <a16:creationId xmlns:a16="http://schemas.microsoft.com/office/drawing/2014/main" id="{9750E93D-B992-D244-BAF6-F03B6F2028EF}"/>
              </a:ext>
            </a:extLst>
          </p:cNvPr>
          <p:cNvSpPr>
            <a:spLocks/>
          </p:cNvSpPr>
          <p:nvPr/>
        </p:nvSpPr>
        <p:spPr bwMode="auto">
          <a:xfrm>
            <a:off x="8310546" y="5803173"/>
            <a:ext cx="87176" cy="86384"/>
          </a:xfrm>
          <a:custGeom>
            <a:avLst/>
            <a:gdLst/>
            <a:ahLst/>
            <a:cxnLst>
              <a:cxn ang="0">
                <a:pos x="18" y="3"/>
              </a:cxn>
              <a:cxn ang="0">
                <a:pos x="57" y="13"/>
              </a:cxn>
              <a:cxn ang="0">
                <a:pos x="80" y="5"/>
              </a:cxn>
              <a:cxn ang="0">
                <a:pos x="95" y="22"/>
              </a:cxn>
              <a:cxn ang="0">
                <a:pos x="87" y="52"/>
              </a:cxn>
              <a:cxn ang="0">
                <a:pos x="67" y="93"/>
              </a:cxn>
              <a:cxn ang="0">
                <a:pos x="35" y="84"/>
              </a:cxn>
              <a:cxn ang="0">
                <a:pos x="20" y="35"/>
              </a:cxn>
              <a:cxn ang="0">
                <a:pos x="18" y="3"/>
              </a:cxn>
            </a:cxnLst>
            <a:rect l="0" t="0" r="r" b="b"/>
            <a:pathLst>
              <a:path w="95" h="95">
                <a:moveTo>
                  <a:pt x="18" y="3"/>
                </a:moveTo>
                <a:cubicBezTo>
                  <a:pt x="18" y="3"/>
                  <a:pt x="46" y="18"/>
                  <a:pt x="57" y="13"/>
                </a:cubicBezTo>
                <a:cubicBezTo>
                  <a:pt x="67" y="9"/>
                  <a:pt x="72" y="0"/>
                  <a:pt x="80" y="5"/>
                </a:cubicBezTo>
                <a:cubicBezTo>
                  <a:pt x="89" y="9"/>
                  <a:pt x="95" y="22"/>
                  <a:pt x="95" y="22"/>
                </a:cubicBezTo>
                <a:cubicBezTo>
                  <a:pt x="95" y="22"/>
                  <a:pt x="91" y="46"/>
                  <a:pt x="87" y="52"/>
                </a:cubicBezTo>
                <a:cubicBezTo>
                  <a:pt x="82" y="58"/>
                  <a:pt x="67" y="93"/>
                  <a:pt x="67" y="93"/>
                </a:cubicBezTo>
                <a:cubicBezTo>
                  <a:pt x="67" y="93"/>
                  <a:pt x="33" y="95"/>
                  <a:pt x="35" y="84"/>
                </a:cubicBezTo>
                <a:cubicBezTo>
                  <a:pt x="37" y="74"/>
                  <a:pt x="20" y="35"/>
                  <a:pt x="20" y="35"/>
                </a:cubicBezTo>
                <a:cubicBezTo>
                  <a:pt x="20" y="35"/>
                  <a:pt x="0" y="3"/>
                  <a:pt x="18" y="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3" name="Freeform 63">
            <a:extLst>
              <a:ext uri="{FF2B5EF4-FFF2-40B4-BE49-F238E27FC236}">
                <a16:creationId xmlns:a16="http://schemas.microsoft.com/office/drawing/2014/main" id="{3531F765-E703-314F-80D3-02C21BF39C96}"/>
              </a:ext>
            </a:extLst>
          </p:cNvPr>
          <p:cNvSpPr>
            <a:spLocks/>
          </p:cNvSpPr>
          <p:nvPr/>
        </p:nvSpPr>
        <p:spPr bwMode="auto">
          <a:xfrm>
            <a:off x="8758316" y="5789700"/>
            <a:ext cx="152955" cy="182278"/>
          </a:xfrm>
          <a:custGeom>
            <a:avLst/>
            <a:gdLst/>
            <a:ahLst/>
            <a:cxnLst>
              <a:cxn ang="0">
                <a:pos x="10" y="147"/>
              </a:cxn>
              <a:cxn ang="0">
                <a:pos x="71" y="104"/>
              </a:cxn>
              <a:cxn ang="0">
                <a:pos x="99" y="71"/>
              </a:cxn>
              <a:cxn ang="0">
                <a:pos x="116" y="37"/>
              </a:cxn>
              <a:cxn ang="0">
                <a:pos x="138" y="9"/>
              </a:cxn>
              <a:cxn ang="0">
                <a:pos x="149" y="33"/>
              </a:cxn>
              <a:cxn ang="0">
                <a:pos x="166" y="37"/>
              </a:cxn>
              <a:cxn ang="0">
                <a:pos x="151" y="69"/>
              </a:cxn>
              <a:cxn ang="0">
                <a:pos x="142" y="102"/>
              </a:cxn>
              <a:cxn ang="0">
                <a:pos x="146" y="123"/>
              </a:cxn>
              <a:cxn ang="0">
                <a:pos x="114" y="117"/>
              </a:cxn>
              <a:cxn ang="0">
                <a:pos x="103" y="142"/>
              </a:cxn>
              <a:cxn ang="0">
                <a:pos x="84" y="173"/>
              </a:cxn>
              <a:cxn ang="0">
                <a:pos x="58" y="201"/>
              </a:cxn>
              <a:cxn ang="0">
                <a:pos x="26" y="186"/>
              </a:cxn>
              <a:cxn ang="0">
                <a:pos x="0" y="175"/>
              </a:cxn>
              <a:cxn ang="0">
                <a:pos x="10" y="147"/>
              </a:cxn>
            </a:cxnLst>
            <a:rect l="0" t="0" r="r" b="b"/>
            <a:pathLst>
              <a:path w="168" h="201">
                <a:moveTo>
                  <a:pt x="10" y="147"/>
                </a:moveTo>
                <a:cubicBezTo>
                  <a:pt x="10" y="147"/>
                  <a:pt x="62" y="108"/>
                  <a:pt x="71" y="104"/>
                </a:cubicBezTo>
                <a:cubicBezTo>
                  <a:pt x="80" y="99"/>
                  <a:pt x="93" y="80"/>
                  <a:pt x="99" y="71"/>
                </a:cubicBezTo>
                <a:cubicBezTo>
                  <a:pt x="105" y="63"/>
                  <a:pt x="116" y="45"/>
                  <a:pt x="116" y="37"/>
                </a:cubicBezTo>
                <a:cubicBezTo>
                  <a:pt x="116" y="28"/>
                  <a:pt x="136" y="0"/>
                  <a:pt x="138" y="9"/>
                </a:cubicBezTo>
                <a:cubicBezTo>
                  <a:pt x="140" y="18"/>
                  <a:pt x="140" y="33"/>
                  <a:pt x="149" y="33"/>
                </a:cubicBezTo>
                <a:cubicBezTo>
                  <a:pt x="157" y="33"/>
                  <a:pt x="164" y="28"/>
                  <a:pt x="166" y="37"/>
                </a:cubicBezTo>
                <a:cubicBezTo>
                  <a:pt x="168" y="45"/>
                  <a:pt x="155" y="58"/>
                  <a:pt x="151" y="69"/>
                </a:cubicBezTo>
                <a:cubicBezTo>
                  <a:pt x="146" y="80"/>
                  <a:pt x="142" y="102"/>
                  <a:pt x="142" y="102"/>
                </a:cubicBezTo>
                <a:cubicBezTo>
                  <a:pt x="142" y="102"/>
                  <a:pt x="153" y="123"/>
                  <a:pt x="146" y="123"/>
                </a:cubicBezTo>
                <a:cubicBezTo>
                  <a:pt x="140" y="123"/>
                  <a:pt x="114" y="117"/>
                  <a:pt x="114" y="117"/>
                </a:cubicBezTo>
                <a:cubicBezTo>
                  <a:pt x="114" y="117"/>
                  <a:pt x="105" y="132"/>
                  <a:pt x="103" y="142"/>
                </a:cubicBezTo>
                <a:cubicBezTo>
                  <a:pt x="101" y="153"/>
                  <a:pt x="88" y="162"/>
                  <a:pt x="84" y="173"/>
                </a:cubicBezTo>
                <a:cubicBezTo>
                  <a:pt x="80" y="183"/>
                  <a:pt x="64" y="201"/>
                  <a:pt x="58" y="201"/>
                </a:cubicBezTo>
                <a:cubicBezTo>
                  <a:pt x="51" y="201"/>
                  <a:pt x="34" y="188"/>
                  <a:pt x="26" y="186"/>
                </a:cubicBezTo>
                <a:cubicBezTo>
                  <a:pt x="17" y="183"/>
                  <a:pt x="0" y="175"/>
                  <a:pt x="0" y="175"/>
                </a:cubicBezTo>
                <a:lnTo>
                  <a:pt x="10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4" name="Freeform 64">
            <a:extLst>
              <a:ext uri="{FF2B5EF4-FFF2-40B4-BE49-F238E27FC236}">
                <a16:creationId xmlns:a16="http://schemas.microsoft.com/office/drawing/2014/main" id="{23E6BE4F-C4F6-624C-A89B-FBF8CFD85940}"/>
              </a:ext>
            </a:extLst>
          </p:cNvPr>
          <p:cNvSpPr>
            <a:spLocks/>
          </p:cNvSpPr>
          <p:nvPr/>
        </p:nvSpPr>
        <p:spPr bwMode="auto">
          <a:xfrm>
            <a:off x="8889080" y="5632783"/>
            <a:ext cx="103027" cy="18861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8" y="69"/>
              </a:cxn>
              <a:cxn ang="0">
                <a:pos x="35" y="110"/>
              </a:cxn>
              <a:cxn ang="0">
                <a:pos x="9" y="138"/>
              </a:cxn>
              <a:cxn ang="0">
                <a:pos x="28" y="155"/>
              </a:cxn>
              <a:cxn ang="0">
                <a:pos x="37" y="157"/>
              </a:cxn>
              <a:cxn ang="0">
                <a:pos x="50" y="190"/>
              </a:cxn>
              <a:cxn ang="0">
                <a:pos x="39" y="207"/>
              </a:cxn>
              <a:cxn ang="0">
                <a:pos x="69" y="179"/>
              </a:cxn>
              <a:cxn ang="0">
                <a:pos x="87" y="146"/>
              </a:cxn>
              <a:cxn ang="0">
                <a:pos x="93" y="136"/>
              </a:cxn>
              <a:cxn ang="0">
                <a:pos x="113" y="90"/>
              </a:cxn>
              <a:cxn ang="0">
                <a:pos x="97" y="88"/>
              </a:cxn>
              <a:cxn ang="0">
                <a:pos x="76" y="99"/>
              </a:cxn>
              <a:cxn ang="0">
                <a:pos x="65" y="69"/>
              </a:cxn>
              <a:cxn ang="0">
                <a:pos x="43" y="62"/>
              </a:cxn>
              <a:cxn ang="0">
                <a:pos x="0" y="28"/>
              </a:cxn>
            </a:cxnLst>
            <a:rect l="0" t="0" r="r" b="b"/>
            <a:pathLst>
              <a:path w="113" h="207">
                <a:moveTo>
                  <a:pt x="0" y="28"/>
                </a:moveTo>
                <a:cubicBezTo>
                  <a:pt x="0" y="35"/>
                  <a:pt x="26" y="58"/>
                  <a:pt x="28" y="69"/>
                </a:cubicBezTo>
                <a:cubicBezTo>
                  <a:pt x="31" y="80"/>
                  <a:pt x="43" y="95"/>
                  <a:pt x="35" y="110"/>
                </a:cubicBezTo>
                <a:cubicBezTo>
                  <a:pt x="26" y="125"/>
                  <a:pt x="11" y="131"/>
                  <a:pt x="9" y="138"/>
                </a:cubicBezTo>
                <a:cubicBezTo>
                  <a:pt x="7" y="144"/>
                  <a:pt x="20" y="153"/>
                  <a:pt x="28" y="155"/>
                </a:cubicBezTo>
                <a:cubicBezTo>
                  <a:pt x="37" y="157"/>
                  <a:pt x="24" y="146"/>
                  <a:pt x="37" y="157"/>
                </a:cubicBezTo>
                <a:cubicBezTo>
                  <a:pt x="50" y="168"/>
                  <a:pt x="59" y="185"/>
                  <a:pt x="50" y="190"/>
                </a:cubicBezTo>
                <a:cubicBezTo>
                  <a:pt x="41" y="194"/>
                  <a:pt x="28" y="207"/>
                  <a:pt x="39" y="207"/>
                </a:cubicBezTo>
                <a:cubicBezTo>
                  <a:pt x="50" y="207"/>
                  <a:pt x="67" y="185"/>
                  <a:pt x="69" y="179"/>
                </a:cubicBezTo>
                <a:cubicBezTo>
                  <a:pt x="72" y="172"/>
                  <a:pt x="87" y="146"/>
                  <a:pt x="87" y="146"/>
                </a:cubicBezTo>
                <a:cubicBezTo>
                  <a:pt x="87" y="146"/>
                  <a:pt x="82" y="142"/>
                  <a:pt x="93" y="136"/>
                </a:cubicBezTo>
                <a:cubicBezTo>
                  <a:pt x="104" y="129"/>
                  <a:pt x="113" y="90"/>
                  <a:pt x="113" y="90"/>
                </a:cubicBezTo>
                <a:cubicBezTo>
                  <a:pt x="113" y="90"/>
                  <a:pt x="104" y="84"/>
                  <a:pt x="97" y="88"/>
                </a:cubicBezTo>
                <a:cubicBezTo>
                  <a:pt x="91" y="93"/>
                  <a:pt x="76" y="110"/>
                  <a:pt x="76" y="99"/>
                </a:cubicBezTo>
                <a:cubicBezTo>
                  <a:pt x="76" y="88"/>
                  <a:pt x="65" y="69"/>
                  <a:pt x="65" y="69"/>
                </a:cubicBezTo>
                <a:cubicBezTo>
                  <a:pt x="65" y="69"/>
                  <a:pt x="48" y="71"/>
                  <a:pt x="43" y="62"/>
                </a:cubicBezTo>
                <a:cubicBezTo>
                  <a:pt x="39" y="54"/>
                  <a:pt x="2" y="0"/>
                  <a:pt x="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5" name="Freeform 65">
            <a:extLst>
              <a:ext uri="{FF2B5EF4-FFF2-40B4-BE49-F238E27FC236}">
                <a16:creationId xmlns:a16="http://schemas.microsoft.com/office/drawing/2014/main" id="{CE7ECE63-FC4E-0E4D-AA35-4BD45D6FA1AC}"/>
              </a:ext>
            </a:extLst>
          </p:cNvPr>
          <p:cNvSpPr>
            <a:spLocks/>
          </p:cNvSpPr>
          <p:nvPr/>
        </p:nvSpPr>
        <p:spPr bwMode="auto">
          <a:xfrm>
            <a:off x="7699520" y="5089120"/>
            <a:ext cx="798059" cy="658577"/>
          </a:xfrm>
          <a:custGeom>
            <a:avLst/>
            <a:gdLst/>
            <a:ahLst/>
            <a:cxnLst>
              <a:cxn ang="0">
                <a:pos x="47" y="273"/>
              </a:cxn>
              <a:cxn ang="0">
                <a:pos x="4" y="350"/>
              </a:cxn>
              <a:cxn ang="0">
                <a:pos x="13" y="415"/>
              </a:cxn>
              <a:cxn ang="0">
                <a:pos x="47" y="516"/>
              </a:cxn>
              <a:cxn ang="0">
                <a:pos x="47" y="602"/>
              </a:cxn>
              <a:cxn ang="0">
                <a:pos x="160" y="576"/>
              </a:cxn>
              <a:cxn ang="0">
                <a:pos x="237" y="581"/>
              </a:cxn>
              <a:cxn ang="0">
                <a:pos x="281" y="538"/>
              </a:cxn>
              <a:cxn ang="0">
                <a:pos x="328" y="516"/>
              </a:cxn>
              <a:cxn ang="0">
                <a:pos x="413" y="524"/>
              </a:cxn>
              <a:cxn ang="0">
                <a:pos x="441" y="542"/>
              </a:cxn>
              <a:cxn ang="0">
                <a:pos x="474" y="589"/>
              </a:cxn>
              <a:cxn ang="0">
                <a:pos x="506" y="588"/>
              </a:cxn>
              <a:cxn ang="0">
                <a:pos x="539" y="555"/>
              </a:cxn>
              <a:cxn ang="0">
                <a:pos x="558" y="601"/>
              </a:cxn>
              <a:cxn ang="0">
                <a:pos x="586" y="699"/>
              </a:cxn>
              <a:cxn ang="0">
                <a:pos x="657" y="724"/>
              </a:cxn>
              <a:cxn ang="0">
                <a:pos x="704" y="719"/>
              </a:cxn>
              <a:cxn ang="0">
                <a:pos x="747" y="701"/>
              </a:cxn>
              <a:cxn ang="0">
                <a:pos x="797" y="639"/>
              </a:cxn>
              <a:cxn ang="0">
                <a:pos x="831" y="562"/>
              </a:cxn>
              <a:cxn ang="0">
                <a:pos x="867" y="521"/>
              </a:cxn>
              <a:cxn ang="0">
                <a:pos x="872" y="405"/>
              </a:cxn>
              <a:cxn ang="0">
                <a:pos x="853" y="351"/>
              </a:cxn>
              <a:cxn ang="0">
                <a:pos x="821" y="309"/>
              </a:cxn>
              <a:cxn ang="0">
                <a:pos x="789" y="290"/>
              </a:cxn>
              <a:cxn ang="0">
                <a:pos x="769" y="249"/>
              </a:cxn>
              <a:cxn ang="0">
                <a:pos x="726" y="206"/>
              </a:cxn>
              <a:cxn ang="0">
                <a:pos x="703" y="144"/>
              </a:cxn>
              <a:cxn ang="0">
                <a:pos x="671" y="92"/>
              </a:cxn>
              <a:cxn ang="0">
                <a:pos x="636" y="3"/>
              </a:cxn>
              <a:cxn ang="0">
                <a:pos x="617" y="77"/>
              </a:cxn>
              <a:cxn ang="0">
                <a:pos x="611" y="144"/>
              </a:cxn>
              <a:cxn ang="0">
                <a:pos x="569" y="163"/>
              </a:cxn>
              <a:cxn ang="0">
                <a:pos x="558" y="151"/>
              </a:cxn>
              <a:cxn ang="0">
                <a:pos x="505" y="122"/>
              </a:cxn>
              <a:cxn ang="0">
                <a:pos x="489" y="84"/>
              </a:cxn>
              <a:cxn ang="0">
                <a:pos x="504" y="56"/>
              </a:cxn>
              <a:cxn ang="0">
                <a:pos x="498" y="24"/>
              </a:cxn>
              <a:cxn ang="0">
                <a:pos x="444" y="30"/>
              </a:cxn>
              <a:cxn ang="0">
                <a:pos x="420" y="40"/>
              </a:cxn>
              <a:cxn ang="0">
                <a:pos x="381" y="53"/>
              </a:cxn>
              <a:cxn ang="0">
                <a:pos x="359" y="103"/>
              </a:cxn>
              <a:cxn ang="0">
                <a:pos x="312" y="89"/>
              </a:cxn>
              <a:cxn ang="0">
                <a:pos x="275" y="94"/>
              </a:cxn>
              <a:cxn ang="0">
                <a:pos x="248" y="121"/>
              </a:cxn>
              <a:cxn ang="0">
                <a:pos x="232" y="157"/>
              </a:cxn>
              <a:cxn ang="0">
                <a:pos x="199" y="149"/>
              </a:cxn>
              <a:cxn ang="0">
                <a:pos x="175" y="204"/>
              </a:cxn>
              <a:cxn ang="0">
                <a:pos x="129" y="233"/>
              </a:cxn>
            </a:cxnLst>
            <a:rect l="0" t="0" r="r" b="b"/>
            <a:pathLst>
              <a:path w="876" h="724">
                <a:moveTo>
                  <a:pt x="82" y="247"/>
                </a:moveTo>
                <a:cubicBezTo>
                  <a:pt x="75" y="248"/>
                  <a:pt x="54" y="247"/>
                  <a:pt x="56" y="255"/>
                </a:cubicBezTo>
                <a:cubicBezTo>
                  <a:pt x="58" y="264"/>
                  <a:pt x="54" y="272"/>
                  <a:pt x="47" y="273"/>
                </a:cubicBezTo>
                <a:cubicBezTo>
                  <a:pt x="30" y="275"/>
                  <a:pt x="17" y="271"/>
                  <a:pt x="17" y="271"/>
                </a:cubicBezTo>
                <a:cubicBezTo>
                  <a:pt x="13" y="301"/>
                  <a:pt x="13" y="301"/>
                  <a:pt x="13" y="301"/>
                </a:cubicBezTo>
                <a:cubicBezTo>
                  <a:pt x="4" y="350"/>
                  <a:pt x="4" y="350"/>
                  <a:pt x="4" y="350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406"/>
                  <a:pt x="13" y="415"/>
                </a:cubicBezTo>
                <a:cubicBezTo>
                  <a:pt x="26" y="423"/>
                  <a:pt x="30" y="449"/>
                  <a:pt x="34" y="458"/>
                </a:cubicBezTo>
                <a:cubicBezTo>
                  <a:pt x="39" y="467"/>
                  <a:pt x="24" y="484"/>
                  <a:pt x="32" y="492"/>
                </a:cubicBezTo>
                <a:cubicBezTo>
                  <a:pt x="41" y="501"/>
                  <a:pt x="45" y="507"/>
                  <a:pt x="47" y="516"/>
                </a:cubicBezTo>
                <a:cubicBezTo>
                  <a:pt x="49" y="525"/>
                  <a:pt x="49" y="540"/>
                  <a:pt x="52" y="546"/>
                </a:cubicBezTo>
                <a:cubicBezTo>
                  <a:pt x="54" y="553"/>
                  <a:pt x="34" y="572"/>
                  <a:pt x="34" y="57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47" y="602"/>
                  <a:pt x="60" y="617"/>
                  <a:pt x="78" y="617"/>
                </a:cubicBezTo>
                <a:cubicBezTo>
                  <a:pt x="95" y="617"/>
                  <a:pt x="110" y="607"/>
                  <a:pt x="116" y="602"/>
                </a:cubicBezTo>
                <a:cubicBezTo>
                  <a:pt x="123" y="598"/>
                  <a:pt x="151" y="576"/>
                  <a:pt x="160" y="576"/>
                </a:cubicBezTo>
                <a:cubicBezTo>
                  <a:pt x="168" y="576"/>
                  <a:pt x="199" y="581"/>
                  <a:pt x="199" y="581"/>
                </a:cubicBezTo>
                <a:cubicBezTo>
                  <a:pt x="218" y="589"/>
                  <a:pt x="218" y="589"/>
                  <a:pt x="218" y="58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33" y="564"/>
                  <a:pt x="233" y="564"/>
                  <a:pt x="233" y="564"/>
                </a:cubicBezTo>
                <a:cubicBezTo>
                  <a:pt x="255" y="546"/>
                  <a:pt x="255" y="546"/>
                  <a:pt x="255" y="546"/>
                </a:cubicBezTo>
                <a:cubicBezTo>
                  <a:pt x="281" y="538"/>
                  <a:pt x="281" y="538"/>
                  <a:pt x="281" y="538"/>
                </a:cubicBezTo>
                <a:cubicBezTo>
                  <a:pt x="306" y="538"/>
                  <a:pt x="306" y="538"/>
                  <a:pt x="306" y="538"/>
                </a:cubicBezTo>
                <a:cubicBezTo>
                  <a:pt x="328" y="538"/>
                  <a:pt x="328" y="538"/>
                  <a:pt x="328" y="538"/>
                </a:cubicBezTo>
                <a:cubicBezTo>
                  <a:pt x="328" y="516"/>
                  <a:pt x="328" y="516"/>
                  <a:pt x="328" y="516"/>
                </a:cubicBezTo>
                <a:cubicBezTo>
                  <a:pt x="356" y="518"/>
                  <a:pt x="356" y="518"/>
                  <a:pt x="356" y="518"/>
                </a:cubicBezTo>
                <a:cubicBezTo>
                  <a:pt x="386" y="514"/>
                  <a:pt x="386" y="514"/>
                  <a:pt x="386" y="514"/>
                </a:cubicBezTo>
                <a:cubicBezTo>
                  <a:pt x="401" y="520"/>
                  <a:pt x="413" y="524"/>
                  <a:pt x="413" y="524"/>
                </a:cubicBezTo>
                <a:cubicBezTo>
                  <a:pt x="413" y="524"/>
                  <a:pt x="398" y="535"/>
                  <a:pt x="405" y="537"/>
                </a:cubicBezTo>
                <a:cubicBezTo>
                  <a:pt x="411" y="538"/>
                  <a:pt x="426" y="537"/>
                  <a:pt x="426" y="537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441" y="542"/>
                  <a:pt x="451" y="546"/>
                  <a:pt x="457" y="551"/>
                </a:cubicBezTo>
                <a:cubicBezTo>
                  <a:pt x="462" y="555"/>
                  <a:pt x="470" y="562"/>
                  <a:pt x="470" y="568"/>
                </a:cubicBezTo>
                <a:cubicBezTo>
                  <a:pt x="470" y="573"/>
                  <a:pt x="470" y="583"/>
                  <a:pt x="474" y="589"/>
                </a:cubicBezTo>
                <a:cubicBezTo>
                  <a:pt x="478" y="596"/>
                  <a:pt x="484" y="608"/>
                  <a:pt x="484" y="608"/>
                </a:cubicBezTo>
                <a:cubicBezTo>
                  <a:pt x="496" y="610"/>
                  <a:pt x="496" y="610"/>
                  <a:pt x="496" y="610"/>
                </a:cubicBezTo>
                <a:cubicBezTo>
                  <a:pt x="506" y="588"/>
                  <a:pt x="506" y="588"/>
                  <a:pt x="506" y="588"/>
                </a:cubicBezTo>
                <a:cubicBezTo>
                  <a:pt x="517" y="574"/>
                  <a:pt x="517" y="574"/>
                  <a:pt x="517" y="574"/>
                </a:cubicBezTo>
                <a:cubicBezTo>
                  <a:pt x="531" y="561"/>
                  <a:pt x="531" y="561"/>
                  <a:pt x="531" y="561"/>
                </a:cubicBezTo>
                <a:cubicBezTo>
                  <a:pt x="531" y="561"/>
                  <a:pt x="534" y="554"/>
                  <a:pt x="539" y="555"/>
                </a:cubicBezTo>
                <a:cubicBezTo>
                  <a:pt x="543" y="556"/>
                  <a:pt x="546" y="568"/>
                  <a:pt x="544" y="571"/>
                </a:cubicBezTo>
                <a:cubicBezTo>
                  <a:pt x="542" y="574"/>
                  <a:pt x="534" y="593"/>
                  <a:pt x="541" y="594"/>
                </a:cubicBezTo>
                <a:cubicBezTo>
                  <a:pt x="547" y="595"/>
                  <a:pt x="555" y="599"/>
                  <a:pt x="558" y="601"/>
                </a:cubicBezTo>
                <a:cubicBezTo>
                  <a:pt x="561" y="603"/>
                  <a:pt x="571" y="617"/>
                  <a:pt x="571" y="617"/>
                </a:cubicBezTo>
                <a:cubicBezTo>
                  <a:pt x="571" y="617"/>
                  <a:pt x="583" y="649"/>
                  <a:pt x="583" y="652"/>
                </a:cubicBezTo>
                <a:cubicBezTo>
                  <a:pt x="583" y="655"/>
                  <a:pt x="581" y="696"/>
                  <a:pt x="586" y="699"/>
                </a:cubicBezTo>
                <a:cubicBezTo>
                  <a:pt x="592" y="702"/>
                  <a:pt x="625" y="709"/>
                  <a:pt x="625" y="709"/>
                </a:cubicBezTo>
                <a:cubicBezTo>
                  <a:pt x="643" y="714"/>
                  <a:pt x="643" y="714"/>
                  <a:pt x="643" y="714"/>
                </a:cubicBezTo>
                <a:cubicBezTo>
                  <a:pt x="643" y="714"/>
                  <a:pt x="654" y="724"/>
                  <a:pt x="657" y="724"/>
                </a:cubicBezTo>
                <a:cubicBezTo>
                  <a:pt x="661" y="724"/>
                  <a:pt x="669" y="708"/>
                  <a:pt x="669" y="708"/>
                </a:cubicBezTo>
                <a:cubicBezTo>
                  <a:pt x="696" y="707"/>
                  <a:pt x="696" y="707"/>
                  <a:pt x="696" y="707"/>
                </a:cubicBezTo>
                <a:cubicBezTo>
                  <a:pt x="696" y="707"/>
                  <a:pt x="704" y="715"/>
                  <a:pt x="704" y="719"/>
                </a:cubicBezTo>
                <a:cubicBezTo>
                  <a:pt x="704" y="722"/>
                  <a:pt x="720" y="724"/>
                  <a:pt x="720" y="724"/>
                </a:cubicBezTo>
                <a:cubicBezTo>
                  <a:pt x="733" y="718"/>
                  <a:pt x="733" y="718"/>
                  <a:pt x="733" y="718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7" y="701"/>
                  <a:pt x="751" y="693"/>
                  <a:pt x="757" y="692"/>
                </a:cubicBezTo>
                <a:cubicBezTo>
                  <a:pt x="762" y="691"/>
                  <a:pt x="792" y="686"/>
                  <a:pt x="792" y="686"/>
                </a:cubicBezTo>
                <a:cubicBezTo>
                  <a:pt x="797" y="639"/>
                  <a:pt x="797" y="639"/>
                  <a:pt x="797" y="639"/>
                </a:cubicBezTo>
                <a:cubicBezTo>
                  <a:pt x="797" y="639"/>
                  <a:pt x="811" y="612"/>
                  <a:pt x="815" y="607"/>
                </a:cubicBezTo>
                <a:cubicBezTo>
                  <a:pt x="819" y="601"/>
                  <a:pt x="823" y="588"/>
                  <a:pt x="825" y="584"/>
                </a:cubicBezTo>
                <a:cubicBezTo>
                  <a:pt x="827" y="580"/>
                  <a:pt x="831" y="562"/>
                  <a:pt x="831" y="562"/>
                </a:cubicBezTo>
                <a:cubicBezTo>
                  <a:pt x="842" y="548"/>
                  <a:pt x="842" y="548"/>
                  <a:pt x="842" y="548"/>
                </a:cubicBezTo>
                <a:cubicBezTo>
                  <a:pt x="852" y="535"/>
                  <a:pt x="852" y="535"/>
                  <a:pt x="852" y="535"/>
                </a:cubicBezTo>
                <a:cubicBezTo>
                  <a:pt x="867" y="521"/>
                  <a:pt x="867" y="521"/>
                  <a:pt x="867" y="521"/>
                </a:cubicBezTo>
                <a:cubicBezTo>
                  <a:pt x="863" y="486"/>
                  <a:pt x="863" y="486"/>
                  <a:pt x="863" y="486"/>
                </a:cubicBezTo>
                <a:cubicBezTo>
                  <a:pt x="876" y="474"/>
                  <a:pt x="876" y="474"/>
                  <a:pt x="876" y="474"/>
                </a:cubicBezTo>
                <a:cubicBezTo>
                  <a:pt x="872" y="405"/>
                  <a:pt x="872" y="405"/>
                  <a:pt x="872" y="405"/>
                </a:cubicBezTo>
                <a:cubicBezTo>
                  <a:pt x="866" y="388"/>
                  <a:pt x="866" y="388"/>
                  <a:pt x="866" y="388"/>
                </a:cubicBezTo>
                <a:cubicBezTo>
                  <a:pt x="861" y="363"/>
                  <a:pt x="861" y="363"/>
                  <a:pt x="861" y="363"/>
                </a:cubicBezTo>
                <a:cubicBezTo>
                  <a:pt x="861" y="363"/>
                  <a:pt x="852" y="355"/>
                  <a:pt x="853" y="351"/>
                </a:cubicBezTo>
                <a:cubicBezTo>
                  <a:pt x="854" y="348"/>
                  <a:pt x="852" y="344"/>
                  <a:pt x="850" y="338"/>
                </a:cubicBezTo>
                <a:cubicBezTo>
                  <a:pt x="847" y="333"/>
                  <a:pt x="840" y="324"/>
                  <a:pt x="836" y="321"/>
                </a:cubicBezTo>
                <a:cubicBezTo>
                  <a:pt x="831" y="318"/>
                  <a:pt x="824" y="314"/>
                  <a:pt x="821" y="309"/>
                </a:cubicBezTo>
                <a:cubicBezTo>
                  <a:pt x="819" y="305"/>
                  <a:pt x="814" y="285"/>
                  <a:pt x="811" y="283"/>
                </a:cubicBezTo>
                <a:cubicBezTo>
                  <a:pt x="807" y="282"/>
                  <a:pt x="795" y="283"/>
                  <a:pt x="795" y="283"/>
                </a:cubicBezTo>
                <a:cubicBezTo>
                  <a:pt x="789" y="290"/>
                  <a:pt x="789" y="290"/>
                  <a:pt x="789" y="290"/>
                </a:cubicBezTo>
                <a:cubicBezTo>
                  <a:pt x="784" y="282"/>
                  <a:pt x="784" y="282"/>
                  <a:pt x="784" y="282"/>
                </a:cubicBezTo>
                <a:cubicBezTo>
                  <a:pt x="779" y="265"/>
                  <a:pt x="779" y="265"/>
                  <a:pt x="779" y="265"/>
                </a:cubicBezTo>
                <a:cubicBezTo>
                  <a:pt x="779" y="265"/>
                  <a:pt x="770" y="252"/>
                  <a:pt x="769" y="249"/>
                </a:cubicBezTo>
                <a:cubicBezTo>
                  <a:pt x="767" y="246"/>
                  <a:pt x="770" y="236"/>
                  <a:pt x="769" y="233"/>
                </a:cubicBezTo>
                <a:cubicBezTo>
                  <a:pt x="767" y="230"/>
                  <a:pt x="746" y="212"/>
                  <a:pt x="743" y="211"/>
                </a:cubicBezTo>
                <a:cubicBezTo>
                  <a:pt x="739" y="210"/>
                  <a:pt x="726" y="206"/>
                  <a:pt x="726" y="206"/>
                </a:cubicBezTo>
                <a:cubicBezTo>
                  <a:pt x="716" y="195"/>
                  <a:pt x="716" y="195"/>
                  <a:pt x="716" y="195"/>
                </a:cubicBezTo>
                <a:cubicBezTo>
                  <a:pt x="716" y="195"/>
                  <a:pt x="712" y="157"/>
                  <a:pt x="709" y="157"/>
                </a:cubicBezTo>
                <a:cubicBezTo>
                  <a:pt x="706" y="157"/>
                  <a:pt x="703" y="144"/>
                  <a:pt x="703" y="144"/>
                </a:cubicBezTo>
                <a:cubicBezTo>
                  <a:pt x="701" y="110"/>
                  <a:pt x="701" y="110"/>
                  <a:pt x="701" y="110"/>
                </a:cubicBezTo>
                <a:cubicBezTo>
                  <a:pt x="701" y="110"/>
                  <a:pt x="690" y="96"/>
                  <a:pt x="687" y="94"/>
                </a:cubicBezTo>
                <a:cubicBezTo>
                  <a:pt x="683" y="92"/>
                  <a:pt x="671" y="92"/>
                  <a:pt x="671" y="92"/>
                </a:cubicBezTo>
                <a:cubicBezTo>
                  <a:pt x="662" y="70"/>
                  <a:pt x="662" y="70"/>
                  <a:pt x="662" y="70"/>
                </a:cubicBezTo>
                <a:cubicBezTo>
                  <a:pt x="662" y="70"/>
                  <a:pt x="649" y="37"/>
                  <a:pt x="649" y="34"/>
                </a:cubicBezTo>
                <a:cubicBezTo>
                  <a:pt x="649" y="30"/>
                  <a:pt x="640" y="0"/>
                  <a:pt x="636" y="3"/>
                </a:cubicBezTo>
                <a:cubicBezTo>
                  <a:pt x="631" y="7"/>
                  <a:pt x="623" y="21"/>
                  <a:pt x="625" y="25"/>
                </a:cubicBezTo>
                <a:cubicBezTo>
                  <a:pt x="627" y="29"/>
                  <a:pt x="626" y="48"/>
                  <a:pt x="627" y="52"/>
                </a:cubicBezTo>
                <a:cubicBezTo>
                  <a:pt x="628" y="56"/>
                  <a:pt x="621" y="79"/>
                  <a:pt x="617" y="77"/>
                </a:cubicBezTo>
                <a:cubicBezTo>
                  <a:pt x="614" y="75"/>
                  <a:pt x="616" y="86"/>
                  <a:pt x="617" y="93"/>
                </a:cubicBezTo>
                <a:cubicBezTo>
                  <a:pt x="618" y="99"/>
                  <a:pt x="617" y="123"/>
                  <a:pt x="617" y="128"/>
                </a:cubicBezTo>
                <a:cubicBezTo>
                  <a:pt x="617" y="134"/>
                  <a:pt x="611" y="141"/>
                  <a:pt x="611" y="144"/>
                </a:cubicBezTo>
                <a:cubicBezTo>
                  <a:pt x="611" y="148"/>
                  <a:pt x="607" y="160"/>
                  <a:pt x="607" y="163"/>
                </a:cubicBezTo>
                <a:cubicBezTo>
                  <a:pt x="607" y="166"/>
                  <a:pt x="596" y="170"/>
                  <a:pt x="589" y="169"/>
                </a:cubicBezTo>
                <a:cubicBezTo>
                  <a:pt x="583" y="168"/>
                  <a:pt x="568" y="167"/>
                  <a:pt x="569" y="163"/>
                </a:cubicBezTo>
                <a:cubicBezTo>
                  <a:pt x="570" y="159"/>
                  <a:pt x="575" y="148"/>
                  <a:pt x="572" y="146"/>
                </a:cubicBezTo>
                <a:cubicBezTo>
                  <a:pt x="569" y="143"/>
                  <a:pt x="561" y="146"/>
                  <a:pt x="561" y="146"/>
                </a:cubicBezTo>
                <a:cubicBezTo>
                  <a:pt x="561" y="146"/>
                  <a:pt x="564" y="151"/>
                  <a:pt x="558" y="151"/>
                </a:cubicBezTo>
                <a:cubicBezTo>
                  <a:pt x="552" y="151"/>
                  <a:pt x="547" y="149"/>
                  <a:pt x="541" y="147"/>
                </a:cubicBezTo>
                <a:cubicBezTo>
                  <a:pt x="534" y="144"/>
                  <a:pt x="519" y="134"/>
                  <a:pt x="519" y="134"/>
                </a:cubicBezTo>
                <a:cubicBezTo>
                  <a:pt x="519" y="134"/>
                  <a:pt x="509" y="123"/>
                  <a:pt x="505" y="122"/>
                </a:cubicBezTo>
                <a:cubicBezTo>
                  <a:pt x="501" y="121"/>
                  <a:pt x="494" y="115"/>
                  <a:pt x="490" y="110"/>
                </a:cubicBezTo>
                <a:cubicBezTo>
                  <a:pt x="486" y="105"/>
                  <a:pt x="481" y="92"/>
                  <a:pt x="481" y="92"/>
                </a:cubicBezTo>
                <a:cubicBezTo>
                  <a:pt x="489" y="84"/>
                  <a:pt x="489" y="84"/>
                  <a:pt x="489" y="84"/>
                </a:cubicBezTo>
                <a:cubicBezTo>
                  <a:pt x="489" y="84"/>
                  <a:pt x="487" y="80"/>
                  <a:pt x="488" y="77"/>
                </a:cubicBezTo>
                <a:cubicBezTo>
                  <a:pt x="489" y="73"/>
                  <a:pt x="498" y="65"/>
                  <a:pt x="498" y="65"/>
                </a:cubicBezTo>
                <a:cubicBezTo>
                  <a:pt x="498" y="65"/>
                  <a:pt x="501" y="58"/>
                  <a:pt x="504" y="56"/>
                </a:cubicBezTo>
                <a:cubicBezTo>
                  <a:pt x="507" y="54"/>
                  <a:pt x="513" y="49"/>
                  <a:pt x="507" y="46"/>
                </a:cubicBezTo>
                <a:cubicBezTo>
                  <a:pt x="502" y="44"/>
                  <a:pt x="495" y="39"/>
                  <a:pt x="495" y="39"/>
                </a:cubicBezTo>
                <a:cubicBezTo>
                  <a:pt x="495" y="39"/>
                  <a:pt x="501" y="26"/>
                  <a:pt x="498" y="24"/>
                </a:cubicBezTo>
                <a:cubicBezTo>
                  <a:pt x="494" y="22"/>
                  <a:pt x="484" y="34"/>
                  <a:pt x="481" y="37"/>
                </a:cubicBezTo>
                <a:cubicBezTo>
                  <a:pt x="479" y="40"/>
                  <a:pt x="475" y="44"/>
                  <a:pt x="468" y="41"/>
                </a:cubicBezTo>
                <a:cubicBezTo>
                  <a:pt x="462" y="38"/>
                  <a:pt x="453" y="33"/>
                  <a:pt x="444" y="30"/>
                </a:cubicBezTo>
                <a:cubicBezTo>
                  <a:pt x="434" y="28"/>
                  <a:pt x="428" y="23"/>
                  <a:pt x="422" y="24"/>
                </a:cubicBezTo>
                <a:cubicBezTo>
                  <a:pt x="415" y="25"/>
                  <a:pt x="407" y="24"/>
                  <a:pt x="407" y="28"/>
                </a:cubicBezTo>
                <a:cubicBezTo>
                  <a:pt x="407" y="33"/>
                  <a:pt x="420" y="40"/>
                  <a:pt x="420" y="40"/>
                </a:cubicBezTo>
                <a:cubicBezTo>
                  <a:pt x="420" y="40"/>
                  <a:pt x="420" y="52"/>
                  <a:pt x="413" y="52"/>
                </a:cubicBezTo>
                <a:cubicBezTo>
                  <a:pt x="407" y="52"/>
                  <a:pt x="401" y="53"/>
                  <a:pt x="396" y="52"/>
                </a:cubicBezTo>
                <a:cubicBezTo>
                  <a:pt x="391" y="51"/>
                  <a:pt x="387" y="50"/>
                  <a:pt x="381" y="53"/>
                </a:cubicBezTo>
                <a:cubicBezTo>
                  <a:pt x="374" y="56"/>
                  <a:pt x="371" y="62"/>
                  <a:pt x="368" y="66"/>
                </a:cubicBezTo>
                <a:cubicBezTo>
                  <a:pt x="365" y="70"/>
                  <a:pt x="357" y="84"/>
                  <a:pt x="357" y="84"/>
                </a:cubicBezTo>
                <a:cubicBezTo>
                  <a:pt x="357" y="84"/>
                  <a:pt x="357" y="99"/>
                  <a:pt x="359" y="103"/>
                </a:cubicBezTo>
                <a:cubicBezTo>
                  <a:pt x="361" y="106"/>
                  <a:pt x="356" y="115"/>
                  <a:pt x="356" y="115"/>
                </a:cubicBezTo>
                <a:cubicBezTo>
                  <a:pt x="356" y="115"/>
                  <a:pt x="326" y="113"/>
                  <a:pt x="325" y="109"/>
                </a:cubicBezTo>
                <a:cubicBezTo>
                  <a:pt x="324" y="105"/>
                  <a:pt x="312" y="89"/>
                  <a:pt x="312" y="89"/>
                </a:cubicBezTo>
                <a:cubicBezTo>
                  <a:pt x="312" y="89"/>
                  <a:pt x="299" y="83"/>
                  <a:pt x="295" y="83"/>
                </a:cubicBezTo>
                <a:cubicBezTo>
                  <a:pt x="290" y="83"/>
                  <a:pt x="275" y="86"/>
                  <a:pt x="275" y="86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6" y="105"/>
                  <a:pt x="249" y="106"/>
                  <a:pt x="250" y="109"/>
                </a:cubicBezTo>
                <a:cubicBezTo>
                  <a:pt x="251" y="112"/>
                  <a:pt x="248" y="121"/>
                  <a:pt x="248" y="121"/>
                </a:cubicBezTo>
                <a:cubicBezTo>
                  <a:pt x="248" y="132"/>
                  <a:pt x="248" y="132"/>
                  <a:pt x="248" y="132"/>
                </a:cubicBezTo>
                <a:cubicBezTo>
                  <a:pt x="248" y="135"/>
                  <a:pt x="245" y="140"/>
                  <a:pt x="242" y="141"/>
                </a:cubicBezTo>
                <a:cubicBezTo>
                  <a:pt x="235" y="144"/>
                  <a:pt x="232" y="157"/>
                  <a:pt x="232" y="157"/>
                </a:cubicBezTo>
                <a:cubicBezTo>
                  <a:pt x="232" y="157"/>
                  <a:pt x="222" y="160"/>
                  <a:pt x="219" y="156"/>
                </a:cubicBezTo>
                <a:cubicBezTo>
                  <a:pt x="216" y="153"/>
                  <a:pt x="216" y="144"/>
                  <a:pt x="211" y="144"/>
                </a:cubicBezTo>
                <a:cubicBezTo>
                  <a:pt x="207" y="144"/>
                  <a:pt x="199" y="149"/>
                  <a:pt x="199" y="149"/>
                </a:cubicBezTo>
                <a:cubicBezTo>
                  <a:pt x="199" y="149"/>
                  <a:pt x="197" y="161"/>
                  <a:pt x="197" y="166"/>
                </a:cubicBezTo>
                <a:cubicBezTo>
                  <a:pt x="197" y="171"/>
                  <a:pt x="193" y="198"/>
                  <a:pt x="190" y="199"/>
                </a:cubicBezTo>
                <a:cubicBezTo>
                  <a:pt x="187" y="201"/>
                  <a:pt x="179" y="202"/>
                  <a:pt x="175" y="204"/>
                </a:cubicBezTo>
                <a:cubicBezTo>
                  <a:pt x="170" y="206"/>
                  <a:pt x="163" y="208"/>
                  <a:pt x="163" y="216"/>
                </a:cubicBezTo>
                <a:cubicBezTo>
                  <a:pt x="163" y="223"/>
                  <a:pt x="161" y="227"/>
                  <a:pt x="157" y="230"/>
                </a:cubicBezTo>
                <a:cubicBezTo>
                  <a:pt x="154" y="232"/>
                  <a:pt x="137" y="230"/>
                  <a:pt x="129" y="233"/>
                </a:cubicBezTo>
                <a:cubicBezTo>
                  <a:pt x="122" y="236"/>
                  <a:pt x="86" y="246"/>
                  <a:pt x="82" y="24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6" name="Freeform 66">
            <a:extLst>
              <a:ext uri="{FF2B5EF4-FFF2-40B4-BE49-F238E27FC236}">
                <a16:creationId xmlns:a16="http://schemas.microsoft.com/office/drawing/2014/main" id="{7DC4A868-E755-E245-AEBF-241B6EE24553}"/>
              </a:ext>
            </a:extLst>
          </p:cNvPr>
          <p:cNvSpPr>
            <a:spLocks/>
          </p:cNvSpPr>
          <p:nvPr/>
        </p:nvSpPr>
        <p:spPr bwMode="auto">
          <a:xfrm>
            <a:off x="8037922" y="3806836"/>
            <a:ext cx="326515" cy="327307"/>
          </a:xfrm>
          <a:custGeom>
            <a:avLst/>
            <a:gdLst/>
            <a:ahLst/>
            <a:cxnLst>
              <a:cxn ang="0">
                <a:pos x="266" y="20"/>
              </a:cxn>
              <a:cxn ang="0">
                <a:pos x="294" y="48"/>
              </a:cxn>
              <a:cxn ang="0">
                <a:pos x="335" y="48"/>
              </a:cxn>
              <a:cxn ang="0">
                <a:pos x="337" y="65"/>
              </a:cxn>
              <a:cxn ang="0">
                <a:pos x="354" y="71"/>
              </a:cxn>
              <a:cxn ang="0">
                <a:pos x="315" y="82"/>
              </a:cxn>
              <a:cxn ang="0">
                <a:pos x="294" y="97"/>
              </a:cxn>
              <a:cxn ang="0">
                <a:pos x="270" y="104"/>
              </a:cxn>
              <a:cxn ang="0">
                <a:pos x="251" y="97"/>
              </a:cxn>
              <a:cxn ang="0">
                <a:pos x="223" y="112"/>
              </a:cxn>
              <a:cxn ang="0">
                <a:pos x="208" y="130"/>
              </a:cxn>
              <a:cxn ang="0">
                <a:pos x="236" y="149"/>
              </a:cxn>
              <a:cxn ang="0">
                <a:pos x="242" y="164"/>
              </a:cxn>
              <a:cxn ang="0">
                <a:pos x="244" y="203"/>
              </a:cxn>
              <a:cxn ang="0">
                <a:pos x="233" y="229"/>
              </a:cxn>
              <a:cxn ang="0">
                <a:pos x="225" y="265"/>
              </a:cxn>
              <a:cxn ang="0">
                <a:pos x="216" y="293"/>
              </a:cxn>
              <a:cxn ang="0">
                <a:pos x="199" y="317"/>
              </a:cxn>
              <a:cxn ang="0">
                <a:pos x="177" y="341"/>
              </a:cxn>
              <a:cxn ang="0">
                <a:pos x="149" y="334"/>
              </a:cxn>
              <a:cxn ang="0">
                <a:pos x="132" y="328"/>
              </a:cxn>
              <a:cxn ang="0">
                <a:pos x="130" y="354"/>
              </a:cxn>
              <a:cxn ang="0">
                <a:pos x="104" y="360"/>
              </a:cxn>
              <a:cxn ang="0">
                <a:pos x="95" y="341"/>
              </a:cxn>
              <a:cxn ang="0">
                <a:pos x="67" y="330"/>
              </a:cxn>
              <a:cxn ang="0">
                <a:pos x="28" y="332"/>
              </a:cxn>
              <a:cxn ang="0">
                <a:pos x="0" y="343"/>
              </a:cxn>
              <a:cxn ang="0">
                <a:pos x="43" y="315"/>
              </a:cxn>
              <a:cxn ang="0">
                <a:pos x="76" y="306"/>
              </a:cxn>
              <a:cxn ang="0">
                <a:pos x="104" y="304"/>
              </a:cxn>
              <a:cxn ang="0">
                <a:pos x="125" y="300"/>
              </a:cxn>
              <a:cxn ang="0">
                <a:pos x="149" y="274"/>
              </a:cxn>
              <a:cxn ang="0">
                <a:pos x="147" y="252"/>
              </a:cxn>
              <a:cxn ang="0">
                <a:pos x="171" y="263"/>
              </a:cxn>
              <a:cxn ang="0">
                <a:pos x="182" y="248"/>
              </a:cxn>
              <a:cxn ang="0">
                <a:pos x="205" y="205"/>
              </a:cxn>
              <a:cxn ang="0">
                <a:pos x="210" y="171"/>
              </a:cxn>
              <a:cxn ang="0">
                <a:pos x="199" y="149"/>
              </a:cxn>
              <a:cxn ang="0">
                <a:pos x="188" y="119"/>
              </a:cxn>
              <a:cxn ang="0">
                <a:pos x="195" y="97"/>
              </a:cxn>
              <a:cxn ang="0">
                <a:pos x="229" y="76"/>
              </a:cxn>
              <a:cxn ang="0">
                <a:pos x="246" y="43"/>
              </a:cxn>
              <a:cxn ang="0">
                <a:pos x="242" y="7"/>
              </a:cxn>
              <a:cxn ang="0">
                <a:pos x="266" y="20"/>
              </a:cxn>
            </a:cxnLst>
            <a:rect l="0" t="0" r="r" b="b"/>
            <a:pathLst>
              <a:path w="359" h="360">
                <a:moveTo>
                  <a:pt x="266" y="20"/>
                </a:moveTo>
                <a:cubicBezTo>
                  <a:pt x="266" y="20"/>
                  <a:pt x="283" y="43"/>
                  <a:pt x="294" y="48"/>
                </a:cubicBezTo>
                <a:cubicBezTo>
                  <a:pt x="305" y="52"/>
                  <a:pt x="326" y="48"/>
                  <a:pt x="335" y="48"/>
                </a:cubicBezTo>
                <a:cubicBezTo>
                  <a:pt x="344" y="48"/>
                  <a:pt x="337" y="65"/>
                  <a:pt x="337" y="65"/>
                </a:cubicBezTo>
                <a:cubicBezTo>
                  <a:pt x="337" y="65"/>
                  <a:pt x="359" y="65"/>
                  <a:pt x="354" y="71"/>
                </a:cubicBezTo>
                <a:cubicBezTo>
                  <a:pt x="350" y="78"/>
                  <a:pt x="324" y="78"/>
                  <a:pt x="315" y="82"/>
                </a:cubicBezTo>
                <a:cubicBezTo>
                  <a:pt x="307" y="87"/>
                  <a:pt x="300" y="93"/>
                  <a:pt x="294" y="97"/>
                </a:cubicBezTo>
                <a:cubicBezTo>
                  <a:pt x="287" y="102"/>
                  <a:pt x="279" y="108"/>
                  <a:pt x="270" y="104"/>
                </a:cubicBezTo>
                <a:cubicBezTo>
                  <a:pt x="261" y="99"/>
                  <a:pt x="251" y="97"/>
                  <a:pt x="251" y="97"/>
                </a:cubicBezTo>
                <a:cubicBezTo>
                  <a:pt x="251" y="97"/>
                  <a:pt x="221" y="106"/>
                  <a:pt x="223" y="112"/>
                </a:cubicBezTo>
                <a:cubicBezTo>
                  <a:pt x="225" y="119"/>
                  <a:pt x="208" y="130"/>
                  <a:pt x="208" y="130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42" y="164"/>
                  <a:pt x="242" y="164"/>
                  <a:pt x="242" y="164"/>
                </a:cubicBezTo>
                <a:cubicBezTo>
                  <a:pt x="242" y="164"/>
                  <a:pt x="246" y="194"/>
                  <a:pt x="244" y="203"/>
                </a:cubicBezTo>
                <a:cubicBezTo>
                  <a:pt x="242" y="211"/>
                  <a:pt x="238" y="222"/>
                  <a:pt x="233" y="229"/>
                </a:cubicBezTo>
                <a:cubicBezTo>
                  <a:pt x="229" y="235"/>
                  <a:pt x="227" y="255"/>
                  <a:pt x="225" y="265"/>
                </a:cubicBezTo>
                <a:cubicBezTo>
                  <a:pt x="223" y="276"/>
                  <a:pt x="216" y="293"/>
                  <a:pt x="216" y="293"/>
                </a:cubicBezTo>
                <a:cubicBezTo>
                  <a:pt x="216" y="293"/>
                  <a:pt x="201" y="306"/>
                  <a:pt x="199" y="317"/>
                </a:cubicBezTo>
                <a:cubicBezTo>
                  <a:pt x="197" y="328"/>
                  <a:pt x="188" y="345"/>
                  <a:pt x="177" y="341"/>
                </a:cubicBezTo>
                <a:cubicBezTo>
                  <a:pt x="167" y="336"/>
                  <a:pt x="149" y="334"/>
                  <a:pt x="149" y="334"/>
                </a:cubicBezTo>
                <a:cubicBezTo>
                  <a:pt x="149" y="334"/>
                  <a:pt x="130" y="321"/>
                  <a:pt x="132" y="328"/>
                </a:cubicBezTo>
                <a:cubicBezTo>
                  <a:pt x="134" y="334"/>
                  <a:pt x="134" y="347"/>
                  <a:pt x="130" y="354"/>
                </a:cubicBezTo>
                <a:cubicBezTo>
                  <a:pt x="125" y="360"/>
                  <a:pt x="104" y="360"/>
                  <a:pt x="104" y="360"/>
                </a:cubicBezTo>
                <a:cubicBezTo>
                  <a:pt x="104" y="360"/>
                  <a:pt x="102" y="343"/>
                  <a:pt x="95" y="341"/>
                </a:cubicBezTo>
                <a:cubicBezTo>
                  <a:pt x="89" y="339"/>
                  <a:pt x="78" y="328"/>
                  <a:pt x="67" y="330"/>
                </a:cubicBezTo>
                <a:cubicBezTo>
                  <a:pt x="56" y="332"/>
                  <a:pt x="28" y="332"/>
                  <a:pt x="28" y="332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343"/>
                  <a:pt x="35" y="315"/>
                  <a:pt x="43" y="315"/>
                </a:cubicBezTo>
                <a:cubicBezTo>
                  <a:pt x="52" y="315"/>
                  <a:pt x="71" y="306"/>
                  <a:pt x="76" y="306"/>
                </a:cubicBezTo>
                <a:cubicBezTo>
                  <a:pt x="80" y="306"/>
                  <a:pt x="97" y="302"/>
                  <a:pt x="104" y="304"/>
                </a:cubicBezTo>
                <a:cubicBezTo>
                  <a:pt x="110" y="306"/>
                  <a:pt x="125" y="300"/>
                  <a:pt x="125" y="300"/>
                </a:cubicBezTo>
                <a:cubicBezTo>
                  <a:pt x="125" y="300"/>
                  <a:pt x="147" y="280"/>
                  <a:pt x="149" y="274"/>
                </a:cubicBezTo>
                <a:cubicBezTo>
                  <a:pt x="151" y="267"/>
                  <a:pt x="147" y="252"/>
                  <a:pt x="147" y="252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1" y="263"/>
                  <a:pt x="177" y="255"/>
                  <a:pt x="182" y="248"/>
                </a:cubicBezTo>
                <a:cubicBezTo>
                  <a:pt x="186" y="242"/>
                  <a:pt x="197" y="214"/>
                  <a:pt x="205" y="205"/>
                </a:cubicBezTo>
                <a:cubicBezTo>
                  <a:pt x="214" y="196"/>
                  <a:pt x="212" y="179"/>
                  <a:pt x="210" y="171"/>
                </a:cubicBezTo>
                <a:cubicBezTo>
                  <a:pt x="208" y="162"/>
                  <a:pt x="201" y="158"/>
                  <a:pt x="199" y="149"/>
                </a:cubicBezTo>
                <a:cubicBezTo>
                  <a:pt x="197" y="140"/>
                  <a:pt x="188" y="130"/>
                  <a:pt x="188" y="119"/>
                </a:cubicBezTo>
                <a:cubicBezTo>
                  <a:pt x="188" y="108"/>
                  <a:pt x="186" y="99"/>
                  <a:pt x="195" y="97"/>
                </a:cubicBezTo>
                <a:cubicBezTo>
                  <a:pt x="203" y="95"/>
                  <a:pt x="229" y="76"/>
                  <a:pt x="229" y="76"/>
                </a:cubicBezTo>
                <a:cubicBezTo>
                  <a:pt x="246" y="43"/>
                  <a:pt x="246" y="43"/>
                  <a:pt x="246" y="43"/>
                </a:cubicBezTo>
                <a:cubicBezTo>
                  <a:pt x="246" y="43"/>
                  <a:pt x="231" y="0"/>
                  <a:pt x="242" y="7"/>
                </a:cubicBezTo>
                <a:cubicBezTo>
                  <a:pt x="253" y="13"/>
                  <a:pt x="266" y="20"/>
                  <a:pt x="266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7" name="Freeform 67">
            <a:extLst>
              <a:ext uri="{FF2B5EF4-FFF2-40B4-BE49-F238E27FC236}">
                <a16:creationId xmlns:a16="http://schemas.microsoft.com/office/drawing/2014/main" id="{24CD3248-BAF5-8946-BFA7-8E1A1C188FEF}"/>
              </a:ext>
            </a:extLst>
          </p:cNvPr>
          <p:cNvSpPr>
            <a:spLocks/>
          </p:cNvSpPr>
          <p:nvPr/>
        </p:nvSpPr>
        <p:spPr bwMode="auto">
          <a:xfrm>
            <a:off x="8061698" y="4122255"/>
            <a:ext cx="61023" cy="20605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35" y="2"/>
              </a:cxn>
              <a:cxn ang="0">
                <a:pos x="58" y="7"/>
              </a:cxn>
              <a:cxn ang="0">
                <a:pos x="61" y="20"/>
              </a:cxn>
              <a:cxn ang="0">
                <a:pos x="20" y="22"/>
              </a:cxn>
              <a:cxn ang="0">
                <a:pos x="7" y="7"/>
              </a:cxn>
            </a:cxnLst>
            <a:rect l="0" t="0" r="r" b="b"/>
            <a:pathLst>
              <a:path w="67" h="22">
                <a:moveTo>
                  <a:pt x="7" y="7"/>
                </a:moveTo>
                <a:cubicBezTo>
                  <a:pt x="11" y="2"/>
                  <a:pt x="28" y="0"/>
                  <a:pt x="35" y="2"/>
                </a:cubicBezTo>
                <a:cubicBezTo>
                  <a:pt x="41" y="4"/>
                  <a:pt x="52" y="7"/>
                  <a:pt x="58" y="7"/>
                </a:cubicBezTo>
                <a:cubicBezTo>
                  <a:pt x="65" y="7"/>
                  <a:pt x="67" y="17"/>
                  <a:pt x="61" y="20"/>
                </a:cubicBezTo>
                <a:cubicBezTo>
                  <a:pt x="54" y="22"/>
                  <a:pt x="20" y="22"/>
                  <a:pt x="20" y="22"/>
                </a:cubicBezTo>
                <a:cubicBezTo>
                  <a:pt x="20" y="22"/>
                  <a:pt x="0" y="13"/>
                  <a:pt x="7" y="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8" name="Freeform 68">
            <a:extLst>
              <a:ext uri="{FF2B5EF4-FFF2-40B4-BE49-F238E27FC236}">
                <a16:creationId xmlns:a16="http://schemas.microsoft.com/office/drawing/2014/main" id="{22CE2807-0118-784F-B2BD-22FCD472A340}"/>
              </a:ext>
            </a:extLst>
          </p:cNvPr>
          <p:cNvSpPr>
            <a:spLocks/>
          </p:cNvSpPr>
          <p:nvPr/>
        </p:nvSpPr>
        <p:spPr bwMode="auto">
          <a:xfrm>
            <a:off x="8011769" y="4143653"/>
            <a:ext cx="56268" cy="58646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46" y="7"/>
              </a:cxn>
              <a:cxn ang="0">
                <a:pos x="61" y="22"/>
              </a:cxn>
              <a:cxn ang="0">
                <a:pos x="41" y="50"/>
              </a:cxn>
              <a:cxn ang="0">
                <a:pos x="17" y="55"/>
              </a:cxn>
              <a:cxn ang="0">
                <a:pos x="13" y="5"/>
              </a:cxn>
            </a:cxnLst>
            <a:rect l="0" t="0" r="r" b="b"/>
            <a:pathLst>
              <a:path w="61" h="65">
                <a:moveTo>
                  <a:pt x="13" y="5"/>
                </a:moveTo>
                <a:cubicBezTo>
                  <a:pt x="20" y="0"/>
                  <a:pt x="46" y="7"/>
                  <a:pt x="46" y="7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41" y="44"/>
                  <a:pt x="41" y="50"/>
                </a:cubicBezTo>
                <a:cubicBezTo>
                  <a:pt x="41" y="57"/>
                  <a:pt x="26" y="65"/>
                  <a:pt x="17" y="55"/>
                </a:cubicBezTo>
                <a:cubicBezTo>
                  <a:pt x="9" y="44"/>
                  <a:pt x="0" y="14"/>
                  <a:pt x="13" y="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39" name="Freeform 69">
            <a:extLst>
              <a:ext uri="{FF2B5EF4-FFF2-40B4-BE49-F238E27FC236}">
                <a16:creationId xmlns:a16="http://schemas.microsoft.com/office/drawing/2014/main" id="{3CADDB36-F5CD-8945-A939-1B147D5B962B}"/>
              </a:ext>
            </a:extLst>
          </p:cNvPr>
          <p:cNvSpPr>
            <a:spLocks/>
          </p:cNvSpPr>
          <p:nvPr/>
        </p:nvSpPr>
        <p:spPr bwMode="auto">
          <a:xfrm>
            <a:off x="7821567" y="4325931"/>
            <a:ext cx="47551" cy="9510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2" y="13"/>
              </a:cxn>
              <a:cxn ang="0">
                <a:pos x="39" y="50"/>
              </a:cxn>
              <a:cxn ang="0">
                <a:pos x="36" y="93"/>
              </a:cxn>
              <a:cxn ang="0">
                <a:pos x="15" y="80"/>
              </a:cxn>
              <a:cxn ang="0">
                <a:pos x="4" y="41"/>
              </a:cxn>
              <a:cxn ang="0">
                <a:pos x="32" y="0"/>
              </a:cxn>
            </a:cxnLst>
            <a:rect l="0" t="0" r="r" b="b"/>
            <a:pathLst>
              <a:path w="52" h="104">
                <a:moveTo>
                  <a:pt x="32" y="0"/>
                </a:move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28" y="39"/>
                  <a:pt x="39" y="50"/>
                </a:cubicBezTo>
                <a:cubicBezTo>
                  <a:pt x="49" y="60"/>
                  <a:pt x="43" y="82"/>
                  <a:pt x="36" y="93"/>
                </a:cubicBezTo>
                <a:cubicBezTo>
                  <a:pt x="30" y="104"/>
                  <a:pt x="17" y="86"/>
                  <a:pt x="15" y="80"/>
                </a:cubicBezTo>
                <a:cubicBezTo>
                  <a:pt x="13" y="73"/>
                  <a:pt x="0" y="48"/>
                  <a:pt x="4" y="41"/>
                </a:cubicBezTo>
                <a:cubicBezTo>
                  <a:pt x="8" y="35"/>
                  <a:pt x="17" y="2"/>
                  <a:pt x="3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0" name="Freeform 70">
            <a:extLst>
              <a:ext uri="{FF2B5EF4-FFF2-40B4-BE49-F238E27FC236}">
                <a16:creationId xmlns:a16="http://schemas.microsoft.com/office/drawing/2014/main" id="{5BFEBCEF-C6A5-3A48-8B3A-423C14084E45}"/>
              </a:ext>
            </a:extLst>
          </p:cNvPr>
          <p:cNvSpPr>
            <a:spLocks/>
          </p:cNvSpPr>
          <p:nvPr/>
        </p:nvSpPr>
        <p:spPr bwMode="auto">
          <a:xfrm>
            <a:off x="5093741" y="4037457"/>
            <a:ext cx="1371838" cy="1612761"/>
          </a:xfrm>
          <a:custGeom>
            <a:avLst/>
            <a:gdLst/>
            <a:ahLst/>
            <a:cxnLst>
              <a:cxn ang="0">
                <a:pos x="167" y="161"/>
              </a:cxn>
              <a:cxn ang="0">
                <a:pos x="212" y="105"/>
              </a:cxn>
              <a:cxn ang="0">
                <a:pos x="272" y="55"/>
              </a:cxn>
              <a:cxn ang="0">
                <a:pos x="336" y="70"/>
              </a:cxn>
              <a:cxn ang="0">
                <a:pos x="459" y="23"/>
              </a:cxn>
              <a:cxn ang="0">
                <a:pos x="554" y="7"/>
              </a:cxn>
              <a:cxn ang="0">
                <a:pos x="602" y="7"/>
              </a:cxn>
              <a:cxn ang="0">
                <a:pos x="622" y="32"/>
              </a:cxn>
              <a:cxn ang="0">
                <a:pos x="608" y="111"/>
              </a:cxn>
              <a:cxn ang="0">
                <a:pos x="651" y="132"/>
              </a:cxn>
              <a:cxn ang="0">
                <a:pos x="700" y="131"/>
              </a:cxn>
              <a:cxn ang="0">
                <a:pos x="772" y="188"/>
              </a:cxn>
              <a:cxn ang="0">
                <a:pos x="814" y="152"/>
              </a:cxn>
              <a:cxn ang="0">
                <a:pos x="988" y="168"/>
              </a:cxn>
              <a:cxn ang="0">
                <a:pos x="1084" y="167"/>
              </a:cxn>
              <a:cxn ang="0">
                <a:pos x="1120" y="254"/>
              </a:cxn>
              <a:cxn ang="0">
                <a:pos x="1125" y="293"/>
              </a:cxn>
              <a:cxn ang="0">
                <a:pos x="1152" y="381"/>
              </a:cxn>
              <a:cxn ang="0">
                <a:pos x="1205" y="494"/>
              </a:cxn>
              <a:cxn ang="0">
                <a:pos x="1240" y="572"/>
              </a:cxn>
              <a:cxn ang="0">
                <a:pos x="1313" y="631"/>
              </a:cxn>
              <a:cxn ang="0">
                <a:pos x="1391" y="672"/>
              </a:cxn>
              <a:cxn ang="0">
                <a:pos x="1500" y="672"/>
              </a:cxn>
              <a:cxn ang="0">
                <a:pos x="1430" y="804"/>
              </a:cxn>
              <a:cxn ang="0">
                <a:pos x="1309" y="928"/>
              </a:cxn>
              <a:cxn ang="0">
                <a:pos x="1231" y="1046"/>
              </a:cxn>
              <a:cxn ang="0">
                <a:pos x="1258" y="1170"/>
              </a:cxn>
              <a:cxn ang="0">
                <a:pos x="1201" y="1330"/>
              </a:cxn>
              <a:cxn ang="0">
                <a:pos x="1139" y="1383"/>
              </a:cxn>
              <a:cxn ang="0">
                <a:pos x="1142" y="1498"/>
              </a:cxn>
              <a:cxn ang="0">
                <a:pos x="1078" y="1596"/>
              </a:cxn>
              <a:cxn ang="0">
                <a:pos x="953" y="1741"/>
              </a:cxn>
              <a:cxn ang="0">
                <a:pos x="808" y="1772"/>
              </a:cxn>
              <a:cxn ang="0">
                <a:pos x="740" y="1630"/>
              </a:cxn>
              <a:cxn ang="0">
                <a:pos x="671" y="1403"/>
              </a:cxn>
              <a:cxn ang="0">
                <a:pos x="647" y="1257"/>
              </a:cxn>
              <a:cxn ang="0">
                <a:pos x="667" y="1163"/>
              </a:cxn>
              <a:cxn ang="0">
                <a:pos x="649" y="1086"/>
              </a:cxn>
              <a:cxn ang="0">
                <a:pos x="603" y="1002"/>
              </a:cxn>
              <a:cxn ang="0">
                <a:pos x="529" y="929"/>
              </a:cxn>
              <a:cxn ang="0">
                <a:pos x="556" y="870"/>
              </a:cxn>
              <a:cxn ang="0">
                <a:pos x="556" y="826"/>
              </a:cxn>
              <a:cxn ang="0">
                <a:pos x="461" y="778"/>
              </a:cxn>
              <a:cxn ang="0">
                <a:pos x="333" y="801"/>
              </a:cxn>
              <a:cxn ang="0">
                <a:pos x="213" y="817"/>
              </a:cxn>
              <a:cxn ang="0">
                <a:pos x="97" y="734"/>
              </a:cxn>
              <a:cxn ang="0">
                <a:pos x="13" y="658"/>
              </a:cxn>
              <a:cxn ang="0">
                <a:pos x="20" y="516"/>
              </a:cxn>
              <a:cxn ang="0">
                <a:pos x="17" y="376"/>
              </a:cxn>
              <a:cxn ang="0">
                <a:pos x="98" y="266"/>
              </a:cxn>
            </a:cxnLst>
            <a:rect l="0" t="0" r="r" b="b"/>
            <a:pathLst>
              <a:path w="1506" h="1774">
                <a:moveTo>
                  <a:pt x="167" y="195"/>
                </a:moveTo>
                <a:cubicBezTo>
                  <a:pt x="157" y="172"/>
                  <a:pt x="157" y="172"/>
                  <a:pt x="157" y="172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6" y="135"/>
                  <a:pt x="176" y="121"/>
                  <a:pt x="183" y="119"/>
                </a:cubicBezTo>
                <a:cubicBezTo>
                  <a:pt x="190" y="118"/>
                  <a:pt x="212" y="105"/>
                  <a:pt x="212" y="10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5" y="52"/>
                  <a:pt x="272" y="45"/>
                  <a:pt x="272" y="55"/>
                </a:cubicBezTo>
                <a:cubicBezTo>
                  <a:pt x="272" y="65"/>
                  <a:pt x="287" y="66"/>
                  <a:pt x="297" y="65"/>
                </a:cubicBezTo>
                <a:cubicBezTo>
                  <a:pt x="307" y="63"/>
                  <a:pt x="320" y="62"/>
                  <a:pt x="320" y="62"/>
                </a:cubicBezTo>
                <a:cubicBezTo>
                  <a:pt x="336" y="70"/>
                  <a:pt x="336" y="70"/>
                  <a:pt x="336" y="70"/>
                </a:cubicBezTo>
                <a:cubicBezTo>
                  <a:pt x="336" y="70"/>
                  <a:pt x="354" y="47"/>
                  <a:pt x="362" y="47"/>
                </a:cubicBezTo>
                <a:cubicBezTo>
                  <a:pt x="369" y="47"/>
                  <a:pt x="400" y="32"/>
                  <a:pt x="410" y="30"/>
                </a:cubicBezTo>
                <a:cubicBezTo>
                  <a:pt x="421" y="29"/>
                  <a:pt x="446" y="22"/>
                  <a:pt x="459" y="23"/>
                </a:cubicBezTo>
                <a:cubicBezTo>
                  <a:pt x="472" y="25"/>
                  <a:pt x="501" y="17"/>
                  <a:pt x="505" y="16"/>
                </a:cubicBezTo>
                <a:cubicBezTo>
                  <a:pt x="510" y="14"/>
                  <a:pt x="530" y="0"/>
                  <a:pt x="530" y="0"/>
                </a:cubicBezTo>
                <a:cubicBezTo>
                  <a:pt x="554" y="7"/>
                  <a:pt x="554" y="7"/>
                  <a:pt x="554" y="7"/>
                </a:cubicBezTo>
                <a:cubicBezTo>
                  <a:pt x="564" y="14"/>
                  <a:pt x="564" y="14"/>
                  <a:pt x="564" y="14"/>
                </a:cubicBezTo>
                <a:cubicBezTo>
                  <a:pt x="564" y="14"/>
                  <a:pt x="573" y="3"/>
                  <a:pt x="582" y="4"/>
                </a:cubicBezTo>
                <a:cubicBezTo>
                  <a:pt x="590" y="6"/>
                  <a:pt x="602" y="3"/>
                  <a:pt x="602" y="7"/>
                </a:cubicBezTo>
                <a:cubicBezTo>
                  <a:pt x="602" y="12"/>
                  <a:pt x="600" y="22"/>
                  <a:pt x="600" y="22"/>
                </a:cubicBezTo>
                <a:cubicBezTo>
                  <a:pt x="600" y="22"/>
                  <a:pt x="609" y="17"/>
                  <a:pt x="613" y="17"/>
                </a:cubicBezTo>
                <a:cubicBezTo>
                  <a:pt x="618" y="17"/>
                  <a:pt x="622" y="32"/>
                  <a:pt x="622" y="32"/>
                </a:cubicBezTo>
                <a:cubicBezTo>
                  <a:pt x="622" y="32"/>
                  <a:pt x="600" y="32"/>
                  <a:pt x="605" y="35"/>
                </a:cubicBezTo>
                <a:cubicBezTo>
                  <a:pt x="609" y="37"/>
                  <a:pt x="618" y="68"/>
                  <a:pt x="618" y="68"/>
                </a:cubicBezTo>
                <a:cubicBezTo>
                  <a:pt x="608" y="111"/>
                  <a:pt x="608" y="111"/>
                  <a:pt x="608" y="111"/>
                </a:cubicBezTo>
                <a:cubicBezTo>
                  <a:pt x="621" y="116"/>
                  <a:pt x="621" y="116"/>
                  <a:pt x="621" y="116"/>
                </a:cubicBezTo>
                <a:cubicBezTo>
                  <a:pt x="626" y="129"/>
                  <a:pt x="626" y="129"/>
                  <a:pt x="626" y="129"/>
                </a:cubicBezTo>
                <a:cubicBezTo>
                  <a:pt x="651" y="132"/>
                  <a:pt x="651" y="132"/>
                  <a:pt x="651" y="132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0" y="124"/>
                  <a:pt x="675" y="125"/>
                </a:cubicBezTo>
                <a:cubicBezTo>
                  <a:pt x="681" y="126"/>
                  <a:pt x="700" y="131"/>
                  <a:pt x="700" y="131"/>
                </a:cubicBezTo>
                <a:cubicBezTo>
                  <a:pt x="710" y="164"/>
                  <a:pt x="710" y="164"/>
                  <a:pt x="710" y="164"/>
                </a:cubicBezTo>
                <a:cubicBezTo>
                  <a:pt x="740" y="170"/>
                  <a:pt x="740" y="170"/>
                  <a:pt x="740" y="170"/>
                </a:cubicBezTo>
                <a:cubicBezTo>
                  <a:pt x="772" y="188"/>
                  <a:pt x="772" y="188"/>
                  <a:pt x="772" y="188"/>
                </a:cubicBezTo>
                <a:cubicBezTo>
                  <a:pt x="799" y="203"/>
                  <a:pt x="799" y="203"/>
                  <a:pt x="799" y="203"/>
                </a:cubicBezTo>
                <a:cubicBezTo>
                  <a:pt x="799" y="203"/>
                  <a:pt x="812" y="185"/>
                  <a:pt x="811" y="181"/>
                </a:cubicBezTo>
                <a:cubicBezTo>
                  <a:pt x="809" y="177"/>
                  <a:pt x="801" y="159"/>
                  <a:pt x="814" y="152"/>
                </a:cubicBezTo>
                <a:cubicBezTo>
                  <a:pt x="827" y="145"/>
                  <a:pt x="839" y="132"/>
                  <a:pt x="861" y="137"/>
                </a:cubicBezTo>
                <a:cubicBezTo>
                  <a:pt x="883" y="141"/>
                  <a:pt x="917" y="155"/>
                  <a:pt x="927" y="158"/>
                </a:cubicBezTo>
                <a:cubicBezTo>
                  <a:pt x="937" y="161"/>
                  <a:pt x="979" y="164"/>
                  <a:pt x="988" y="168"/>
                </a:cubicBezTo>
                <a:cubicBezTo>
                  <a:pt x="996" y="172"/>
                  <a:pt x="1024" y="182"/>
                  <a:pt x="1024" y="182"/>
                </a:cubicBezTo>
                <a:cubicBezTo>
                  <a:pt x="1024" y="182"/>
                  <a:pt x="1029" y="168"/>
                  <a:pt x="1035" y="167"/>
                </a:cubicBezTo>
                <a:cubicBezTo>
                  <a:pt x="1041" y="165"/>
                  <a:pt x="1084" y="167"/>
                  <a:pt x="1084" y="167"/>
                </a:cubicBezTo>
                <a:cubicBezTo>
                  <a:pt x="1091" y="177"/>
                  <a:pt x="1091" y="177"/>
                  <a:pt x="1091" y="177"/>
                </a:cubicBezTo>
                <a:cubicBezTo>
                  <a:pt x="1091" y="177"/>
                  <a:pt x="1122" y="171"/>
                  <a:pt x="1130" y="180"/>
                </a:cubicBezTo>
                <a:cubicBezTo>
                  <a:pt x="1139" y="188"/>
                  <a:pt x="1127" y="263"/>
                  <a:pt x="1120" y="254"/>
                </a:cubicBezTo>
                <a:cubicBezTo>
                  <a:pt x="1113" y="246"/>
                  <a:pt x="1073" y="205"/>
                  <a:pt x="1081" y="218"/>
                </a:cubicBezTo>
                <a:cubicBezTo>
                  <a:pt x="1090" y="231"/>
                  <a:pt x="1097" y="259"/>
                  <a:pt x="1106" y="264"/>
                </a:cubicBezTo>
                <a:cubicBezTo>
                  <a:pt x="1114" y="270"/>
                  <a:pt x="1125" y="287"/>
                  <a:pt x="1125" y="293"/>
                </a:cubicBezTo>
                <a:cubicBezTo>
                  <a:pt x="1125" y="299"/>
                  <a:pt x="1126" y="312"/>
                  <a:pt x="1132" y="317"/>
                </a:cubicBezTo>
                <a:cubicBezTo>
                  <a:pt x="1138" y="323"/>
                  <a:pt x="1130" y="346"/>
                  <a:pt x="1136" y="353"/>
                </a:cubicBezTo>
                <a:cubicBezTo>
                  <a:pt x="1142" y="361"/>
                  <a:pt x="1148" y="376"/>
                  <a:pt x="1152" y="381"/>
                </a:cubicBezTo>
                <a:cubicBezTo>
                  <a:pt x="1156" y="385"/>
                  <a:pt x="1169" y="396"/>
                  <a:pt x="1173" y="398"/>
                </a:cubicBezTo>
                <a:cubicBezTo>
                  <a:pt x="1178" y="399"/>
                  <a:pt x="1186" y="415"/>
                  <a:pt x="1186" y="415"/>
                </a:cubicBezTo>
                <a:cubicBezTo>
                  <a:pt x="1205" y="494"/>
                  <a:pt x="1205" y="494"/>
                  <a:pt x="1205" y="494"/>
                </a:cubicBezTo>
                <a:cubicBezTo>
                  <a:pt x="1230" y="514"/>
                  <a:pt x="1230" y="514"/>
                  <a:pt x="1230" y="514"/>
                </a:cubicBezTo>
                <a:cubicBezTo>
                  <a:pt x="1227" y="543"/>
                  <a:pt x="1227" y="543"/>
                  <a:pt x="1227" y="543"/>
                </a:cubicBezTo>
                <a:cubicBezTo>
                  <a:pt x="1227" y="543"/>
                  <a:pt x="1235" y="569"/>
                  <a:pt x="1240" y="572"/>
                </a:cubicBezTo>
                <a:cubicBezTo>
                  <a:pt x="1244" y="575"/>
                  <a:pt x="1267" y="590"/>
                  <a:pt x="1273" y="589"/>
                </a:cubicBezTo>
                <a:cubicBezTo>
                  <a:pt x="1279" y="587"/>
                  <a:pt x="1277" y="602"/>
                  <a:pt x="1281" y="606"/>
                </a:cubicBezTo>
                <a:cubicBezTo>
                  <a:pt x="1286" y="610"/>
                  <a:pt x="1313" y="626"/>
                  <a:pt x="1313" y="631"/>
                </a:cubicBezTo>
                <a:cubicBezTo>
                  <a:pt x="1313" y="635"/>
                  <a:pt x="1322" y="661"/>
                  <a:pt x="1330" y="669"/>
                </a:cubicBezTo>
                <a:cubicBezTo>
                  <a:pt x="1339" y="678"/>
                  <a:pt x="1346" y="681"/>
                  <a:pt x="1355" y="682"/>
                </a:cubicBezTo>
                <a:cubicBezTo>
                  <a:pt x="1364" y="684"/>
                  <a:pt x="1381" y="675"/>
                  <a:pt x="1391" y="672"/>
                </a:cubicBezTo>
                <a:cubicBezTo>
                  <a:pt x="1401" y="669"/>
                  <a:pt x="1431" y="671"/>
                  <a:pt x="1438" y="668"/>
                </a:cubicBezTo>
                <a:cubicBezTo>
                  <a:pt x="1446" y="665"/>
                  <a:pt x="1486" y="646"/>
                  <a:pt x="1494" y="646"/>
                </a:cubicBezTo>
                <a:cubicBezTo>
                  <a:pt x="1503" y="646"/>
                  <a:pt x="1506" y="662"/>
                  <a:pt x="1500" y="672"/>
                </a:cubicBezTo>
                <a:cubicBezTo>
                  <a:pt x="1494" y="682"/>
                  <a:pt x="1483" y="714"/>
                  <a:pt x="1483" y="714"/>
                </a:cubicBezTo>
                <a:cubicBezTo>
                  <a:pt x="1483" y="714"/>
                  <a:pt x="1490" y="741"/>
                  <a:pt x="1486" y="744"/>
                </a:cubicBezTo>
                <a:cubicBezTo>
                  <a:pt x="1482" y="747"/>
                  <a:pt x="1433" y="799"/>
                  <a:pt x="1430" y="804"/>
                </a:cubicBezTo>
                <a:cubicBezTo>
                  <a:pt x="1427" y="810"/>
                  <a:pt x="1433" y="824"/>
                  <a:pt x="1424" y="830"/>
                </a:cubicBezTo>
                <a:cubicBezTo>
                  <a:pt x="1415" y="836"/>
                  <a:pt x="1382" y="866"/>
                  <a:pt x="1371" y="876"/>
                </a:cubicBezTo>
                <a:cubicBezTo>
                  <a:pt x="1359" y="886"/>
                  <a:pt x="1325" y="916"/>
                  <a:pt x="1309" y="928"/>
                </a:cubicBezTo>
                <a:cubicBezTo>
                  <a:pt x="1293" y="939"/>
                  <a:pt x="1274" y="968"/>
                  <a:pt x="1270" y="971"/>
                </a:cubicBezTo>
                <a:cubicBezTo>
                  <a:pt x="1266" y="974"/>
                  <a:pt x="1237" y="1008"/>
                  <a:pt x="1237" y="1008"/>
                </a:cubicBezTo>
                <a:cubicBezTo>
                  <a:pt x="1237" y="1008"/>
                  <a:pt x="1231" y="1040"/>
                  <a:pt x="1231" y="1046"/>
                </a:cubicBezTo>
                <a:cubicBezTo>
                  <a:pt x="1231" y="1051"/>
                  <a:pt x="1231" y="1102"/>
                  <a:pt x="1234" y="1107"/>
                </a:cubicBezTo>
                <a:cubicBezTo>
                  <a:pt x="1237" y="1113"/>
                  <a:pt x="1245" y="1148"/>
                  <a:pt x="1245" y="1148"/>
                </a:cubicBezTo>
                <a:cubicBezTo>
                  <a:pt x="1245" y="1148"/>
                  <a:pt x="1257" y="1159"/>
                  <a:pt x="1258" y="1170"/>
                </a:cubicBezTo>
                <a:cubicBezTo>
                  <a:pt x="1260" y="1182"/>
                  <a:pt x="1258" y="1219"/>
                  <a:pt x="1258" y="1229"/>
                </a:cubicBezTo>
                <a:cubicBezTo>
                  <a:pt x="1258" y="1239"/>
                  <a:pt x="1263" y="1294"/>
                  <a:pt x="1257" y="1295"/>
                </a:cubicBezTo>
                <a:cubicBezTo>
                  <a:pt x="1251" y="1297"/>
                  <a:pt x="1201" y="1330"/>
                  <a:pt x="1201" y="1330"/>
                </a:cubicBezTo>
                <a:cubicBezTo>
                  <a:pt x="1201" y="1330"/>
                  <a:pt x="1176" y="1349"/>
                  <a:pt x="1175" y="1356"/>
                </a:cubicBezTo>
                <a:cubicBezTo>
                  <a:pt x="1173" y="1363"/>
                  <a:pt x="1178" y="1374"/>
                  <a:pt x="1162" y="1373"/>
                </a:cubicBezTo>
                <a:cubicBezTo>
                  <a:pt x="1146" y="1372"/>
                  <a:pt x="1139" y="1377"/>
                  <a:pt x="1139" y="1383"/>
                </a:cubicBezTo>
                <a:cubicBezTo>
                  <a:pt x="1139" y="1389"/>
                  <a:pt x="1130" y="1394"/>
                  <a:pt x="1138" y="1403"/>
                </a:cubicBezTo>
                <a:cubicBezTo>
                  <a:pt x="1145" y="1412"/>
                  <a:pt x="1158" y="1429"/>
                  <a:pt x="1156" y="1433"/>
                </a:cubicBezTo>
                <a:cubicBezTo>
                  <a:pt x="1155" y="1438"/>
                  <a:pt x="1148" y="1495"/>
                  <a:pt x="1142" y="1498"/>
                </a:cubicBezTo>
                <a:cubicBezTo>
                  <a:pt x="1136" y="1501"/>
                  <a:pt x="1106" y="1524"/>
                  <a:pt x="1102" y="1525"/>
                </a:cubicBezTo>
                <a:cubicBezTo>
                  <a:pt x="1097" y="1527"/>
                  <a:pt x="1089" y="1547"/>
                  <a:pt x="1089" y="1547"/>
                </a:cubicBezTo>
                <a:cubicBezTo>
                  <a:pt x="1089" y="1547"/>
                  <a:pt x="1081" y="1588"/>
                  <a:pt x="1078" y="1596"/>
                </a:cubicBezTo>
                <a:cubicBezTo>
                  <a:pt x="1076" y="1603"/>
                  <a:pt x="1055" y="1633"/>
                  <a:pt x="1050" y="1640"/>
                </a:cubicBezTo>
                <a:cubicBezTo>
                  <a:pt x="1044" y="1647"/>
                  <a:pt x="1027" y="1676"/>
                  <a:pt x="1018" y="1686"/>
                </a:cubicBezTo>
                <a:cubicBezTo>
                  <a:pt x="1009" y="1696"/>
                  <a:pt x="963" y="1736"/>
                  <a:pt x="953" y="1741"/>
                </a:cubicBezTo>
                <a:cubicBezTo>
                  <a:pt x="943" y="1745"/>
                  <a:pt x="904" y="1741"/>
                  <a:pt x="898" y="1741"/>
                </a:cubicBezTo>
                <a:cubicBezTo>
                  <a:pt x="893" y="1741"/>
                  <a:pt x="873" y="1739"/>
                  <a:pt x="864" y="1745"/>
                </a:cubicBezTo>
                <a:cubicBezTo>
                  <a:pt x="855" y="1751"/>
                  <a:pt x="822" y="1774"/>
                  <a:pt x="808" y="1772"/>
                </a:cubicBezTo>
                <a:cubicBezTo>
                  <a:pt x="793" y="1771"/>
                  <a:pt x="778" y="1752"/>
                  <a:pt x="773" y="1746"/>
                </a:cubicBezTo>
                <a:cubicBezTo>
                  <a:pt x="769" y="1741"/>
                  <a:pt x="773" y="1710"/>
                  <a:pt x="769" y="1703"/>
                </a:cubicBezTo>
                <a:cubicBezTo>
                  <a:pt x="765" y="1696"/>
                  <a:pt x="747" y="1649"/>
                  <a:pt x="740" y="1630"/>
                </a:cubicBezTo>
                <a:cubicBezTo>
                  <a:pt x="733" y="1611"/>
                  <a:pt x="708" y="1564"/>
                  <a:pt x="700" y="1557"/>
                </a:cubicBezTo>
                <a:cubicBezTo>
                  <a:pt x="691" y="1550"/>
                  <a:pt x="698" y="1502"/>
                  <a:pt x="696" y="1495"/>
                </a:cubicBezTo>
                <a:cubicBezTo>
                  <a:pt x="693" y="1488"/>
                  <a:pt x="678" y="1413"/>
                  <a:pt x="671" y="1403"/>
                </a:cubicBezTo>
                <a:cubicBezTo>
                  <a:pt x="664" y="1393"/>
                  <a:pt x="634" y="1357"/>
                  <a:pt x="629" y="1347"/>
                </a:cubicBezTo>
                <a:cubicBezTo>
                  <a:pt x="625" y="1337"/>
                  <a:pt x="631" y="1288"/>
                  <a:pt x="631" y="1288"/>
                </a:cubicBezTo>
                <a:cubicBezTo>
                  <a:pt x="647" y="1257"/>
                  <a:pt x="647" y="1257"/>
                  <a:pt x="647" y="1257"/>
                </a:cubicBezTo>
                <a:cubicBezTo>
                  <a:pt x="665" y="1239"/>
                  <a:pt x="665" y="1239"/>
                  <a:pt x="665" y="1239"/>
                </a:cubicBezTo>
                <a:cubicBezTo>
                  <a:pt x="677" y="1199"/>
                  <a:pt x="677" y="1199"/>
                  <a:pt x="677" y="1199"/>
                </a:cubicBezTo>
                <a:cubicBezTo>
                  <a:pt x="667" y="1163"/>
                  <a:pt x="667" y="1163"/>
                  <a:pt x="667" y="1163"/>
                </a:cubicBezTo>
                <a:cubicBezTo>
                  <a:pt x="648" y="1137"/>
                  <a:pt x="648" y="1137"/>
                  <a:pt x="648" y="1137"/>
                </a:cubicBezTo>
                <a:cubicBezTo>
                  <a:pt x="654" y="1120"/>
                  <a:pt x="654" y="1120"/>
                  <a:pt x="654" y="1120"/>
                </a:cubicBezTo>
                <a:cubicBezTo>
                  <a:pt x="664" y="1114"/>
                  <a:pt x="649" y="1086"/>
                  <a:pt x="649" y="1086"/>
                </a:cubicBezTo>
                <a:cubicBezTo>
                  <a:pt x="636" y="1071"/>
                  <a:pt x="636" y="1071"/>
                  <a:pt x="636" y="1071"/>
                </a:cubicBezTo>
                <a:cubicBezTo>
                  <a:pt x="641" y="1025"/>
                  <a:pt x="641" y="1025"/>
                  <a:pt x="641" y="1025"/>
                </a:cubicBezTo>
                <a:cubicBezTo>
                  <a:pt x="603" y="1002"/>
                  <a:pt x="603" y="1002"/>
                  <a:pt x="603" y="1002"/>
                </a:cubicBezTo>
                <a:cubicBezTo>
                  <a:pt x="580" y="981"/>
                  <a:pt x="580" y="981"/>
                  <a:pt x="580" y="981"/>
                </a:cubicBezTo>
                <a:cubicBezTo>
                  <a:pt x="543" y="952"/>
                  <a:pt x="543" y="952"/>
                  <a:pt x="543" y="952"/>
                </a:cubicBezTo>
                <a:cubicBezTo>
                  <a:pt x="529" y="929"/>
                  <a:pt x="529" y="929"/>
                  <a:pt x="529" y="929"/>
                </a:cubicBezTo>
                <a:cubicBezTo>
                  <a:pt x="557" y="915"/>
                  <a:pt x="557" y="915"/>
                  <a:pt x="557" y="915"/>
                </a:cubicBezTo>
                <a:cubicBezTo>
                  <a:pt x="572" y="893"/>
                  <a:pt x="572" y="893"/>
                  <a:pt x="572" y="893"/>
                </a:cubicBezTo>
                <a:cubicBezTo>
                  <a:pt x="556" y="870"/>
                  <a:pt x="556" y="870"/>
                  <a:pt x="556" y="870"/>
                </a:cubicBezTo>
                <a:cubicBezTo>
                  <a:pt x="573" y="856"/>
                  <a:pt x="573" y="856"/>
                  <a:pt x="573" y="856"/>
                </a:cubicBezTo>
                <a:cubicBezTo>
                  <a:pt x="579" y="847"/>
                  <a:pt x="579" y="847"/>
                  <a:pt x="579" y="847"/>
                </a:cubicBezTo>
                <a:cubicBezTo>
                  <a:pt x="556" y="826"/>
                  <a:pt x="556" y="826"/>
                  <a:pt x="556" y="826"/>
                </a:cubicBezTo>
                <a:cubicBezTo>
                  <a:pt x="541" y="813"/>
                  <a:pt x="541" y="813"/>
                  <a:pt x="541" y="813"/>
                </a:cubicBezTo>
                <a:cubicBezTo>
                  <a:pt x="497" y="819"/>
                  <a:pt x="497" y="819"/>
                  <a:pt x="497" y="819"/>
                </a:cubicBezTo>
                <a:cubicBezTo>
                  <a:pt x="461" y="778"/>
                  <a:pt x="461" y="778"/>
                  <a:pt x="461" y="778"/>
                </a:cubicBezTo>
                <a:cubicBezTo>
                  <a:pt x="461" y="778"/>
                  <a:pt x="429" y="773"/>
                  <a:pt x="416" y="776"/>
                </a:cubicBezTo>
                <a:cubicBezTo>
                  <a:pt x="403" y="778"/>
                  <a:pt x="383" y="786"/>
                  <a:pt x="372" y="788"/>
                </a:cubicBezTo>
                <a:cubicBezTo>
                  <a:pt x="360" y="791"/>
                  <a:pt x="340" y="799"/>
                  <a:pt x="333" y="801"/>
                </a:cubicBezTo>
                <a:cubicBezTo>
                  <a:pt x="325" y="804"/>
                  <a:pt x="314" y="801"/>
                  <a:pt x="304" y="800"/>
                </a:cubicBezTo>
                <a:cubicBezTo>
                  <a:pt x="294" y="799"/>
                  <a:pt x="292" y="794"/>
                  <a:pt x="278" y="799"/>
                </a:cubicBezTo>
                <a:cubicBezTo>
                  <a:pt x="264" y="803"/>
                  <a:pt x="220" y="817"/>
                  <a:pt x="213" y="817"/>
                </a:cubicBezTo>
                <a:cubicBezTo>
                  <a:pt x="206" y="817"/>
                  <a:pt x="174" y="809"/>
                  <a:pt x="169" y="804"/>
                </a:cubicBezTo>
                <a:cubicBezTo>
                  <a:pt x="163" y="800"/>
                  <a:pt x="118" y="770"/>
                  <a:pt x="114" y="763"/>
                </a:cubicBezTo>
                <a:cubicBezTo>
                  <a:pt x="110" y="755"/>
                  <a:pt x="107" y="738"/>
                  <a:pt x="97" y="734"/>
                </a:cubicBezTo>
                <a:cubicBezTo>
                  <a:pt x="87" y="730"/>
                  <a:pt x="72" y="714"/>
                  <a:pt x="69" y="708"/>
                </a:cubicBezTo>
                <a:cubicBezTo>
                  <a:pt x="66" y="702"/>
                  <a:pt x="48" y="674"/>
                  <a:pt x="42" y="674"/>
                </a:cubicBezTo>
                <a:cubicBezTo>
                  <a:pt x="36" y="674"/>
                  <a:pt x="13" y="658"/>
                  <a:pt x="13" y="658"/>
                </a:cubicBezTo>
                <a:cubicBezTo>
                  <a:pt x="13" y="658"/>
                  <a:pt x="13" y="632"/>
                  <a:pt x="9" y="625"/>
                </a:cubicBezTo>
                <a:cubicBezTo>
                  <a:pt x="4" y="618"/>
                  <a:pt x="10" y="552"/>
                  <a:pt x="10" y="547"/>
                </a:cubicBezTo>
                <a:cubicBezTo>
                  <a:pt x="10" y="543"/>
                  <a:pt x="20" y="516"/>
                  <a:pt x="20" y="516"/>
                </a:cubicBezTo>
                <a:cubicBezTo>
                  <a:pt x="12" y="437"/>
                  <a:pt x="12" y="437"/>
                  <a:pt x="12" y="437"/>
                </a:cubicBezTo>
                <a:cubicBezTo>
                  <a:pt x="0" y="419"/>
                  <a:pt x="0" y="419"/>
                  <a:pt x="0" y="419"/>
                </a:cubicBezTo>
                <a:cubicBezTo>
                  <a:pt x="0" y="419"/>
                  <a:pt x="12" y="384"/>
                  <a:pt x="17" y="376"/>
                </a:cubicBezTo>
                <a:cubicBezTo>
                  <a:pt x="23" y="369"/>
                  <a:pt x="40" y="353"/>
                  <a:pt x="42" y="348"/>
                </a:cubicBezTo>
                <a:cubicBezTo>
                  <a:pt x="43" y="342"/>
                  <a:pt x="66" y="310"/>
                  <a:pt x="69" y="303"/>
                </a:cubicBezTo>
                <a:cubicBezTo>
                  <a:pt x="72" y="296"/>
                  <a:pt x="94" y="269"/>
                  <a:pt x="98" y="266"/>
                </a:cubicBezTo>
                <a:cubicBezTo>
                  <a:pt x="102" y="263"/>
                  <a:pt x="135" y="236"/>
                  <a:pt x="135" y="236"/>
                </a:cubicBezTo>
                <a:lnTo>
                  <a:pt x="167" y="1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1" name="Freeform 71">
            <a:extLst>
              <a:ext uri="{FF2B5EF4-FFF2-40B4-BE49-F238E27FC236}">
                <a16:creationId xmlns:a16="http://schemas.microsoft.com/office/drawing/2014/main" id="{5801AF88-C6CD-B541-AC4D-6D5C78CBE6C0}"/>
              </a:ext>
            </a:extLst>
          </p:cNvPr>
          <p:cNvSpPr>
            <a:spLocks/>
          </p:cNvSpPr>
          <p:nvPr/>
        </p:nvSpPr>
        <p:spPr bwMode="auto">
          <a:xfrm>
            <a:off x="6498864" y="2301063"/>
            <a:ext cx="309872" cy="307495"/>
          </a:xfrm>
          <a:custGeom>
            <a:avLst/>
            <a:gdLst/>
            <a:ahLst/>
            <a:cxnLst>
              <a:cxn ang="0">
                <a:pos x="13" y="289"/>
              </a:cxn>
              <a:cxn ang="0">
                <a:pos x="33" y="239"/>
              </a:cxn>
              <a:cxn ang="0">
                <a:pos x="54" y="209"/>
              </a:cxn>
              <a:cxn ang="0">
                <a:pos x="31" y="153"/>
              </a:cxn>
              <a:cxn ang="0">
                <a:pos x="54" y="174"/>
              </a:cxn>
              <a:cxn ang="0">
                <a:pos x="85" y="168"/>
              </a:cxn>
              <a:cxn ang="0">
                <a:pos x="113" y="120"/>
              </a:cxn>
              <a:cxn ang="0">
                <a:pos x="152" y="90"/>
              </a:cxn>
              <a:cxn ang="0">
                <a:pos x="175" y="67"/>
              </a:cxn>
              <a:cxn ang="0">
                <a:pos x="216" y="69"/>
              </a:cxn>
              <a:cxn ang="0">
                <a:pos x="264" y="41"/>
              </a:cxn>
              <a:cxn ang="0">
                <a:pos x="305" y="2"/>
              </a:cxn>
              <a:cxn ang="0">
                <a:pos x="337" y="24"/>
              </a:cxn>
              <a:cxn ang="0">
                <a:pos x="318" y="77"/>
              </a:cxn>
              <a:cxn ang="0">
                <a:pos x="221" y="131"/>
              </a:cxn>
              <a:cxn ang="0">
                <a:pos x="149" y="200"/>
              </a:cxn>
              <a:cxn ang="0">
                <a:pos x="130" y="230"/>
              </a:cxn>
              <a:cxn ang="0">
                <a:pos x="111" y="226"/>
              </a:cxn>
              <a:cxn ang="0">
                <a:pos x="98" y="254"/>
              </a:cxn>
              <a:cxn ang="0">
                <a:pos x="93" y="271"/>
              </a:cxn>
              <a:cxn ang="0">
                <a:pos x="91" y="293"/>
              </a:cxn>
              <a:cxn ang="0">
                <a:pos x="76" y="319"/>
              </a:cxn>
              <a:cxn ang="0">
                <a:pos x="63" y="338"/>
              </a:cxn>
              <a:cxn ang="0">
                <a:pos x="39" y="323"/>
              </a:cxn>
              <a:cxn ang="0">
                <a:pos x="13" y="314"/>
              </a:cxn>
              <a:cxn ang="0">
                <a:pos x="13" y="289"/>
              </a:cxn>
            </a:cxnLst>
            <a:rect l="0" t="0" r="r" b="b"/>
            <a:pathLst>
              <a:path w="340" h="338">
                <a:moveTo>
                  <a:pt x="13" y="289"/>
                </a:moveTo>
                <a:cubicBezTo>
                  <a:pt x="13" y="289"/>
                  <a:pt x="29" y="248"/>
                  <a:pt x="33" y="239"/>
                </a:cubicBezTo>
                <a:cubicBezTo>
                  <a:pt x="37" y="230"/>
                  <a:pt x="54" y="209"/>
                  <a:pt x="54" y="209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1" y="153"/>
                  <a:pt x="48" y="166"/>
                  <a:pt x="54" y="174"/>
                </a:cubicBezTo>
                <a:cubicBezTo>
                  <a:pt x="61" y="183"/>
                  <a:pt x="78" y="172"/>
                  <a:pt x="85" y="168"/>
                </a:cubicBezTo>
                <a:cubicBezTo>
                  <a:pt x="91" y="164"/>
                  <a:pt x="106" y="127"/>
                  <a:pt x="113" y="120"/>
                </a:cubicBezTo>
                <a:cubicBezTo>
                  <a:pt x="119" y="114"/>
                  <a:pt x="143" y="95"/>
                  <a:pt x="152" y="90"/>
                </a:cubicBezTo>
                <a:cubicBezTo>
                  <a:pt x="160" y="86"/>
                  <a:pt x="169" y="67"/>
                  <a:pt x="175" y="67"/>
                </a:cubicBezTo>
                <a:cubicBezTo>
                  <a:pt x="182" y="67"/>
                  <a:pt x="210" y="71"/>
                  <a:pt x="216" y="69"/>
                </a:cubicBezTo>
                <a:cubicBezTo>
                  <a:pt x="223" y="67"/>
                  <a:pt x="264" y="41"/>
                  <a:pt x="264" y="41"/>
                </a:cubicBezTo>
                <a:cubicBezTo>
                  <a:pt x="264" y="41"/>
                  <a:pt x="286" y="0"/>
                  <a:pt x="305" y="2"/>
                </a:cubicBezTo>
                <a:cubicBezTo>
                  <a:pt x="324" y="4"/>
                  <a:pt x="335" y="13"/>
                  <a:pt x="337" y="24"/>
                </a:cubicBezTo>
                <a:cubicBezTo>
                  <a:pt x="340" y="34"/>
                  <a:pt x="331" y="69"/>
                  <a:pt x="318" y="77"/>
                </a:cubicBezTo>
                <a:cubicBezTo>
                  <a:pt x="305" y="86"/>
                  <a:pt x="247" y="114"/>
                  <a:pt x="221" y="131"/>
                </a:cubicBezTo>
                <a:cubicBezTo>
                  <a:pt x="195" y="149"/>
                  <a:pt x="162" y="187"/>
                  <a:pt x="149" y="200"/>
                </a:cubicBezTo>
                <a:cubicBezTo>
                  <a:pt x="137" y="213"/>
                  <a:pt x="141" y="230"/>
                  <a:pt x="130" y="230"/>
                </a:cubicBezTo>
                <a:cubicBezTo>
                  <a:pt x="119" y="230"/>
                  <a:pt x="111" y="226"/>
                  <a:pt x="111" y="226"/>
                </a:cubicBezTo>
                <a:cubicBezTo>
                  <a:pt x="98" y="254"/>
                  <a:pt x="98" y="254"/>
                  <a:pt x="98" y="25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76" y="319"/>
                  <a:pt x="76" y="319"/>
                  <a:pt x="76" y="319"/>
                </a:cubicBezTo>
                <a:cubicBezTo>
                  <a:pt x="63" y="338"/>
                  <a:pt x="63" y="338"/>
                  <a:pt x="63" y="338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0" y="293"/>
                  <a:pt x="13" y="28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2" name="Freeform 72">
            <a:extLst>
              <a:ext uri="{FF2B5EF4-FFF2-40B4-BE49-F238E27FC236}">
                <a16:creationId xmlns:a16="http://schemas.microsoft.com/office/drawing/2014/main" id="{6BB33F1F-9BD9-5A4E-AC4E-C93D4E7754FE}"/>
              </a:ext>
            </a:extLst>
          </p:cNvPr>
          <p:cNvSpPr>
            <a:spLocks/>
          </p:cNvSpPr>
          <p:nvPr/>
        </p:nvSpPr>
        <p:spPr bwMode="auto">
          <a:xfrm>
            <a:off x="6446558" y="2604595"/>
            <a:ext cx="131557" cy="173560"/>
          </a:xfrm>
          <a:custGeom>
            <a:avLst/>
            <a:gdLst/>
            <a:ahLst/>
            <a:cxnLst>
              <a:cxn ang="0">
                <a:pos x="69" y="6"/>
              </a:cxn>
              <a:cxn ang="0">
                <a:pos x="84" y="0"/>
              </a:cxn>
              <a:cxn ang="0">
                <a:pos x="117" y="15"/>
              </a:cxn>
              <a:cxn ang="0">
                <a:pos x="100" y="60"/>
              </a:cxn>
              <a:cxn ang="0">
                <a:pos x="97" y="123"/>
              </a:cxn>
              <a:cxn ang="0">
                <a:pos x="128" y="163"/>
              </a:cxn>
              <a:cxn ang="0">
                <a:pos x="134" y="191"/>
              </a:cxn>
              <a:cxn ang="0">
                <a:pos x="58" y="183"/>
              </a:cxn>
              <a:cxn ang="0">
                <a:pos x="56" y="151"/>
              </a:cxn>
              <a:cxn ang="0">
                <a:pos x="30" y="129"/>
              </a:cxn>
              <a:cxn ang="0">
                <a:pos x="11" y="105"/>
              </a:cxn>
              <a:cxn ang="0">
                <a:pos x="13" y="84"/>
              </a:cxn>
              <a:cxn ang="0">
                <a:pos x="28" y="60"/>
              </a:cxn>
              <a:cxn ang="0">
                <a:pos x="30" y="28"/>
              </a:cxn>
              <a:cxn ang="0">
                <a:pos x="46" y="13"/>
              </a:cxn>
              <a:cxn ang="0">
                <a:pos x="69" y="6"/>
              </a:cxn>
            </a:cxnLst>
            <a:rect l="0" t="0" r="r" b="b"/>
            <a:pathLst>
              <a:path w="145" h="191">
                <a:moveTo>
                  <a:pt x="69" y="6"/>
                </a:moveTo>
                <a:cubicBezTo>
                  <a:pt x="84" y="0"/>
                  <a:pt x="84" y="0"/>
                  <a:pt x="84" y="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02" y="47"/>
                  <a:pt x="100" y="60"/>
                </a:cubicBezTo>
                <a:cubicBezTo>
                  <a:pt x="97" y="73"/>
                  <a:pt x="87" y="110"/>
                  <a:pt x="97" y="123"/>
                </a:cubicBezTo>
                <a:cubicBezTo>
                  <a:pt x="108" y="135"/>
                  <a:pt x="128" y="163"/>
                  <a:pt x="128" y="163"/>
                </a:cubicBezTo>
                <a:cubicBezTo>
                  <a:pt x="128" y="163"/>
                  <a:pt x="145" y="191"/>
                  <a:pt x="134" y="191"/>
                </a:cubicBezTo>
                <a:cubicBezTo>
                  <a:pt x="123" y="191"/>
                  <a:pt x="65" y="191"/>
                  <a:pt x="58" y="183"/>
                </a:cubicBezTo>
                <a:cubicBezTo>
                  <a:pt x="52" y="174"/>
                  <a:pt x="65" y="157"/>
                  <a:pt x="56" y="151"/>
                </a:cubicBezTo>
                <a:cubicBezTo>
                  <a:pt x="48" y="144"/>
                  <a:pt x="48" y="131"/>
                  <a:pt x="30" y="129"/>
                </a:cubicBezTo>
                <a:cubicBezTo>
                  <a:pt x="13" y="127"/>
                  <a:pt x="11" y="112"/>
                  <a:pt x="11" y="105"/>
                </a:cubicBezTo>
                <a:cubicBezTo>
                  <a:pt x="11" y="99"/>
                  <a:pt x="0" y="95"/>
                  <a:pt x="13" y="84"/>
                </a:cubicBezTo>
                <a:cubicBezTo>
                  <a:pt x="26" y="73"/>
                  <a:pt x="28" y="60"/>
                  <a:pt x="28" y="60"/>
                </a:cubicBezTo>
                <a:cubicBezTo>
                  <a:pt x="30" y="28"/>
                  <a:pt x="30" y="28"/>
                  <a:pt x="30" y="28"/>
                </a:cubicBezTo>
                <a:cubicBezTo>
                  <a:pt x="46" y="13"/>
                  <a:pt x="46" y="13"/>
                  <a:pt x="46" y="13"/>
                </a:cubicBezTo>
                <a:lnTo>
                  <a:pt x="6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3" name="Freeform 73">
            <a:extLst>
              <a:ext uri="{FF2B5EF4-FFF2-40B4-BE49-F238E27FC236}">
                <a16:creationId xmlns:a16="http://schemas.microsoft.com/office/drawing/2014/main" id="{90972D5E-1FF3-044D-ABCB-B6E90CF68D78}"/>
              </a:ext>
            </a:extLst>
          </p:cNvPr>
          <p:cNvSpPr>
            <a:spLocks/>
          </p:cNvSpPr>
          <p:nvPr/>
        </p:nvSpPr>
        <p:spPr bwMode="auto">
          <a:xfrm>
            <a:off x="4232280" y="3628521"/>
            <a:ext cx="148992" cy="156917"/>
          </a:xfrm>
          <a:custGeom>
            <a:avLst/>
            <a:gdLst/>
            <a:ahLst/>
            <a:cxnLst>
              <a:cxn ang="0">
                <a:pos x="75" y="20"/>
              </a:cxn>
              <a:cxn ang="0">
                <a:pos x="26" y="132"/>
              </a:cxn>
              <a:cxn ang="0">
                <a:pos x="89" y="137"/>
              </a:cxn>
              <a:cxn ang="0">
                <a:pos x="87" y="172"/>
              </a:cxn>
              <a:cxn ang="0">
                <a:pos x="115" y="149"/>
              </a:cxn>
              <a:cxn ang="0">
                <a:pos x="153" y="158"/>
              </a:cxn>
              <a:cxn ang="0">
                <a:pos x="164" y="137"/>
              </a:cxn>
              <a:cxn ang="0">
                <a:pos x="144" y="123"/>
              </a:cxn>
              <a:cxn ang="0">
                <a:pos x="141" y="94"/>
              </a:cxn>
              <a:cxn ang="0">
                <a:pos x="121" y="71"/>
              </a:cxn>
              <a:cxn ang="0">
                <a:pos x="92" y="77"/>
              </a:cxn>
              <a:cxn ang="0">
                <a:pos x="75" y="20"/>
              </a:cxn>
            </a:cxnLst>
            <a:rect l="0" t="0" r="r" b="b"/>
            <a:pathLst>
              <a:path w="164" h="172">
                <a:moveTo>
                  <a:pt x="75" y="20"/>
                </a:moveTo>
                <a:cubicBezTo>
                  <a:pt x="75" y="20"/>
                  <a:pt x="0" y="123"/>
                  <a:pt x="26" y="132"/>
                </a:cubicBezTo>
                <a:cubicBezTo>
                  <a:pt x="52" y="140"/>
                  <a:pt x="89" y="129"/>
                  <a:pt x="89" y="137"/>
                </a:cubicBezTo>
                <a:cubicBezTo>
                  <a:pt x="89" y="146"/>
                  <a:pt x="75" y="172"/>
                  <a:pt x="87" y="172"/>
                </a:cubicBezTo>
                <a:cubicBezTo>
                  <a:pt x="98" y="172"/>
                  <a:pt x="104" y="152"/>
                  <a:pt x="115" y="149"/>
                </a:cubicBezTo>
                <a:cubicBezTo>
                  <a:pt x="127" y="146"/>
                  <a:pt x="153" y="158"/>
                  <a:pt x="153" y="158"/>
                </a:cubicBezTo>
                <a:cubicBezTo>
                  <a:pt x="164" y="137"/>
                  <a:pt x="164" y="137"/>
                  <a:pt x="164" y="137"/>
                </a:cubicBezTo>
                <a:cubicBezTo>
                  <a:pt x="164" y="137"/>
                  <a:pt x="144" y="132"/>
                  <a:pt x="144" y="123"/>
                </a:cubicBezTo>
                <a:cubicBezTo>
                  <a:pt x="144" y="114"/>
                  <a:pt x="147" y="103"/>
                  <a:pt x="141" y="94"/>
                </a:cubicBezTo>
                <a:cubicBezTo>
                  <a:pt x="136" y="86"/>
                  <a:pt x="136" y="74"/>
                  <a:pt x="121" y="71"/>
                </a:cubicBezTo>
                <a:cubicBezTo>
                  <a:pt x="107" y="69"/>
                  <a:pt x="84" y="92"/>
                  <a:pt x="92" y="77"/>
                </a:cubicBezTo>
                <a:cubicBezTo>
                  <a:pt x="101" y="63"/>
                  <a:pt x="115" y="0"/>
                  <a:pt x="75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6BE1AED-E65D-5540-A56A-B9B0FDDB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300" y="360608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C84F04AB-BA24-714C-876A-5FEF3DE3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81" y="5017845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0CAB4593-51CD-7648-B1BF-399254E8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601" y="3952144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4D960D32-EC16-6E4E-98A8-1E08F2E7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231" y="395902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7A8BE-4369-7941-ACFB-F8D5E00C29D4}"/>
              </a:ext>
            </a:extLst>
          </p:cNvPr>
          <p:cNvSpPr/>
          <p:nvPr/>
        </p:nvSpPr>
        <p:spPr>
          <a:xfrm>
            <a:off x="8400580" y="1559035"/>
            <a:ext cx="1764699" cy="17646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2B470447-12DD-D245-8823-EE0C7FB0F383}"/>
              </a:ext>
            </a:extLst>
          </p:cNvPr>
          <p:cNvSpPr>
            <a:spLocks/>
          </p:cNvSpPr>
          <p:nvPr/>
        </p:nvSpPr>
        <p:spPr bwMode="auto">
          <a:xfrm>
            <a:off x="8541756" y="1778708"/>
            <a:ext cx="1411759" cy="1403852"/>
          </a:xfrm>
          <a:custGeom>
            <a:avLst/>
            <a:gdLst/>
            <a:ahLst/>
            <a:cxnLst>
              <a:cxn ang="0">
                <a:pos x="1407" y="945"/>
              </a:cxn>
              <a:cxn ang="0">
                <a:pos x="1109" y="715"/>
              </a:cxn>
              <a:cxn ang="0">
                <a:pos x="1232" y="1124"/>
              </a:cxn>
              <a:cxn ang="0">
                <a:pos x="1053" y="1283"/>
              </a:cxn>
              <a:cxn ang="0">
                <a:pos x="918" y="1299"/>
              </a:cxn>
              <a:cxn ang="0">
                <a:pos x="655" y="1224"/>
              </a:cxn>
              <a:cxn ang="0">
                <a:pos x="333" y="1236"/>
              </a:cxn>
              <a:cxn ang="0">
                <a:pos x="51" y="1347"/>
              </a:cxn>
              <a:cxn ang="0">
                <a:pos x="22" y="1574"/>
              </a:cxn>
              <a:cxn ang="0">
                <a:pos x="239" y="1763"/>
              </a:cxn>
              <a:cxn ang="0">
                <a:pos x="666" y="1938"/>
              </a:cxn>
              <a:cxn ang="0">
                <a:pos x="923" y="2132"/>
              </a:cxn>
              <a:cxn ang="0">
                <a:pos x="1162" y="2582"/>
              </a:cxn>
              <a:cxn ang="0">
                <a:pos x="1278" y="2726"/>
              </a:cxn>
              <a:cxn ang="0">
                <a:pos x="1273" y="2808"/>
              </a:cxn>
              <a:cxn ang="0">
                <a:pos x="1459" y="3163"/>
              </a:cxn>
              <a:cxn ang="0">
                <a:pos x="1284" y="3253"/>
              </a:cxn>
              <a:cxn ang="0">
                <a:pos x="1241" y="3600"/>
              </a:cxn>
              <a:cxn ang="0">
                <a:pos x="1090" y="4324"/>
              </a:cxn>
              <a:cxn ang="0">
                <a:pos x="1180" y="4457"/>
              </a:cxn>
              <a:cxn ang="0">
                <a:pos x="1459" y="4587"/>
              </a:cxn>
              <a:cxn ang="0">
                <a:pos x="1965" y="4679"/>
              </a:cxn>
              <a:cxn ang="0">
                <a:pos x="2328" y="4684"/>
              </a:cxn>
              <a:cxn ang="0">
                <a:pos x="2707" y="4836"/>
              </a:cxn>
              <a:cxn ang="0">
                <a:pos x="3055" y="4465"/>
              </a:cxn>
              <a:cxn ang="0">
                <a:pos x="3556" y="4207"/>
              </a:cxn>
              <a:cxn ang="0">
                <a:pos x="3932" y="4274"/>
              </a:cxn>
              <a:cxn ang="0">
                <a:pos x="4224" y="4382"/>
              </a:cxn>
              <a:cxn ang="0">
                <a:pos x="4489" y="4428"/>
              </a:cxn>
              <a:cxn ang="0">
                <a:pos x="4693" y="4274"/>
              </a:cxn>
              <a:cxn ang="0">
                <a:pos x="4945" y="4075"/>
              </a:cxn>
              <a:cxn ang="0">
                <a:pos x="5051" y="3916"/>
              </a:cxn>
              <a:cxn ang="0">
                <a:pos x="4804" y="3770"/>
              </a:cxn>
              <a:cxn ang="0">
                <a:pos x="4733" y="3630"/>
              </a:cxn>
              <a:cxn ang="0">
                <a:pos x="4778" y="3425"/>
              </a:cxn>
              <a:cxn ang="0">
                <a:pos x="4741" y="3237"/>
              </a:cxn>
              <a:cxn ang="0">
                <a:pos x="4709" y="2975"/>
              </a:cxn>
              <a:cxn ang="0">
                <a:pos x="4666" y="2669"/>
              </a:cxn>
              <a:cxn ang="0">
                <a:pos x="4422" y="2669"/>
              </a:cxn>
              <a:cxn ang="0">
                <a:pos x="4377" y="2601"/>
              </a:cxn>
              <a:cxn ang="0">
                <a:pos x="4510" y="2262"/>
              </a:cxn>
              <a:cxn ang="0">
                <a:pos x="4682" y="2005"/>
              </a:cxn>
              <a:cxn ang="0">
                <a:pos x="4889" y="1906"/>
              </a:cxn>
              <a:cxn ang="0">
                <a:pos x="4908" y="1684"/>
              </a:cxn>
              <a:cxn ang="0">
                <a:pos x="5014" y="1252"/>
              </a:cxn>
              <a:cxn ang="0">
                <a:pos x="5006" y="1058"/>
              </a:cxn>
              <a:cxn ang="0">
                <a:pos x="4794" y="1010"/>
              </a:cxn>
              <a:cxn ang="0">
                <a:pos x="4552" y="1016"/>
              </a:cxn>
              <a:cxn ang="0">
                <a:pos x="4454" y="886"/>
              </a:cxn>
              <a:cxn ang="0">
                <a:pos x="4208" y="857"/>
              </a:cxn>
              <a:cxn ang="0">
                <a:pos x="3972" y="796"/>
              </a:cxn>
              <a:cxn ang="0">
                <a:pos x="3768" y="621"/>
              </a:cxn>
              <a:cxn ang="0">
                <a:pos x="3680" y="546"/>
              </a:cxn>
              <a:cxn ang="0">
                <a:pos x="3511" y="523"/>
              </a:cxn>
              <a:cxn ang="0">
                <a:pos x="3325" y="432"/>
              </a:cxn>
              <a:cxn ang="0">
                <a:pos x="2986" y="173"/>
              </a:cxn>
              <a:cxn ang="0">
                <a:pos x="2872" y="8"/>
              </a:cxn>
              <a:cxn ang="0">
                <a:pos x="2511" y="488"/>
              </a:cxn>
              <a:cxn ang="0">
                <a:pos x="1908" y="922"/>
              </a:cxn>
            </a:cxnLst>
            <a:rect l="0" t="0" r="r" b="b"/>
            <a:pathLst>
              <a:path w="5154" h="4906">
                <a:moveTo>
                  <a:pt x="1908" y="922"/>
                </a:moveTo>
                <a:cubicBezTo>
                  <a:pt x="1908" y="922"/>
                  <a:pt x="1872" y="953"/>
                  <a:pt x="1832" y="965"/>
                </a:cubicBezTo>
                <a:cubicBezTo>
                  <a:pt x="1793" y="977"/>
                  <a:pt x="1717" y="942"/>
                  <a:pt x="1661" y="943"/>
                </a:cubicBezTo>
                <a:cubicBezTo>
                  <a:pt x="1606" y="945"/>
                  <a:pt x="1518" y="922"/>
                  <a:pt x="1502" y="922"/>
                </a:cubicBezTo>
                <a:cubicBezTo>
                  <a:pt x="1486" y="922"/>
                  <a:pt x="1463" y="922"/>
                  <a:pt x="1463" y="922"/>
                </a:cubicBezTo>
                <a:cubicBezTo>
                  <a:pt x="1407" y="945"/>
                  <a:pt x="1407" y="945"/>
                  <a:pt x="1407" y="945"/>
                </a:cubicBezTo>
                <a:cubicBezTo>
                  <a:pt x="1407" y="945"/>
                  <a:pt x="1399" y="858"/>
                  <a:pt x="1359" y="830"/>
                </a:cubicBezTo>
                <a:cubicBezTo>
                  <a:pt x="1319" y="802"/>
                  <a:pt x="1359" y="782"/>
                  <a:pt x="1359" y="782"/>
                </a:cubicBezTo>
                <a:cubicBezTo>
                  <a:pt x="1371" y="751"/>
                  <a:pt x="1371" y="751"/>
                  <a:pt x="1371" y="751"/>
                </a:cubicBezTo>
                <a:cubicBezTo>
                  <a:pt x="1371" y="751"/>
                  <a:pt x="1256" y="727"/>
                  <a:pt x="1244" y="751"/>
                </a:cubicBezTo>
                <a:cubicBezTo>
                  <a:pt x="1232" y="774"/>
                  <a:pt x="1204" y="745"/>
                  <a:pt x="1184" y="740"/>
                </a:cubicBezTo>
                <a:cubicBezTo>
                  <a:pt x="1164" y="735"/>
                  <a:pt x="1109" y="715"/>
                  <a:pt x="1109" y="715"/>
                </a:cubicBezTo>
                <a:cubicBezTo>
                  <a:pt x="1109" y="715"/>
                  <a:pt x="1081" y="715"/>
                  <a:pt x="1109" y="743"/>
                </a:cubicBezTo>
                <a:cubicBezTo>
                  <a:pt x="1136" y="771"/>
                  <a:pt x="1140" y="786"/>
                  <a:pt x="1129" y="810"/>
                </a:cubicBezTo>
                <a:cubicBezTo>
                  <a:pt x="1117" y="834"/>
                  <a:pt x="1109" y="854"/>
                  <a:pt x="1121" y="886"/>
                </a:cubicBezTo>
                <a:cubicBezTo>
                  <a:pt x="1133" y="918"/>
                  <a:pt x="1180" y="945"/>
                  <a:pt x="1180" y="945"/>
                </a:cubicBezTo>
                <a:cubicBezTo>
                  <a:pt x="1180" y="945"/>
                  <a:pt x="1172" y="1001"/>
                  <a:pt x="1188" y="1029"/>
                </a:cubicBezTo>
                <a:cubicBezTo>
                  <a:pt x="1204" y="1057"/>
                  <a:pt x="1228" y="1085"/>
                  <a:pt x="1232" y="1124"/>
                </a:cubicBezTo>
                <a:cubicBezTo>
                  <a:pt x="1236" y="1164"/>
                  <a:pt x="1212" y="1208"/>
                  <a:pt x="1212" y="1208"/>
                </a:cubicBezTo>
                <a:cubicBezTo>
                  <a:pt x="1212" y="1208"/>
                  <a:pt x="1228" y="1272"/>
                  <a:pt x="1248" y="1283"/>
                </a:cubicBezTo>
                <a:cubicBezTo>
                  <a:pt x="1268" y="1295"/>
                  <a:pt x="1292" y="1343"/>
                  <a:pt x="1248" y="1343"/>
                </a:cubicBezTo>
                <a:cubicBezTo>
                  <a:pt x="1204" y="1343"/>
                  <a:pt x="1113" y="1343"/>
                  <a:pt x="1113" y="1343"/>
                </a:cubicBezTo>
                <a:cubicBezTo>
                  <a:pt x="1113" y="1343"/>
                  <a:pt x="1072" y="1307"/>
                  <a:pt x="1096" y="1299"/>
                </a:cubicBezTo>
                <a:cubicBezTo>
                  <a:pt x="1121" y="1291"/>
                  <a:pt x="1053" y="1283"/>
                  <a:pt x="1053" y="1283"/>
                </a:cubicBezTo>
                <a:cubicBezTo>
                  <a:pt x="1053" y="1283"/>
                  <a:pt x="1021" y="1315"/>
                  <a:pt x="1009" y="1315"/>
                </a:cubicBezTo>
                <a:cubicBezTo>
                  <a:pt x="997" y="1315"/>
                  <a:pt x="997" y="1315"/>
                  <a:pt x="997" y="1315"/>
                </a:cubicBezTo>
                <a:cubicBezTo>
                  <a:pt x="997" y="1315"/>
                  <a:pt x="997" y="1315"/>
                  <a:pt x="997" y="1315"/>
                </a:cubicBezTo>
                <a:cubicBezTo>
                  <a:pt x="977" y="1315"/>
                  <a:pt x="977" y="1315"/>
                  <a:pt x="977" y="1315"/>
                </a:cubicBezTo>
                <a:cubicBezTo>
                  <a:pt x="942" y="1343"/>
                  <a:pt x="942" y="1343"/>
                  <a:pt x="942" y="1343"/>
                </a:cubicBezTo>
                <a:cubicBezTo>
                  <a:pt x="942" y="1343"/>
                  <a:pt x="993" y="1291"/>
                  <a:pt x="918" y="1299"/>
                </a:cubicBezTo>
                <a:cubicBezTo>
                  <a:pt x="842" y="1307"/>
                  <a:pt x="850" y="1287"/>
                  <a:pt x="842" y="1307"/>
                </a:cubicBezTo>
                <a:cubicBezTo>
                  <a:pt x="834" y="1327"/>
                  <a:pt x="814" y="1335"/>
                  <a:pt x="798" y="1343"/>
                </a:cubicBezTo>
                <a:cubicBezTo>
                  <a:pt x="783" y="1351"/>
                  <a:pt x="771" y="1375"/>
                  <a:pt x="771" y="1375"/>
                </a:cubicBezTo>
                <a:cubicBezTo>
                  <a:pt x="771" y="1375"/>
                  <a:pt x="743" y="1355"/>
                  <a:pt x="723" y="1335"/>
                </a:cubicBezTo>
                <a:cubicBezTo>
                  <a:pt x="703" y="1315"/>
                  <a:pt x="691" y="1280"/>
                  <a:pt x="691" y="1280"/>
                </a:cubicBezTo>
                <a:cubicBezTo>
                  <a:pt x="691" y="1280"/>
                  <a:pt x="663" y="1248"/>
                  <a:pt x="655" y="1224"/>
                </a:cubicBezTo>
                <a:cubicBezTo>
                  <a:pt x="647" y="1200"/>
                  <a:pt x="643" y="1160"/>
                  <a:pt x="588" y="1164"/>
                </a:cubicBezTo>
                <a:cubicBezTo>
                  <a:pt x="532" y="1168"/>
                  <a:pt x="484" y="1180"/>
                  <a:pt x="484" y="1180"/>
                </a:cubicBezTo>
                <a:cubicBezTo>
                  <a:pt x="484" y="1180"/>
                  <a:pt x="425" y="1172"/>
                  <a:pt x="413" y="1184"/>
                </a:cubicBezTo>
                <a:cubicBezTo>
                  <a:pt x="401" y="1196"/>
                  <a:pt x="413" y="1236"/>
                  <a:pt x="413" y="1236"/>
                </a:cubicBezTo>
                <a:cubicBezTo>
                  <a:pt x="407" y="1272"/>
                  <a:pt x="407" y="1272"/>
                  <a:pt x="407" y="1272"/>
                </a:cubicBezTo>
                <a:cubicBezTo>
                  <a:pt x="407" y="1272"/>
                  <a:pt x="393" y="1232"/>
                  <a:pt x="333" y="1236"/>
                </a:cubicBezTo>
                <a:cubicBezTo>
                  <a:pt x="274" y="1240"/>
                  <a:pt x="297" y="1260"/>
                  <a:pt x="285" y="1264"/>
                </a:cubicBezTo>
                <a:cubicBezTo>
                  <a:pt x="274" y="1268"/>
                  <a:pt x="238" y="1240"/>
                  <a:pt x="238" y="1240"/>
                </a:cubicBezTo>
                <a:cubicBezTo>
                  <a:pt x="238" y="1240"/>
                  <a:pt x="154" y="1236"/>
                  <a:pt x="142" y="1248"/>
                </a:cubicBezTo>
                <a:cubicBezTo>
                  <a:pt x="130" y="1260"/>
                  <a:pt x="95" y="1260"/>
                  <a:pt x="95" y="1260"/>
                </a:cubicBezTo>
                <a:cubicBezTo>
                  <a:pt x="95" y="1260"/>
                  <a:pt x="63" y="1248"/>
                  <a:pt x="51" y="1268"/>
                </a:cubicBezTo>
                <a:cubicBezTo>
                  <a:pt x="39" y="1287"/>
                  <a:pt x="75" y="1315"/>
                  <a:pt x="51" y="1347"/>
                </a:cubicBezTo>
                <a:cubicBezTo>
                  <a:pt x="27" y="1379"/>
                  <a:pt x="43" y="1423"/>
                  <a:pt x="71" y="1431"/>
                </a:cubicBezTo>
                <a:cubicBezTo>
                  <a:pt x="99" y="1439"/>
                  <a:pt x="83" y="1458"/>
                  <a:pt x="83" y="1458"/>
                </a:cubicBezTo>
                <a:cubicBezTo>
                  <a:pt x="39" y="1458"/>
                  <a:pt x="39" y="1458"/>
                  <a:pt x="39" y="1458"/>
                </a:cubicBezTo>
                <a:cubicBezTo>
                  <a:pt x="39" y="1458"/>
                  <a:pt x="0" y="1490"/>
                  <a:pt x="39" y="1490"/>
                </a:cubicBezTo>
                <a:cubicBezTo>
                  <a:pt x="79" y="1490"/>
                  <a:pt x="126" y="1514"/>
                  <a:pt x="107" y="1542"/>
                </a:cubicBezTo>
                <a:cubicBezTo>
                  <a:pt x="87" y="1570"/>
                  <a:pt x="16" y="1558"/>
                  <a:pt x="22" y="1574"/>
                </a:cubicBezTo>
                <a:cubicBezTo>
                  <a:pt x="27" y="1590"/>
                  <a:pt x="55" y="1657"/>
                  <a:pt x="51" y="1677"/>
                </a:cubicBezTo>
                <a:cubicBezTo>
                  <a:pt x="47" y="1697"/>
                  <a:pt x="39" y="1725"/>
                  <a:pt x="39" y="1725"/>
                </a:cubicBezTo>
                <a:cubicBezTo>
                  <a:pt x="39" y="1725"/>
                  <a:pt x="79" y="1709"/>
                  <a:pt x="95" y="1725"/>
                </a:cubicBezTo>
                <a:cubicBezTo>
                  <a:pt x="95" y="1725"/>
                  <a:pt x="136" y="1758"/>
                  <a:pt x="141" y="1725"/>
                </a:cubicBezTo>
                <a:cubicBezTo>
                  <a:pt x="146" y="1692"/>
                  <a:pt x="178" y="1689"/>
                  <a:pt x="205" y="1716"/>
                </a:cubicBezTo>
                <a:cubicBezTo>
                  <a:pt x="231" y="1742"/>
                  <a:pt x="207" y="1763"/>
                  <a:pt x="239" y="1763"/>
                </a:cubicBezTo>
                <a:cubicBezTo>
                  <a:pt x="271" y="1763"/>
                  <a:pt x="332" y="1750"/>
                  <a:pt x="393" y="1787"/>
                </a:cubicBezTo>
                <a:cubicBezTo>
                  <a:pt x="454" y="1824"/>
                  <a:pt x="528" y="1872"/>
                  <a:pt x="525" y="1904"/>
                </a:cubicBezTo>
                <a:cubicBezTo>
                  <a:pt x="523" y="1936"/>
                  <a:pt x="544" y="1962"/>
                  <a:pt x="555" y="1949"/>
                </a:cubicBezTo>
                <a:cubicBezTo>
                  <a:pt x="565" y="1936"/>
                  <a:pt x="565" y="1936"/>
                  <a:pt x="565" y="1936"/>
                </a:cubicBezTo>
                <a:cubicBezTo>
                  <a:pt x="565" y="1936"/>
                  <a:pt x="552" y="1883"/>
                  <a:pt x="568" y="1885"/>
                </a:cubicBezTo>
                <a:cubicBezTo>
                  <a:pt x="584" y="1888"/>
                  <a:pt x="666" y="1938"/>
                  <a:pt x="666" y="1938"/>
                </a:cubicBezTo>
                <a:cubicBezTo>
                  <a:pt x="666" y="1938"/>
                  <a:pt x="783" y="1928"/>
                  <a:pt x="788" y="1941"/>
                </a:cubicBezTo>
                <a:cubicBezTo>
                  <a:pt x="793" y="1954"/>
                  <a:pt x="772" y="1981"/>
                  <a:pt x="775" y="2015"/>
                </a:cubicBezTo>
                <a:cubicBezTo>
                  <a:pt x="777" y="2050"/>
                  <a:pt x="767" y="2076"/>
                  <a:pt x="785" y="2074"/>
                </a:cubicBezTo>
                <a:cubicBezTo>
                  <a:pt x="804" y="2071"/>
                  <a:pt x="844" y="2061"/>
                  <a:pt x="849" y="2074"/>
                </a:cubicBezTo>
                <a:cubicBezTo>
                  <a:pt x="854" y="2087"/>
                  <a:pt x="889" y="2105"/>
                  <a:pt x="902" y="2100"/>
                </a:cubicBezTo>
                <a:cubicBezTo>
                  <a:pt x="915" y="2095"/>
                  <a:pt x="939" y="2119"/>
                  <a:pt x="923" y="2132"/>
                </a:cubicBezTo>
                <a:cubicBezTo>
                  <a:pt x="907" y="2145"/>
                  <a:pt x="870" y="2145"/>
                  <a:pt x="878" y="2166"/>
                </a:cubicBezTo>
                <a:cubicBezTo>
                  <a:pt x="886" y="2188"/>
                  <a:pt x="910" y="2150"/>
                  <a:pt x="928" y="2166"/>
                </a:cubicBezTo>
                <a:cubicBezTo>
                  <a:pt x="947" y="2182"/>
                  <a:pt x="1001" y="2190"/>
                  <a:pt x="965" y="2233"/>
                </a:cubicBezTo>
                <a:cubicBezTo>
                  <a:pt x="928" y="2275"/>
                  <a:pt x="875" y="2312"/>
                  <a:pt x="939" y="2357"/>
                </a:cubicBezTo>
                <a:cubicBezTo>
                  <a:pt x="1003" y="2402"/>
                  <a:pt x="1005" y="2463"/>
                  <a:pt x="1034" y="2500"/>
                </a:cubicBezTo>
                <a:cubicBezTo>
                  <a:pt x="1064" y="2537"/>
                  <a:pt x="1143" y="2575"/>
                  <a:pt x="1162" y="2582"/>
                </a:cubicBezTo>
                <a:cubicBezTo>
                  <a:pt x="1180" y="2590"/>
                  <a:pt x="1270" y="2654"/>
                  <a:pt x="1284" y="2654"/>
                </a:cubicBezTo>
                <a:cubicBezTo>
                  <a:pt x="1297" y="2654"/>
                  <a:pt x="1342" y="2683"/>
                  <a:pt x="1294" y="2694"/>
                </a:cubicBezTo>
                <a:cubicBezTo>
                  <a:pt x="1246" y="2704"/>
                  <a:pt x="1228" y="2684"/>
                  <a:pt x="1204" y="2669"/>
                </a:cubicBezTo>
                <a:cubicBezTo>
                  <a:pt x="1180" y="2654"/>
                  <a:pt x="1143" y="2647"/>
                  <a:pt x="1146" y="2669"/>
                </a:cubicBezTo>
                <a:cubicBezTo>
                  <a:pt x="1148" y="2691"/>
                  <a:pt x="1201" y="2710"/>
                  <a:pt x="1209" y="2710"/>
                </a:cubicBezTo>
                <a:cubicBezTo>
                  <a:pt x="1217" y="2710"/>
                  <a:pt x="1262" y="2715"/>
                  <a:pt x="1278" y="2726"/>
                </a:cubicBezTo>
                <a:cubicBezTo>
                  <a:pt x="1294" y="2736"/>
                  <a:pt x="1382" y="2779"/>
                  <a:pt x="1358" y="2789"/>
                </a:cubicBezTo>
                <a:cubicBezTo>
                  <a:pt x="1334" y="2800"/>
                  <a:pt x="1315" y="2808"/>
                  <a:pt x="1315" y="2808"/>
                </a:cubicBezTo>
                <a:cubicBezTo>
                  <a:pt x="1315" y="2808"/>
                  <a:pt x="1347" y="2856"/>
                  <a:pt x="1310" y="2890"/>
                </a:cubicBezTo>
                <a:cubicBezTo>
                  <a:pt x="1310" y="2890"/>
                  <a:pt x="1278" y="2932"/>
                  <a:pt x="1278" y="2903"/>
                </a:cubicBezTo>
                <a:cubicBezTo>
                  <a:pt x="1278" y="2874"/>
                  <a:pt x="1278" y="2850"/>
                  <a:pt x="1278" y="2850"/>
                </a:cubicBezTo>
                <a:cubicBezTo>
                  <a:pt x="1278" y="2850"/>
                  <a:pt x="1292" y="2816"/>
                  <a:pt x="1273" y="2808"/>
                </a:cubicBezTo>
                <a:cubicBezTo>
                  <a:pt x="1254" y="2800"/>
                  <a:pt x="1225" y="2795"/>
                  <a:pt x="1220" y="2781"/>
                </a:cubicBezTo>
                <a:cubicBezTo>
                  <a:pt x="1215" y="2768"/>
                  <a:pt x="1196" y="2752"/>
                  <a:pt x="1199" y="2808"/>
                </a:cubicBezTo>
                <a:cubicBezTo>
                  <a:pt x="1201" y="2863"/>
                  <a:pt x="1233" y="2840"/>
                  <a:pt x="1244" y="2866"/>
                </a:cubicBezTo>
                <a:cubicBezTo>
                  <a:pt x="1254" y="2893"/>
                  <a:pt x="1252" y="2924"/>
                  <a:pt x="1268" y="2962"/>
                </a:cubicBezTo>
                <a:cubicBezTo>
                  <a:pt x="1284" y="2999"/>
                  <a:pt x="1321" y="3004"/>
                  <a:pt x="1326" y="3015"/>
                </a:cubicBezTo>
                <a:cubicBezTo>
                  <a:pt x="1331" y="3025"/>
                  <a:pt x="1453" y="3089"/>
                  <a:pt x="1459" y="3163"/>
                </a:cubicBezTo>
                <a:cubicBezTo>
                  <a:pt x="1464" y="3237"/>
                  <a:pt x="1490" y="3346"/>
                  <a:pt x="1477" y="3325"/>
                </a:cubicBezTo>
                <a:cubicBezTo>
                  <a:pt x="1464" y="3304"/>
                  <a:pt x="1461" y="3240"/>
                  <a:pt x="1432" y="3192"/>
                </a:cubicBezTo>
                <a:cubicBezTo>
                  <a:pt x="1403" y="3144"/>
                  <a:pt x="1347" y="3115"/>
                  <a:pt x="1342" y="3097"/>
                </a:cubicBezTo>
                <a:cubicBezTo>
                  <a:pt x="1337" y="3078"/>
                  <a:pt x="1350" y="3041"/>
                  <a:pt x="1337" y="3046"/>
                </a:cubicBezTo>
                <a:cubicBezTo>
                  <a:pt x="1323" y="3052"/>
                  <a:pt x="1297" y="3060"/>
                  <a:pt x="1297" y="3086"/>
                </a:cubicBezTo>
                <a:cubicBezTo>
                  <a:pt x="1297" y="3113"/>
                  <a:pt x="1284" y="3240"/>
                  <a:pt x="1284" y="3253"/>
                </a:cubicBezTo>
                <a:cubicBezTo>
                  <a:pt x="1284" y="3266"/>
                  <a:pt x="1223" y="3489"/>
                  <a:pt x="1223" y="3547"/>
                </a:cubicBezTo>
                <a:cubicBezTo>
                  <a:pt x="1223" y="3606"/>
                  <a:pt x="1254" y="3518"/>
                  <a:pt x="1265" y="3513"/>
                </a:cubicBezTo>
                <a:cubicBezTo>
                  <a:pt x="1276" y="3508"/>
                  <a:pt x="1345" y="3539"/>
                  <a:pt x="1318" y="3555"/>
                </a:cubicBezTo>
                <a:cubicBezTo>
                  <a:pt x="1292" y="3571"/>
                  <a:pt x="1273" y="3567"/>
                  <a:pt x="1273" y="3567"/>
                </a:cubicBezTo>
                <a:cubicBezTo>
                  <a:pt x="1273" y="3567"/>
                  <a:pt x="1257" y="3564"/>
                  <a:pt x="1257" y="3568"/>
                </a:cubicBezTo>
                <a:cubicBezTo>
                  <a:pt x="1257" y="3571"/>
                  <a:pt x="1241" y="3600"/>
                  <a:pt x="1241" y="3600"/>
                </a:cubicBezTo>
                <a:cubicBezTo>
                  <a:pt x="1241" y="3600"/>
                  <a:pt x="1188" y="4083"/>
                  <a:pt x="1072" y="4181"/>
                </a:cubicBezTo>
                <a:cubicBezTo>
                  <a:pt x="1072" y="4181"/>
                  <a:pt x="1021" y="4250"/>
                  <a:pt x="984" y="4258"/>
                </a:cubicBezTo>
                <a:cubicBezTo>
                  <a:pt x="947" y="4266"/>
                  <a:pt x="955" y="4295"/>
                  <a:pt x="979" y="4298"/>
                </a:cubicBezTo>
                <a:cubicBezTo>
                  <a:pt x="1003" y="4300"/>
                  <a:pt x="1016" y="4298"/>
                  <a:pt x="1016" y="4298"/>
                </a:cubicBezTo>
                <a:cubicBezTo>
                  <a:pt x="1016" y="4298"/>
                  <a:pt x="1008" y="4324"/>
                  <a:pt x="1016" y="4324"/>
                </a:cubicBezTo>
                <a:cubicBezTo>
                  <a:pt x="1024" y="4324"/>
                  <a:pt x="1061" y="4335"/>
                  <a:pt x="1090" y="4324"/>
                </a:cubicBezTo>
                <a:cubicBezTo>
                  <a:pt x="1119" y="4314"/>
                  <a:pt x="1125" y="4335"/>
                  <a:pt x="1119" y="4353"/>
                </a:cubicBezTo>
                <a:cubicBezTo>
                  <a:pt x="1114" y="4372"/>
                  <a:pt x="1087" y="4414"/>
                  <a:pt x="1087" y="4414"/>
                </a:cubicBezTo>
                <a:cubicBezTo>
                  <a:pt x="1087" y="4414"/>
                  <a:pt x="1077" y="4428"/>
                  <a:pt x="1098" y="4451"/>
                </a:cubicBezTo>
                <a:cubicBezTo>
                  <a:pt x="1119" y="4475"/>
                  <a:pt x="1138" y="4478"/>
                  <a:pt x="1138" y="4462"/>
                </a:cubicBezTo>
                <a:cubicBezTo>
                  <a:pt x="1138" y="4446"/>
                  <a:pt x="1143" y="4412"/>
                  <a:pt x="1156" y="4425"/>
                </a:cubicBezTo>
                <a:cubicBezTo>
                  <a:pt x="1170" y="4438"/>
                  <a:pt x="1180" y="4457"/>
                  <a:pt x="1180" y="4457"/>
                </a:cubicBezTo>
                <a:cubicBezTo>
                  <a:pt x="1220" y="4457"/>
                  <a:pt x="1220" y="4457"/>
                  <a:pt x="1220" y="4457"/>
                </a:cubicBezTo>
                <a:cubicBezTo>
                  <a:pt x="1225" y="4483"/>
                  <a:pt x="1225" y="4483"/>
                  <a:pt x="1225" y="4483"/>
                </a:cubicBezTo>
                <a:cubicBezTo>
                  <a:pt x="1225" y="4483"/>
                  <a:pt x="1260" y="4478"/>
                  <a:pt x="1284" y="4496"/>
                </a:cubicBezTo>
                <a:cubicBezTo>
                  <a:pt x="1307" y="4515"/>
                  <a:pt x="1350" y="4504"/>
                  <a:pt x="1382" y="4515"/>
                </a:cubicBezTo>
                <a:cubicBezTo>
                  <a:pt x="1414" y="4526"/>
                  <a:pt x="1416" y="4573"/>
                  <a:pt x="1416" y="4573"/>
                </a:cubicBezTo>
                <a:cubicBezTo>
                  <a:pt x="1416" y="4573"/>
                  <a:pt x="1440" y="4557"/>
                  <a:pt x="1459" y="4587"/>
                </a:cubicBezTo>
                <a:cubicBezTo>
                  <a:pt x="1477" y="4616"/>
                  <a:pt x="1496" y="4613"/>
                  <a:pt x="1522" y="4608"/>
                </a:cubicBezTo>
                <a:cubicBezTo>
                  <a:pt x="1549" y="4603"/>
                  <a:pt x="1578" y="4557"/>
                  <a:pt x="1604" y="4587"/>
                </a:cubicBezTo>
                <a:cubicBezTo>
                  <a:pt x="1631" y="4616"/>
                  <a:pt x="1657" y="4661"/>
                  <a:pt x="1700" y="4666"/>
                </a:cubicBezTo>
                <a:cubicBezTo>
                  <a:pt x="1742" y="4671"/>
                  <a:pt x="1801" y="4650"/>
                  <a:pt x="1801" y="4650"/>
                </a:cubicBezTo>
                <a:cubicBezTo>
                  <a:pt x="1801" y="4650"/>
                  <a:pt x="1811" y="4679"/>
                  <a:pt x="1840" y="4679"/>
                </a:cubicBezTo>
                <a:cubicBezTo>
                  <a:pt x="1869" y="4679"/>
                  <a:pt x="1917" y="4677"/>
                  <a:pt x="1965" y="4679"/>
                </a:cubicBezTo>
                <a:cubicBezTo>
                  <a:pt x="2013" y="4682"/>
                  <a:pt x="2039" y="4687"/>
                  <a:pt x="2042" y="4679"/>
                </a:cubicBezTo>
                <a:cubicBezTo>
                  <a:pt x="2044" y="4671"/>
                  <a:pt x="2029" y="4616"/>
                  <a:pt x="2042" y="4608"/>
                </a:cubicBezTo>
                <a:cubicBezTo>
                  <a:pt x="2055" y="4600"/>
                  <a:pt x="2039" y="4571"/>
                  <a:pt x="2076" y="4597"/>
                </a:cubicBezTo>
                <a:cubicBezTo>
                  <a:pt x="2113" y="4624"/>
                  <a:pt x="2121" y="4626"/>
                  <a:pt x="2169" y="4626"/>
                </a:cubicBezTo>
                <a:cubicBezTo>
                  <a:pt x="2217" y="4626"/>
                  <a:pt x="2235" y="4666"/>
                  <a:pt x="2246" y="4669"/>
                </a:cubicBezTo>
                <a:cubicBezTo>
                  <a:pt x="2257" y="4671"/>
                  <a:pt x="2310" y="4680"/>
                  <a:pt x="2328" y="4684"/>
                </a:cubicBezTo>
                <a:cubicBezTo>
                  <a:pt x="2347" y="4687"/>
                  <a:pt x="2357" y="4722"/>
                  <a:pt x="2376" y="4722"/>
                </a:cubicBezTo>
                <a:cubicBezTo>
                  <a:pt x="2394" y="4722"/>
                  <a:pt x="2458" y="4719"/>
                  <a:pt x="2477" y="4722"/>
                </a:cubicBezTo>
                <a:cubicBezTo>
                  <a:pt x="2495" y="4724"/>
                  <a:pt x="2461" y="4735"/>
                  <a:pt x="2498" y="4770"/>
                </a:cubicBezTo>
                <a:cubicBezTo>
                  <a:pt x="2535" y="4804"/>
                  <a:pt x="2575" y="4791"/>
                  <a:pt x="2585" y="4812"/>
                </a:cubicBezTo>
                <a:cubicBezTo>
                  <a:pt x="2596" y="4833"/>
                  <a:pt x="2575" y="4852"/>
                  <a:pt x="2601" y="4862"/>
                </a:cubicBezTo>
                <a:cubicBezTo>
                  <a:pt x="2628" y="4873"/>
                  <a:pt x="2662" y="4886"/>
                  <a:pt x="2707" y="4836"/>
                </a:cubicBezTo>
                <a:cubicBezTo>
                  <a:pt x="2752" y="4785"/>
                  <a:pt x="2787" y="4856"/>
                  <a:pt x="2834" y="4872"/>
                </a:cubicBezTo>
                <a:cubicBezTo>
                  <a:pt x="2882" y="4889"/>
                  <a:pt x="2898" y="4906"/>
                  <a:pt x="2946" y="4872"/>
                </a:cubicBezTo>
                <a:cubicBezTo>
                  <a:pt x="2994" y="4838"/>
                  <a:pt x="3023" y="4807"/>
                  <a:pt x="3060" y="4807"/>
                </a:cubicBezTo>
                <a:cubicBezTo>
                  <a:pt x="3097" y="4807"/>
                  <a:pt x="3092" y="4799"/>
                  <a:pt x="3092" y="4732"/>
                </a:cubicBezTo>
                <a:cubicBezTo>
                  <a:pt x="3092" y="4666"/>
                  <a:pt x="3092" y="4512"/>
                  <a:pt x="3092" y="4512"/>
                </a:cubicBezTo>
                <a:cubicBezTo>
                  <a:pt x="3092" y="4512"/>
                  <a:pt x="3060" y="4483"/>
                  <a:pt x="3055" y="4465"/>
                </a:cubicBezTo>
                <a:cubicBezTo>
                  <a:pt x="3049" y="4446"/>
                  <a:pt x="3063" y="4459"/>
                  <a:pt x="3092" y="4459"/>
                </a:cubicBezTo>
                <a:cubicBezTo>
                  <a:pt x="3121" y="4459"/>
                  <a:pt x="3131" y="4446"/>
                  <a:pt x="3142" y="4433"/>
                </a:cubicBezTo>
                <a:cubicBezTo>
                  <a:pt x="3153" y="4420"/>
                  <a:pt x="3147" y="4385"/>
                  <a:pt x="3169" y="4383"/>
                </a:cubicBezTo>
                <a:cubicBezTo>
                  <a:pt x="3190" y="4380"/>
                  <a:pt x="3227" y="4385"/>
                  <a:pt x="3256" y="4359"/>
                </a:cubicBezTo>
                <a:cubicBezTo>
                  <a:pt x="3285" y="4332"/>
                  <a:pt x="3285" y="4361"/>
                  <a:pt x="3325" y="4329"/>
                </a:cubicBezTo>
                <a:cubicBezTo>
                  <a:pt x="3365" y="4298"/>
                  <a:pt x="3540" y="4152"/>
                  <a:pt x="3556" y="4207"/>
                </a:cubicBezTo>
                <a:cubicBezTo>
                  <a:pt x="3571" y="4263"/>
                  <a:pt x="3590" y="4250"/>
                  <a:pt x="3625" y="4247"/>
                </a:cubicBezTo>
                <a:cubicBezTo>
                  <a:pt x="3659" y="4245"/>
                  <a:pt x="3794" y="4247"/>
                  <a:pt x="3778" y="4263"/>
                </a:cubicBezTo>
                <a:cubicBezTo>
                  <a:pt x="3762" y="4279"/>
                  <a:pt x="3733" y="4287"/>
                  <a:pt x="3744" y="4300"/>
                </a:cubicBezTo>
                <a:cubicBezTo>
                  <a:pt x="3754" y="4314"/>
                  <a:pt x="3858" y="4316"/>
                  <a:pt x="3858" y="4316"/>
                </a:cubicBezTo>
                <a:cubicBezTo>
                  <a:pt x="3858" y="4316"/>
                  <a:pt x="3943" y="4322"/>
                  <a:pt x="3903" y="4292"/>
                </a:cubicBezTo>
                <a:cubicBezTo>
                  <a:pt x="3863" y="4263"/>
                  <a:pt x="3895" y="4234"/>
                  <a:pt x="3932" y="4274"/>
                </a:cubicBezTo>
                <a:cubicBezTo>
                  <a:pt x="3932" y="4274"/>
                  <a:pt x="3945" y="4314"/>
                  <a:pt x="3996" y="4314"/>
                </a:cubicBezTo>
                <a:cubicBezTo>
                  <a:pt x="4046" y="4314"/>
                  <a:pt x="4059" y="4314"/>
                  <a:pt x="4059" y="4314"/>
                </a:cubicBezTo>
                <a:cubicBezTo>
                  <a:pt x="4059" y="4314"/>
                  <a:pt x="4110" y="4303"/>
                  <a:pt x="4096" y="4319"/>
                </a:cubicBezTo>
                <a:cubicBezTo>
                  <a:pt x="4083" y="4335"/>
                  <a:pt x="4106" y="4335"/>
                  <a:pt x="4099" y="4348"/>
                </a:cubicBezTo>
                <a:cubicBezTo>
                  <a:pt x="4091" y="4361"/>
                  <a:pt x="4070" y="4382"/>
                  <a:pt x="4080" y="4382"/>
                </a:cubicBezTo>
                <a:cubicBezTo>
                  <a:pt x="4091" y="4382"/>
                  <a:pt x="4194" y="4364"/>
                  <a:pt x="4224" y="4382"/>
                </a:cubicBezTo>
                <a:cubicBezTo>
                  <a:pt x="4253" y="4401"/>
                  <a:pt x="4269" y="4417"/>
                  <a:pt x="4290" y="4420"/>
                </a:cubicBezTo>
                <a:cubicBezTo>
                  <a:pt x="4290" y="4420"/>
                  <a:pt x="4277" y="4457"/>
                  <a:pt x="4330" y="4451"/>
                </a:cubicBezTo>
                <a:cubicBezTo>
                  <a:pt x="4383" y="4446"/>
                  <a:pt x="4377" y="4412"/>
                  <a:pt x="4433" y="4435"/>
                </a:cubicBezTo>
                <a:cubicBezTo>
                  <a:pt x="4489" y="4459"/>
                  <a:pt x="4412" y="4449"/>
                  <a:pt x="4433" y="4457"/>
                </a:cubicBezTo>
                <a:cubicBezTo>
                  <a:pt x="4454" y="4465"/>
                  <a:pt x="4489" y="4459"/>
                  <a:pt x="4489" y="4459"/>
                </a:cubicBezTo>
                <a:cubicBezTo>
                  <a:pt x="4489" y="4459"/>
                  <a:pt x="4486" y="4438"/>
                  <a:pt x="4489" y="4428"/>
                </a:cubicBezTo>
                <a:cubicBezTo>
                  <a:pt x="4491" y="4417"/>
                  <a:pt x="4534" y="4398"/>
                  <a:pt x="4542" y="4417"/>
                </a:cubicBezTo>
                <a:cubicBezTo>
                  <a:pt x="4550" y="4435"/>
                  <a:pt x="4560" y="4441"/>
                  <a:pt x="4568" y="4422"/>
                </a:cubicBezTo>
                <a:cubicBezTo>
                  <a:pt x="4576" y="4404"/>
                  <a:pt x="4576" y="4377"/>
                  <a:pt x="4619" y="4377"/>
                </a:cubicBezTo>
                <a:cubicBezTo>
                  <a:pt x="4661" y="4377"/>
                  <a:pt x="4709" y="4356"/>
                  <a:pt x="4709" y="4356"/>
                </a:cubicBezTo>
                <a:cubicBezTo>
                  <a:pt x="4709" y="4356"/>
                  <a:pt x="4693" y="4311"/>
                  <a:pt x="4685" y="4311"/>
                </a:cubicBezTo>
                <a:cubicBezTo>
                  <a:pt x="4677" y="4311"/>
                  <a:pt x="4677" y="4279"/>
                  <a:pt x="4693" y="4274"/>
                </a:cubicBezTo>
                <a:cubicBezTo>
                  <a:pt x="4709" y="4268"/>
                  <a:pt x="4661" y="4255"/>
                  <a:pt x="4709" y="4242"/>
                </a:cubicBezTo>
                <a:cubicBezTo>
                  <a:pt x="4757" y="4229"/>
                  <a:pt x="4764" y="4239"/>
                  <a:pt x="4788" y="4218"/>
                </a:cubicBezTo>
                <a:cubicBezTo>
                  <a:pt x="4812" y="4197"/>
                  <a:pt x="4788" y="4152"/>
                  <a:pt x="4817" y="4152"/>
                </a:cubicBezTo>
                <a:cubicBezTo>
                  <a:pt x="4847" y="4152"/>
                  <a:pt x="4868" y="4149"/>
                  <a:pt x="4881" y="4136"/>
                </a:cubicBezTo>
                <a:cubicBezTo>
                  <a:pt x="4894" y="4123"/>
                  <a:pt x="4881" y="4099"/>
                  <a:pt x="4897" y="4094"/>
                </a:cubicBezTo>
                <a:cubicBezTo>
                  <a:pt x="4913" y="4088"/>
                  <a:pt x="4931" y="4083"/>
                  <a:pt x="4945" y="4075"/>
                </a:cubicBezTo>
                <a:cubicBezTo>
                  <a:pt x="4958" y="4067"/>
                  <a:pt x="4979" y="4046"/>
                  <a:pt x="4979" y="4046"/>
                </a:cubicBezTo>
                <a:cubicBezTo>
                  <a:pt x="5008" y="4038"/>
                  <a:pt x="5008" y="4038"/>
                  <a:pt x="5008" y="4038"/>
                </a:cubicBezTo>
                <a:cubicBezTo>
                  <a:pt x="5008" y="4038"/>
                  <a:pt x="5083" y="4014"/>
                  <a:pt x="5059" y="3995"/>
                </a:cubicBezTo>
                <a:cubicBezTo>
                  <a:pt x="5035" y="3977"/>
                  <a:pt x="5030" y="3993"/>
                  <a:pt x="5035" y="3977"/>
                </a:cubicBezTo>
                <a:cubicBezTo>
                  <a:pt x="5040" y="3961"/>
                  <a:pt x="5051" y="3945"/>
                  <a:pt x="5051" y="3945"/>
                </a:cubicBezTo>
                <a:cubicBezTo>
                  <a:pt x="5051" y="3916"/>
                  <a:pt x="5051" y="3916"/>
                  <a:pt x="5051" y="3916"/>
                </a:cubicBezTo>
                <a:cubicBezTo>
                  <a:pt x="5080" y="3900"/>
                  <a:pt x="5080" y="3900"/>
                  <a:pt x="5080" y="3900"/>
                </a:cubicBezTo>
                <a:cubicBezTo>
                  <a:pt x="5080" y="3900"/>
                  <a:pt x="5117" y="3887"/>
                  <a:pt x="5114" y="3850"/>
                </a:cubicBezTo>
                <a:cubicBezTo>
                  <a:pt x="5112" y="3812"/>
                  <a:pt x="5085" y="3797"/>
                  <a:pt x="5085" y="3797"/>
                </a:cubicBezTo>
                <a:cubicBezTo>
                  <a:pt x="5085" y="3797"/>
                  <a:pt x="5104" y="3773"/>
                  <a:pt x="5053" y="3786"/>
                </a:cubicBezTo>
                <a:cubicBezTo>
                  <a:pt x="5003" y="3799"/>
                  <a:pt x="4931" y="3836"/>
                  <a:pt x="4924" y="3820"/>
                </a:cubicBezTo>
                <a:cubicBezTo>
                  <a:pt x="4916" y="3805"/>
                  <a:pt x="4881" y="3765"/>
                  <a:pt x="4804" y="3770"/>
                </a:cubicBezTo>
                <a:cubicBezTo>
                  <a:pt x="4804" y="3770"/>
                  <a:pt x="4796" y="3730"/>
                  <a:pt x="4783" y="3725"/>
                </a:cubicBezTo>
                <a:cubicBezTo>
                  <a:pt x="4770" y="3720"/>
                  <a:pt x="4770" y="3709"/>
                  <a:pt x="4762" y="3706"/>
                </a:cubicBezTo>
                <a:cubicBezTo>
                  <a:pt x="4754" y="3704"/>
                  <a:pt x="4754" y="3704"/>
                  <a:pt x="4754" y="3704"/>
                </a:cubicBezTo>
                <a:cubicBezTo>
                  <a:pt x="4754" y="3704"/>
                  <a:pt x="4751" y="3675"/>
                  <a:pt x="4759" y="3672"/>
                </a:cubicBezTo>
                <a:cubicBezTo>
                  <a:pt x="4767" y="3669"/>
                  <a:pt x="4767" y="3643"/>
                  <a:pt x="4767" y="3643"/>
                </a:cubicBezTo>
                <a:cubicBezTo>
                  <a:pt x="4733" y="3630"/>
                  <a:pt x="4733" y="3630"/>
                  <a:pt x="4733" y="3630"/>
                </a:cubicBezTo>
                <a:cubicBezTo>
                  <a:pt x="4733" y="3630"/>
                  <a:pt x="4714" y="3614"/>
                  <a:pt x="4735" y="3606"/>
                </a:cubicBezTo>
                <a:cubicBezTo>
                  <a:pt x="4757" y="3598"/>
                  <a:pt x="4767" y="3587"/>
                  <a:pt x="4770" y="3577"/>
                </a:cubicBezTo>
                <a:cubicBezTo>
                  <a:pt x="4772" y="3566"/>
                  <a:pt x="4770" y="3534"/>
                  <a:pt x="4770" y="3534"/>
                </a:cubicBezTo>
                <a:cubicBezTo>
                  <a:pt x="4812" y="3494"/>
                  <a:pt x="4812" y="3494"/>
                  <a:pt x="4812" y="3494"/>
                </a:cubicBezTo>
                <a:cubicBezTo>
                  <a:pt x="4780" y="3457"/>
                  <a:pt x="4780" y="3457"/>
                  <a:pt x="4780" y="3457"/>
                </a:cubicBezTo>
                <a:cubicBezTo>
                  <a:pt x="4780" y="3457"/>
                  <a:pt x="4804" y="3428"/>
                  <a:pt x="4778" y="3425"/>
                </a:cubicBezTo>
                <a:cubicBezTo>
                  <a:pt x="4751" y="3423"/>
                  <a:pt x="4690" y="3433"/>
                  <a:pt x="4690" y="3425"/>
                </a:cubicBezTo>
                <a:cubicBezTo>
                  <a:pt x="4690" y="3417"/>
                  <a:pt x="4677" y="3410"/>
                  <a:pt x="4677" y="3391"/>
                </a:cubicBezTo>
                <a:cubicBezTo>
                  <a:pt x="4677" y="3372"/>
                  <a:pt x="4685" y="3370"/>
                  <a:pt x="4666" y="3338"/>
                </a:cubicBezTo>
                <a:cubicBezTo>
                  <a:pt x="4643" y="3341"/>
                  <a:pt x="4643" y="3341"/>
                  <a:pt x="4643" y="3341"/>
                </a:cubicBezTo>
                <a:cubicBezTo>
                  <a:pt x="4643" y="3341"/>
                  <a:pt x="4584" y="3261"/>
                  <a:pt x="4682" y="3264"/>
                </a:cubicBezTo>
                <a:cubicBezTo>
                  <a:pt x="4682" y="3264"/>
                  <a:pt x="4711" y="3288"/>
                  <a:pt x="4741" y="3237"/>
                </a:cubicBezTo>
                <a:cubicBezTo>
                  <a:pt x="4770" y="3187"/>
                  <a:pt x="4799" y="3237"/>
                  <a:pt x="4815" y="3203"/>
                </a:cubicBezTo>
                <a:cubicBezTo>
                  <a:pt x="4831" y="3168"/>
                  <a:pt x="4817" y="3142"/>
                  <a:pt x="4820" y="3131"/>
                </a:cubicBezTo>
                <a:cubicBezTo>
                  <a:pt x="4823" y="3121"/>
                  <a:pt x="4828" y="3123"/>
                  <a:pt x="4812" y="3097"/>
                </a:cubicBezTo>
                <a:cubicBezTo>
                  <a:pt x="4796" y="3070"/>
                  <a:pt x="4759" y="3054"/>
                  <a:pt x="4751" y="3044"/>
                </a:cubicBezTo>
                <a:cubicBezTo>
                  <a:pt x="4743" y="3033"/>
                  <a:pt x="4741" y="2975"/>
                  <a:pt x="4741" y="2975"/>
                </a:cubicBezTo>
                <a:cubicBezTo>
                  <a:pt x="4709" y="2975"/>
                  <a:pt x="4709" y="2975"/>
                  <a:pt x="4709" y="2975"/>
                </a:cubicBezTo>
                <a:cubicBezTo>
                  <a:pt x="4709" y="2975"/>
                  <a:pt x="4658" y="2999"/>
                  <a:pt x="4677" y="2874"/>
                </a:cubicBezTo>
                <a:cubicBezTo>
                  <a:pt x="4677" y="2874"/>
                  <a:pt x="4759" y="2877"/>
                  <a:pt x="4759" y="2829"/>
                </a:cubicBezTo>
                <a:cubicBezTo>
                  <a:pt x="4759" y="2781"/>
                  <a:pt x="4703" y="2744"/>
                  <a:pt x="4703" y="2744"/>
                </a:cubicBezTo>
                <a:cubicBezTo>
                  <a:pt x="4682" y="2704"/>
                  <a:pt x="4682" y="2704"/>
                  <a:pt x="4682" y="2704"/>
                </a:cubicBezTo>
                <a:cubicBezTo>
                  <a:pt x="4650" y="2702"/>
                  <a:pt x="4650" y="2702"/>
                  <a:pt x="4650" y="2702"/>
                </a:cubicBezTo>
                <a:cubicBezTo>
                  <a:pt x="4650" y="2702"/>
                  <a:pt x="4629" y="2679"/>
                  <a:pt x="4666" y="2669"/>
                </a:cubicBezTo>
                <a:cubicBezTo>
                  <a:pt x="4666" y="2669"/>
                  <a:pt x="4696" y="2614"/>
                  <a:pt x="4627" y="2588"/>
                </a:cubicBezTo>
                <a:cubicBezTo>
                  <a:pt x="4627" y="2588"/>
                  <a:pt x="4637" y="2561"/>
                  <a:pt x="4627" y="2564"/>
                </a:cubicBezTo>
                <a:cubicBezTo>
                  <a:pt x="4616" y="2567"/>
                  <a:pt x="4470" y="2604"/>
                  <a:pt x="4470" y="2604"/>
                </a:cubicBezTo>
                <a:cubicBezTo>
                  <a:pt x="4452" y="2590"/>
                  <a:pt x="4452" y="2590"/>
                  <a:pt x="4452" y="2590"/>
                </a:cubicBezTo>
                <a:cubicBezTo>
                  <a:pt x="4452" y="2590"/>
                  <a:pt x="4409" y="2593"/>
                  <a:pt x="4409" y="2601"/>
                </a:cubicBezTo>
                <a:cubicBezTo>
                  <a:pt x="4409" y="2609"/>
                  <a:pt x="4428" y="2655"/>
                  <a:pt x="4422" y="2669"/>
                </a:cubicBezTo>
                <a:cubicBezTo>
                  <a:pt x="4417" y="2683"/>
                  <a:pt x="4412" y="2694"/>
                  <a:pt x="4388" y="2699"/>
                </a:cubicBezTo>
                <a:cubicBezTo>
                  <a:pt x="4364" y="2704"/>
                  <a:pt x="4303" y="2710"/>
                  <a:pt x="4303" y="2710"/>
                </a:cubicBezTo>
                <a:cubicBezTo>
                  <a:pt x="4303" y="2710"/>
                  <a:pt x="4277" y="2694"/>
                  <a:pt x="4311" y="2681"/>
                </a:cubicBezTo>
                <a:cubicBezTo>
                  <a:pt x="4346" y="2667"/>
                  <a:pt x="4367" y="2654"/>
                  <a:pt x="4367" y="2654"/>
                </a:cubicBezTo>
                <a:cubicBezTo>
                  <a:pt x="4364" y="2633"/>
                  <a:pt x="4364" y="2633"/>
                  <a:pt x="4364" y="2633"/>
                </a:cubicBezTo>
                <a:cubicBezTo>
                  <a:pt x="4377" y="2601"/>
                  <a:pt x="4377" y="2601"/>
                  <a:pt x="4377" y="2601"/>
                </a:cubicBezTo>
                <a:cubicBezTo>
                  <a:pt x="4377" y="2601"/>
                  <a:pt x="4391" y="2590"/>
                  <a:pt x="4367" y="2577"/>
                </a:cubicBezTo>
                <a:cubicBezTo>
                  <a:pt x="4367" y="2577"/>
                  <a:pt x="4322" y="2548"/>
                  <a:pt x="4351" y="2521"/>
                </a:cubicBezTo>
                <a:cubicBezTo>
                  <a:pt x="4380" y="2495"/>
                  <a:pt x="4359" y="2482"/>
                  <a:pt x="4359" y="2482"/>
                </a:cubicBezTo>
                <a:cubicBezTo>
                  <a:pt x="4359" y="2482"/>
                  <a:pt x="4380" y="2445"/>
                  <a:pt x="4404" y="2429"/>
                </a:cubicBezTo>
                <a:cubicBezTo>
                  <a:pt x="4428" y="2413"/>
                  <a:pt x="4486" y="2360"/>
                  <a:pt x="4486" y="2352"/>
                </a:cubicBezTo>
                <a:cubicBezTo>
                  <a:pt x="4486" y="2344"/>
                  <a:pt x="4441" y="2293"/>
                  <a:pt x="4510" y="2262"/>
                </a:cubicBezTo>
                <a:cubicBezTo>
                  <a:pt x="4579" y="2230"/>
                  <a:pt x="4582" y="2214"/>
                  <a:pt x="4582" y="2203"/>
                </a:cubicBezTo>
                <a:cubicBezTo>
                  <a:pt x="4582" y="2193"/>
                  <a:pt x="4645" y="2134"/>
                  <a:pt x="4645" y="2134"/>
                </a:cubicBezTo>
                <a:cubicBezTo>
                  <a:pt x="4645" y="2134"/>
                  <a:pt x="4672" y="2097"/>
                  <a:pt x="4682" y="2071"/>
                </a:cubicBezTo>
                <a:cubicBezTo>
                  <a:pt x="4693" y="2044"/>
                  <a:pt x="4743" y="2012"/>
                  <a:pt x="4693" y="2007"/>
                </a:cubicBezTo>
                <a:cubicBezTo>
                  <a:pt x="4680" y="2006"/>
                  <a:pt x="4673" y="2005"/>
                  <a:pt x="4670" y="2005"/>
                </a:cubicBezTo>
                <a:cubicBezTo>
                  <a:pt x="4660" y="2003"/>
                  <a:pt x="4682" y="2005"/>
                  <a:pt x="4682" y="2005"/>
                </a:cubicBezTo>
                <a:cubicBezTo>
                  <a:pt x="4682" y="2005"/>
                  <a:pt x="4693" y="1962"/>
                  <a:pt x="4711" y="1957"/>
                </a:cubicBezTo>
                <a:cubicBezTo>
                  <a:pt x="4730" y="1952"/>
                  <a:pt x="4759" y="1941"/>
                  <a:pt x="4762" y="1962"/>
                </a:cubicBezTo>
                <a:cubicBezTo>
                  <a:pt x="4764" y="1983"/>
                  <a:pt x="4802" y="1983"/>
                  <a:pt x="4802" y="1983"/>
                </a:cubicBezTo>
                <a:cubicBezTo>
                  <a:pt x="4849" y="1986"/>
                  <a:pt x="4849" y="1986"/>
                  <a:pt x="4849" y="1986"/>
                </a:cubicBezTo>
                <a:cubicBezTo>
                  <a:pt x="4849" y="1986"/>
                  <a:pt x="4884" y="1959"/>
                  <a:pt x="4884" y="1944"/>
                </a:cubicBezTo>
                <a:cubicBezTo>
                  <a:pt x="4884" y="1928"/>
                  <a:pt x="4881" y="1909"/>
                  <a:pt x="4889" y="1906"/>
                </a:cubicBezTo>
                <a:cubicBezTo>
                  <a:pt x="4897" y="1904"/>
                  <a:pt x="4905" y="1893"/>
                  <a:pt x="4905" y="1883"/>
                </a:cubicBezTo>
                <a:cubicBezTo>
                  <a:pt x="4905" y="1872"/>
                  <a:pt x="4889" y="1851"/>
                  <a:pt x="4889" y="1851"/>
                </a:cubicBezTo>
                <a:cubicBezTo>
                  <a:pt x="4871" y="1827"/>
                  <a:pt x="4871" y="1827"/>
                  <a:pt x="4871" y="1827"/>
                </a:cubicBezTo>
                <a:cubicBezTo>
                  <a:pt x="4878" y="1795"/>
                  <a:pt x="4878" y="1795"/>
                  <a:pt x="4878" y="1795"/>
                </a:cubicBezTo>
                <a:cubicBezTo>
                  <a:pt x="4892" y="1702"/>
                  <a:pt x="4892" y="1702"/>
                  <a:pt x="4892" y="1702"/>
                </a:cubicBezTo>
                <a:cubicBezTo>
                  <a:pt x="4908" y="1684"/>
                  <a:pt x="4908" y="1684"/>
                  <a:pt x="4908" y="1684"/>
                </a:cubicBezTo>
                <a:cubicBezTo>
                  <a:pt x="4897" y="1631"/>
                  <a:pt x="4897" y="1631"/>
                  <a:pt x="4897" y="1631"/>
                </a:cubicBezTo>
                <a:cubicBezTo>
                  <a:pt x="4894" y="1570"/>
                  <a:pt x="4894" y="1570"/>
                  <a:pt x="4894" y="1570"/>
                </a:cubicBezTo>
                <a:cubicBezTo>
                  <a:pt x="4950" y="1496"/>
                  <a:pt x="4950" y="1496"/>
                  <a:pt x="4950" y="1496"/>
                </a:cubicBezTo>
                <a:cubicBezTo>
                  <a:pt x="4950" y="1387"/>
                  <a:pt x="4950" y="1387"/>
                  <a:pt x="4950" y="1387"/>
                </a:cubicBezTo>
                <a:cubicBezTo>
                  <a:pt x="4950" y="1387"/>
                  <a:pt x="4969" y="1347"/>
                  <a:pt x="4969" y="1294"/>
                </a:cubicBezTo>
                <a:cubicBezTo>
                  <a:pt x="5014" y="1252"/>
                  <a:pt x="5014" y="1252"/>
                  <a:pt x="5014" y="1252"/>
                </a:cubicBezTo>
                <a:cubicBezTo>
                  <a:pt x="5032" y="1220"/>
                  <a:pt x="5032" y="1220"/>
                  <a:pt x="5032" y="1220"/>
                </a:cubicBezTo>
                <a:cubicBezTo>
                  <a:pt x="5064" y="1201"/>
                  <a:pt x="5064" y="1201"/>
                  <a:pt x="5064" y="1201"/>
                </a:cubicBezTo>
                <a:cubicBezTo>
                  <a:pt x="5091" y="1122"/>
                  <a:pt x="5091" y="1122"/>
                  <a:pt x="5091" y="1122"/>
                </a:cubicBezTo>
                <a:cubicBezTo>
                  <a:pt x="5115" y="1109"/>
                  <a:pt x="5115" y="1109"/>
                  <a:pt x="5115" y="1109"/>
                </a:cubicBezTo>
                <a:cubicBezTo>
                  <a:pt x="5115" y="1109"/>
                  <a:pt x="5154" y="1087"/>
                  <a:pt x="5091" y="1077"/>
                </a:cubicBezTo>
                <a:cubicBezTo>
                  <a:pt x="5027" y="1066"/>
                  <a:pt x="5006" y="1058"/>
                  <a:pt x="5006" y="1058"/>
                </a:cubicBezTo>
                <a:cubicBezTo>
                  <a:pt x="4979" y="1069"/>
                  <a:pt x="4979" y="1069"/>
                  <a:pt x="4979" y="1069"/>
                </a:cubicBezTo>
                <a:cubicBezTo>
                  <a:pt x="4958" y="1071"/>
                  <a:pt x="4958" y="1071"/>
                  <a:pt x="4958" y="1071"/>
                </a:cubicBezTo>
                <a:cubicBezTo>
                  <a:pt x="4958" y="1050"/>
                  <a:pt x="4958" y="1050"/>
                  <a:pt x="4958" y="1050"/>
                </a:cubicBezTo>
                <a:cubicBezTo>
                  <a:pt x="4910" y="1055"/>
                  <a:pt x="4910" y="1055"/>
                  <a:pt x="4910" y="1055"/>
                </a:cubicBezTo>
                <a:cubicBezTo>
                  <a:pt x="4881" y="1063"/>
                  <a:pt x="4881" y="1063"/>
                  <a:pt x="4881" y="1063"/>
                </a:cubicBezTo>
                <a:cubicBezTo>
                  <a:pt x="4881" y="1063"/>
                  <a:pt x="4839" y="1018"/>
                  <a:pt x="4794" y="1010"/>
                </a:cubicBezTo>
                <a:cubicBezTo>
                  <a:pt x="4749" y="1002"/>
                  <a:pt x="4772" y="1024"/>
                  <a:pt x="4727" y="1024"/>
                </a:cubicBezTo>
                <a:cubicBezTo>
                  <a:pt x="4682" y="1024"/>
                  <a:pt x="4643" y="1024"/>
                  <a:pt x="4643" y="1024"/>
                </a:cubicBezTo>
                <a:cubicBezTo>
                  <a:pt x="4627" y="992"/>
                  <a:pt x="4627" y="992"/>
                  <a:pt x="4627" y="992"/>
                </a:cubicBezTo>
                <a:cubicBezTo>
                  <a:pt x="4627" y="992"/>
                  <a:pt x="4582" y="973"/>
                  <a:pt x="4574" y="976"/>
                </a:cubicBezTo>
                <a:cubicBezTo>
                  <a:pt x="4566" y="979"/>
                  <a:pt x="4555" y="997"/>
                  <a:pt x="4555" y="997"/>
                </a:cubicBezTo>
                <a:cubicBezTo>
                  <a:pt x="4552" y="1016"/>
                  <a:pt x="4552" y="1016"/>
                  <a:pt x="4552" y="1016"/>
                </a:cubicBezTo>
                <a:cubicBezTo>
                  <a:pt x="4505" y="1016"/>
                  <a:pt x="4505" y="1016"/>
                  <a:pt x="4505" y="1016"/>
                </a:cubicBezTo>
                <a:cubicBezTo>
                  <a:pt x="4507" y="981"/>
                  <a:pt x="4507" y="981"/>
                  <a:pt x="4507" y="981"/>
                </a:cubicBezTo>
                <a:cubicBezTo>
                  <a:pt x="4489" y="960"/>
                  <a:pt x="4489" y="960"/>
                  <a:pt x="4489" y="960"/>
                </a:cubicBezTo>
                <a:cubicBezTo>
                  <a:pt x="4483" y="944"/>
                  <a:pt x="4483" y="944"/>
                  <a:pt x="4483" y="944"/>
                </a:cubicBezTo>
                <a:cubicBezTo>
                  <a:pt x="4462" y="939"/>
                  <a:pt x="4462" y="939"/>
                  <a:pt x="4462" y="939"/>
                </a:cubicBezTo>
                <a:cubicBezTo>
                  <a:pt x="4454" y="886"/>
                  <a:pt x="4454" y="886"/>
                  <a:pt x="4454" y="886"/>
                </a:cubicBezTo>
                <a:cubicBezTo>
                  <a:pt x="4454" y="886"/>
                  <a:pt x="4401" y="857"/>
                  <a:pt x="4393" y="857"/>
                </a:cubicBezTo>
                <a:cubicBezTo>
                  <a:pt x="4385" y="857"/>
                  <a:pt x="4346" y="854"/>
                  <a:pt x="4346" y="854"/>
                </a:cubicBezTo>
                <a:cubicBezTo>
                  <a:pt x="4322" y="849"/>
                  <a:pt x="4322" y="849"/>
                  <a:pt x="4322" y="849"/>
                </a:cubicBezTo>
                <a:cubicBezTo>
                  <a:pt x="4261" y="843"/>
                  <a:pt x="4261" y="843"/>
                  <a:pt x="4261" y="843"/>
                </a:cubicBezTo>
                <a:cubicBezTo>
                  <a:pt x="4234" y="859"/>
                  <a:pt x="4234" y="859"/>
                  <a:pt x="4234" y="859"/>
                </a:cubicBezTo>
                <a:cubicBezTo>
                  <a:pt x="4208" y="857"/>
                  <a:pt x="4208" y="857"/>
                  <a:pt x="4208" y="857"/>
                </a:cubicBezTo>
                <a:cubicBezTo>
                  <a:pt x="4157" y="849"/>
                  <a:pt x="4157" y="849"/>
                  <a:pt x="4157" y="849"/>
                </a:cubicBezTo>
                <a:cubicBezTo>
                  <a:pt x="4136" y="817"/>
                  <a:pt x="4136" y="817"/>
                  <a:pt x="4136" y="817"/>
                </a:cubicBezTo>
                <a:cubicBezTo>
                  <a:pt x="4136" y="817"/>
                  <a:pt x="4073" y="817"/>
                  <a:pt x="4073" y="825"/>
                </a:cubicBezTo>
                <a:cubicBezTo>
                  <a:pt x="4073" y="833"/>
                  <a:pt x="4054" y="838"/>
                  <a:pt x="4054" y="838"/>
                </a:cubicBezTo>
                <a:cubicBezTo>
                  <a:pt x="4012" y="854"/>
                  <a:pt x="4012" y="854"/>
                  <a:pt x="4012" y="854"/>
                </a:cubicBezTo>
                <a:cubicBezTo>
                  <a:pt x="3972" y="796"/>
                  <a:pt x="3972" y="796"/>
                  <a:pt x="3972" y="796"/>
                </a:cubicBezTo>
                <a:cubicBezTo>
                  <a:pt x="3956" y="790"/>
                  <a:pt x="3956" y="790"/>
                  <a:pt x="3956" y="790"/>
                </a:cubicBezTo>
                <a:cubicBezTo>
                  <a:pt x="3937" y="759"/>
                  <a:pt x="3937" y="759"/>
                  <a:pt x="3937" y="759"/>
                </a:cubicBezTo>
                <a:cubicBezTo>
                  <a:pt x="3876" y="745"/>
                  <a:pt x="3876" y="745"/>
                  <a:pt x="3876" y="745"/>
                </a:cubicBezTo>
                <a:cubicBezTo>
                  <a:pt x="3847" y="715"/>
                  <a:pt x="3847" y="715"/>
                  <a:pt x="3847" y="715"/>
                </a:cubicBezTo>
                <a:cubicBezTo>
                  <a:pt x="3778" y="700"/>
                  <a:pt x="3778" y="700"/>
                  <a:pt x="3778" y="700"/>
                </a:cubicBezTo>
                <a:cubicBezTo>
                  <a:pt x="3778" y="700"/>
                  <a:pt x="3776" y="626"/>
                  <a:pt x="3768" y="621"/>
                </a:cubicBezTo>
                <a:cubicBezTo>
                  <a:pt x="3760" y="615"/>
                  <a:pt x="3749" y="605"/>
                  <a:pt x="3749" y="605"/>
                </a:cubicBezTo>
                <a:cubicBezTo>
                  <a:pt x="3749" y="562"/>
                  <a:pt x="3749" y="562"/>
                  <a:pt x="3749" y="562"/>
                </a:cubicBezTo>
                <a:cubicBezTo>
                  <a:pt x="3757" y="539"/>
                  <a:pt x="3757" y="539"/>
                  <a:pt x="3757" y="539"/>
                </a:cubicBezTo>
                <a:cubicBezTo>
                  <a:pt x="3757" y="539"/>
                  <a:pt x="3789" y="493"/>
                  <a:pt x="3762" y="491"/>
                </a:cubicBezTo>
                <a:cubicBezTo>
                  <a:pt x="3736" y="488"/>
                  <a:pt x="3707" y="491"/>
                  <a:pt x="3707" y="491"/>
                </a:cubicBezTo>
                <a:cubicBezTo>
                  <a:pt x="3707" y="491"/>
                  <a:pt x="3680" y="536"/>
                  <a:pt x="3680" y="546"/>
                </a:cubicBezTo>
                <a:cubicBezTo>
                  <a:pt x="3680" y="557"/>
                  <a:pt x="3670" y="602"/>
                  <a:pt x="3670" y="602"/>
                </a:cubicBezTo>
                <a:cubicBezTo>
                  <a:pt x="3595" y="623"/>
                  <a:pt x="3595" y="623"/>
                  <a:pt x="3595" y="623"/>
                </a:cubicBezTo>
                <a:cubicBezTo>
                  <a:pt x="3548" y="602"/>
                  <a:pt x="3548" y="602"/>
                  <a:pt x="3548" y="602"/>
                </a:cubicBezTo>
                <a:cubicBezTo>
                  <a:pt x="3481" y="602"/>
                  <a:pt x="3481" y="602"/>
                  <a:pt x="3481" y="602"/>
                </a:cubicBezTo>
                <a:cubicBezTo>
                  <a:pt x="3481" y="602"/>
                  <a:pt x="3479" y="581"/>
                  <a:pt x="3505" y="570"/>
                </a:cubicBezTo>
                <a:cubicBezTo>
                  <a:pt x="3532" y="560"/>
                  <a:pt x="3545" y="528"/>
                  <a:pt x="3511" y="523"/>
                </a:cubicBezTo>
                <a:cubicBezTo>
                  <a:pt x="3476" y="517"/>
                  <a:pt x="3476" y="490"/>
                  <a:pt x="3476" y="490"/>
                </a:cubicBezTo>
                <a:cubicBezTo>
                  <a:pt x="3495" y="467"/>
                  <a:pt x="3495" y="467"/>
                  <a:pt x="3495" y="467"/>
                </a:cubicBezTo>
                <a:cubicBezTo>
                  <a:pt x="3505" y="467"/>
                  <a:pt x="3505" y="467"/>
                  <a:pt x="3505" y="467"/>
                </a:cubicBezTo>
                <a:cubicBezTo>
                  <a:pt x="3505" y="467"/>
                  <a:pt x="3463" y="387"/>
                  <a:pt x="3444" y="387"/>
                </a:cubicBezTo>
                <a:cubicBezTo>
                  <a:pt x="3426" y="387"/>
                  <a:pt x="3354" y="387"/>
                  <a:pt x="3354" y="387"/>
                </a:cubicBezTo>
                <a:cubicBezTo>
                  <a:pt x="3325" y="432"/>
                  <a:pt x="3325" y="432"/>
                  <a:pt x="3325" y="432"/>
                </a:cubicBezTo>
                <a:cubicBezTo>
                  <a:pt x="3306" y="470"/>
                  <a:pt x="3306" y="470"/>
                  <a:pt x="3306" y="470"/>
                </a:cubicBezTo>
                <a:cubicBezTo>
                  <a:pt x="3280" y="401"/>
                  <a:pt x="3280" y="401"/>
                  <a:pt x="3280" y="401"/>
                </a:cubicBezTo>
                <a:cubicBezTo>
                  <a:pt x="3280" y="401"/>
                  <a:pt x="3325" y="324"/>
                  <a:pt x="3283" y="321"/>
                </a:cubicBezTo>
                <a:cubicBezTo>
                  <a:pt x="3240" y="319"/>
                  <a:pt x="3145" y="332"/>
                  <a:pt x="3142" y="300"/>
                </a:cubicBezTo>
                <a:cubicBezTo>
                  <a:pt x="3139" y="268"/>
                  <a:pt x="3123" y="178"/>
                  <a:pt x="3084" y="173"/>
                </a:cubicBezTo>
                <a:cubicBezTo>
                  <a:pt x="3044" y="167"/>
                  <a:pt x="2986" y="173"/>
                  <a:pt x="2986" y="173"/>
                </a:cubicBezTo>
                <a:cubicBezTo>
                  <a:pt x="2986" y="173"/>
                  <a:pt x="2986" y="231"/>
                  <a:pt x="2964" y="205"/>
                </a:cubicBezTo>
                <a:cubicBezTo>
                  <a:pt x="2943" y="178"/>
                  <a:pt x="2935" y="170"/>
                  <a:pt x="2935" y="170"/>
                </a:cubicBezTo>
                <a:cubicBezTo>
                  <a:pt x="2935" y="170"/>
                  <a:pt x="2893" y="183"/>
                  <a:pt x="2888" y="144"/>
                </a:cubicBezTo>
                <a:cubicBezTo>
                  <a:pt x="2882" y="104"/>
                  <a:pt x="2882" y="77"/>
                  <a:pt x="2882" y="77"/>
                </a:cubicBezTo>
                <a:cubicBezTo>
                  <a:pt x="2874" y="53"/>
                  <a:pt x="2874" y="53"/>
                  <a:pt x="2874" y="53"/>
                </a:cubicBezTo>
                <a:cubicBezTo>
                  <a:pt x="2874" y="53"/>
                  <a:pt x="2901" y="16"/>
                  <a:pt x="2872" y="8"/>
                </a:cubicBezTo>
                <a:cubicBezTo>
                  <a:pt x="2842" y="0"/>
                  <a:pt x="2840" y="16"/>
                  <a:pt x="2803" y="27"/>
                </a:cubicBezTo>
                <a:cubicBezTo>
                  <a:pt x="2766" y="37"/>
                  <a:pt x="2686" y="48"/>
                  <a:pt x="2652" y="48"/>
                </a:cubicBezTo>
                <a:cubicBezTo>
                  <a:pt x="2617" y="48"/>
                  <a:pt x="2540" y="56"/>
                  <a:pt x="2524" y="69"/>
                </a:cubicBezTo>
                <a:cubicBezTo>
                  <a:pt x="2508" y="83"/>
                  <a:pt x="2469" y="125"/>
                  <a:pt x="2469" y="125"/>
                </a:cubicBezTo>
                <a:cubicBezTo>
                  <a:pt x="2474" y="459"/>
                  <a:pt x="2474" y="459"/>
                  <a:pt x="2474" y="459"/>
                </a:cubicBezTo>
                <a:cubicBezTo>
                  <a:pt x="2511" y="488"/>
                  <a:pt x="2511" y="488"/>
                  <a:pt x="2511" y="488"/>
                </a:cubicBezTo>
                <a:cubicBezTo>
                  <a:pt x="2466" y="478"/>
                  <a:pt x="2466" y="478"/>
                  <a:pt x="2466" y="478"/>
                </a:cubicBezTo>
                <a:cubicBezTo>
                  <a:pt x="2373" y="562"/>
                  <a:pt x="2373" y="562"/>
                  <a:pt x="2373" y="562"/>
                </a:cubicBezTo>
                <a:cubicBezTo>
                  <a:pt x="2373" y="562"/>
                  <a:pt x="2265" y="634"/>
                  <a:pt x="2219" y="647"/>
                </a:cubicBezTo>
                <a:cubicBezTo>
                  <a:pt x="2174" y="660"/>
                  <a:pt x="1856" y="676"/>
                  <a:pt x="1883" y="865"/>
                </a:cubicBezTo>
                <a:cubicBezTo>
                  <a:pt x="1883" y="865"/>
                  <a:pt x="1888" y="891"/>
                  <a:pt x="1954" y="904"/>
                </a:cubicBezTo>
                <a:lnTo>
                  <a:pt x="1908" y="9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436AAF21-9A96-B64B-ADE9-AE6557C9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163" y="2766938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id="{74282F0A-5FAB-314B-8D9E-ACAD4CE12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7635" y="1708119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316A365C-B41E-574C-8A42-4631D406E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047" y="213164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21" name="Forme 232">
            <a:extLst>
              <a:ext uri="{FF2B5EF4-FFF2-40B4-BE49-F238E27FC236}">
                <a16:creationId xmlns:a16="http://schemas.microsoft.com/office/drawing/2014/main" id="{9EDCEBEB-DC79-A849-8CFB-EA155E7D026E}"/>
              </a:ext>
            </a:extLst>
          </p:cNvPr>
          <p:cNvCxnSpPr>
            <a:stCxn id="7" idx="0"/>
            <a:endCxn id="16" idx="1"/>
          </p:cNvCxnSpPr>
          <p:nvPr/>
        </p:nvCxnSpPr>
        <p:spPr>
          <a:xfrm rot="5400000" flipH="1" flipV="1">
            <a:off x="6372898" y="1578407"/>
            <a:ext cx="1164701" cy="2890662"/>
          </a:xfrm>
          <a:prstGeom prst="bentConnector2">
            <a:avLst/>
          </a:prstGeom>
          <a:ln w="9525">
            <a:solidFill>
              <a:srgbClr val="FF3333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93F77E7-80CC-3E46-854A-482FA444269C}"/>
              </a:ext>
            </a:extLst>
          </p:cNvPr>
          <p:cNvSpPr txBox="1"/>
          <p:nvPr/>
        </p:nvSpPr>
        <p:spPr>
          <a:xfrm>
            <a:off x="3407285" y="4255840"/>
            <a:ext cx="6834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USA</a:t>
            </a:r>
            <a:endParaRPr lang="en-US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38E0699-B38B-7145-8928-C99257E7BFE8}"/>
              </a:ext>
            </a:extLst>
          </p:cNvPr>
          <p:cNvSpPr txBox="1"/>
          <p:nvPr/>
        </p:nvSpPr>
        <p:spPr>
          <a:xfrm>
            <a:off x="5080193" y="3929282"/>
            <a:ext cx="85944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FRANCE</a:t>
            </a:r>
            <a:endParaRPr lang="en-US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795ECD7-C183-F944-9F36-1694208A2609}"/>
              </a:ext>
            </a:extLst>
          </p:cNvPr>
          <p:cNvSpPr txBox="1"/>
          <p:nvPr/>
        </p:nvSpPr>
        <p:spPr>
          <a:xfrm>
            <a:off x="4046516" y="5334873"/>
            <a:ext cx="8091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BRAZIL</a:t>
            </a:r>
            <a:endParaRPr lang="en-US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49A1ACB-45CA-144B-A768-44D8025F13E4}"/>
              </a:ext>
            </a:extLst>
          </p:cNvPr>
          <p:cNvSpPr txBox="1"/>
          <p:nvPr/>
        </p:nvSpPr>
        <p:spPr>
          <a:xfrm>
            <a:off x="7358313" y="4281978"/>
            <a:ext cx="7924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CHINA</a:t>
            </a:r>
            <a:endParaRPr lang="en-US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C30F40D-22FE-D245-B2FD-872A8FB4E192}"/>
              </a:ext>
            </a:extLst>
          </p:cNvPr>
          <p:cNvSpPr txBox="1"/>
          <p:nvPr/>
        </p:nvSpPr>
        <p:spPr>
          <a:xfrm>
            <a:off x="9489692" y="1831793"/>
            <a:ext cx="440410" cy="3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LILLE</a:t>
            </a:r>
            <a:endParaRPr lang="en-US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0CE89F8-BC6D-3D40-A6C1-5BCD2BD60F64}"/>
              </a:ext>
            </a:extLst>
          </p:cNvPr>
          <p:cNvSpPr txBox="1"/>
          <p:nvPr/>
        </p:nvSpPr>
        <p:spPr>
          <a:xfrm>
            <a:off x="9051027" y="2432742"/>
            <a:ext cx="478123" cy="3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PARIS</a:t>
            </a:r>
            <a:endParaRPr lang="en-US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323F68D-28C1-0349-8DA7-0B7BC8C3026A}"/>
              </a:ext>
            </a:extLst>
          </p:cNvPr>
          <p:cNvSpPr txBox="1"/>
          <p:nvPr/>
        </p:nvSpPr>
        <p:spPr>
          <a:xfrm>
            <a:off x="8702986" y="2825722"/>
            <a:ext cx="100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SOPHIA </a:t>
            </a:r>
          </a:p>
          <a:p>
            <a:pPr algn="r"/>
            <a:r>
              <a:rPr lang="en-US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ANTIPOLIS</a:t>
            </a:r>
            <a:endParaRPr lang="en-US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79AB0B-ED5B-8345-AC11-1744A0B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33" y="3992857"/>
            <a:ext cx="355600" cy="279400"/>
          </a:xfrm>
          <a:prstGeom prst="rect">
            <a:avLst/>
          </a:prstGeom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563D546F-0700-334D-B76C-36F0EF0C4B3F}"/>
              </a:ext>
            </a:extLst>
          </p:cNvPr>
          <p:cNvSpPr txBox="1"/>
          <p:nvPr/>
        </p:nvSpPr>
        <p:spPr>
          <a:xfrm>
            <a:off x="4274236" y="5043542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E199E2E7-05F1-B346-88A9-72B37F335594}"/>
              </a:ext>
            </a:extLst>
          </p:cNvPr>
          <p:cNvSpPr txBox="1"/>
          <p:nvPr/>
        </p:nvSpPr>
        <p:spPr>
          <a:xfrm>
            <a:off x="7592291" y="3984324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A9E53A1-0BE3-E345-9568-25DE16C1C68B}"/>
              </a:ext>
            </a:extLst>
          </p:cNvPr>
          <p:cNvSpPr txBox="1"/>
          <p:nvPr/>
        </p:nvSpPr>
        <p:spPr>
          <a:xfrm>
            <a:off x="9646984" y="278737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6B22DDD7-E0EF-D047-99A0-EAA1CD35AC13}"/>
              </a:ext>
            </a:extLst>
          </p:cNvPr>
          <p:cNvSpPr txBox="1"/>
          <p:nvPr/>
        </p:nvSpPr>
        <p:spPr>
          <a:xfrm>
            <a:off x="9216867" y="1731560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33CF76A6-513F-284B-BC4F-87A14DA91AEC}"/>
              </a:ext>
            </a:extLst>
          </p:cNvPr>
          <p:cNvSpPr txBox="1"/>
          <p:nvPr/>
        </p:nvSpPr>
        <p:spPr>
          <a:xfrm>
            <a:off x="9157980" y="215926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5" name="Titre 1">
            <a:extLst>
              <a:ext uri="{FF2B5EF4-FFF2-40B4-BE49-F238E27FC236}">
                <a16:creationId xmlns:a16="http://schemas.microsoft.com/office/drawing/2014/main" id="{B2911099-6912-3641-BFFB-547D77216C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364" y="377790"/>
            <a:ext cx="3811916" cy="961444"/>
          </a:xfrm>
          <a:prstGeom prst="rect">
            <a:avLst/>
          </a:prstGeom>
        </p:spPr>
        <p:txBody>
          <a:bodyPr anchor="t"/>
          <a:lstStyle>
            <a:lvl1pPr algn="l">
              <a:defRPr sz="3200" b="0" i="0"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152" name="Oval 13">
            <a:extLst>
              <a:ext uri="{FF2B5EF4-FFF2-40B4-BE49-F238E27FC236}">
                <a16:creationId xmlns:a16="http://schemas.microsoft.com/office/drawing/2014/main" id="{2ACEFD9E-E52C-B247-94A4-172246794D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4140" y="5430361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2ECDE17B-2C9E-1546-AA23-E99BF872FC92}"/>
              </a:ext>
            </a:extLst>
          </p:cNvPr>
          <p:cNvSpPr txBox="1"/>
          <p:nvPr userDrawn="1"/>
        </p:nvSpPr>
        <p:spPr>
          <a:xfrm>
            <a:off x="5408772" y="5758393"/>
            <a:ext cx="89790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SOUTH AFRICA</a:t>
            </a:r>
            <a:endParaRPr lang="en-US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7A77CE17-774E-674D-8E10-D921EB623186}"/>
              </a:ext>
            </a:extLst>
          </p:cNvPr>
          <p:cNvSpPr txBox="1"/>
          <p:nvPr userDrawn="1"/>
        </p:nvSpPr>
        <p:spPr>
          <a:xfrm>
            <a:off x="5689200" y="545565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F8F7CD02-501E-D742-90BE-D6108437C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rque | Hom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A3939EA5-5F23-FF46-813F-7271B86BB9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900" y="3034724"/>
            <a:ext cx="3934380" cy="6771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</a:p>
          <a:p>
            <a:r>
              <a:rPr lang="fr-FR" dirty="0"/>
              <a:t>DATE, LIEU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FE7583-58D8-8040-94EE-6B06C33B4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2206" y="738234"/>
            <a:ext cx="6197600" cy="2197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35ACDD-7C3C-B444-A00D-87356C8DC3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444" y="6177627"/>
            <a:ext cx="2654950" cy="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Marque | Fem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A947F68-A7E7-E246-9E43-0B31F360D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900" y="3034724"/>
            <a:ext cx="3934380" cy="6771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</a:p>
          <a:p>
            <a:r>
              <a:rPr lang="fr-FR" dirty="0"/>
              <a:t>DATE, LIEU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02984D-AA9C-4D4A-99B8-1F28A8AF2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2206" y="738234"/>
            <a:ext cx="6197600" cy="2197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D3BB84-C746-EC43-ACD2-52E3C17F2F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444" y="6177627"/>
            <a:ext cx="2654950" cy="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0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Le monde selon SK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A947F68-A7E7-E246-9E43-0B31F360D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079" y="2346466"/>
            <a:ext cx="3934380" cy="3869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AT HOME WORLDWIDE*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5850FF4-671C-BC48-A0ED-CEF8BE4717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6376" y="2780173"/>
            <a:ext cx="1717617" cy="2047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lice système"/>
              <a:buNone/>
              <a:tabLst/>
              <a:defRPr lang="fr-FR" sz="800" b="0" i="1" u="none" strike="noStrike" smtClean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fr-FR" dirty="0"/>
              <a:t>* Chez vous, partout dans le monde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F6324E-F408-B748-AC2C-0A59FFD25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219" y="597308"/>
            <a:ext cx="5626100" cy="184150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F136598-F48B-094E-B31E-BD2B65286F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210" y="6211592"/>
            <a:ext cx="2475980" cy="4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6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Titre, Sous-Titre,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A88040A-34EF-7543-A5E6-C4639865C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10460420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0A045B6-811A-AE4C-B6C0-5F0917910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582" y="2255761"/>
            <a:ext cx="10460038" cy="35586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r>
              <a:rPr lang="fr-FR" dirty="0"/>
              <a:t> </a:t>
            </a:r>
            <a:r>
              <a:rPr lang="fr-FR" dirty="0" err="1"/>
              <a:t>curulium</a:t>
            </a:r>
            <a:r>
              <a:rPr lang="fr-FR" dirty="0"/>
              <a:t> </a:t>
            </a:r>
            <a:r>
              <a:rPr lang="fr-FR" dirty="0" err="1"/>
              <a:t>eventu</a:t>
            </a:r>
            <a:r>
              <a:rPr lang="fr-FR" dirty="0"/>
              <a:t> </a:t>
            </a:r>
            <a:r>
              <a:rPr lang="fr-FR" dirty="0" err="1"/>
              <a:t>pendentem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similiaque</a:t>
            </a:r>
            <a:r>
              <a:rPr lang="fr-FR" dirty="0"/>
              <a:t> </a:t>
            </a:r>
            <a:r>
              <a:rPr lang="fr-FR" dirty="0" err="1"/>
              <a:t>memorabile</a:t>
            </a:r>
            <a:r>
              <a:rPr lang="fr-FR" dirty="0"/>
              <a:t> nihil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serium</a:t>
            </a:r>
            <a:r>
              <a:rPr lang="fr-FR" dirty="0"/>
              <a:t> agi </a:t>
            </a:r>
            <a:r>
              <a:rPr lang="fr-FR" dirty="0" err="1"/>
              <a:t>Romae</a:t>
            </a:r>
            <a:r>
              <a:rPr lang="fr-FR" dirty="0"/>
              <a:t> </a:t>
            </a:r>
            <a:r>
              <a:rPr lang="fr-FR" dirty="0" err="1"/>
              <a:t>permittunt</a:t>
            </a:r>
            <a:r>
              <a:rPr lang="fr-FR" dirty="0"/>
              <a:t>. ergo </a:t>
            </a:r>
            <a:r>
              <a:rPr lang="fr-FR" dirty="0" err="1"/>
              <a:t>redeundum</a:t>
            </a:r>
            <a:r>
              <a:rPr lang="fr-FR" dirty="0"/>
              <a:t> ad </a:t>
            </a:r>
            <a:r>
              <a:rPr lang="fr-FR" dirty="0" err="1"/>
              <a:t>textum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4A9908-5A7B-D440-9B35-A539D1284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10139"/>
            <a:ext cx="10460038" cy="40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r>
              <a:rPr lang="fr-FR" dirty="0"/>
              <a:t>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F05CF2-C371-3A43-BAD5-08AE25A42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9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Titre, Text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5471159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5C743-0703-3748-A1C1-168E05AE3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078" y="0"/>
            <a:ext cx="4906922" cy="6858000"/>
          </a:xfrm>
          <a:prstGeom prst="rect">
            <a:avLst/>
          </a:prstGeom>
        </p:spPr>
      </p:pic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D1CE5B26-7831-6F44-B695-DE0621439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49685"/>
            <a:ext cx="5471159" cy="45352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r>
              <a:rPr lang="fr-FR" dirty="0"/>
              <a:t> </a:t>
            </a:r>
            <a:r>
              <a:rPr lang="fr-FR" dirty="0" err="1"/>
              <a:t>curulium</a:t>
            </a:r>
            <a:r>
              <a:rPr lang="fr-FR" dirty="0"/>
              <a:t> </a:t>
            </a:r>
            <a:r>
              <a:rPr lang="fr-FR" dirty="0" err="1"/>
              <a:t>eventu</a:t>
            </a:r>
            <a:r>
              <a:rPr lang="fr-FR" dirty="0"/>
              <a:t> </a:t>
            </a:r>
            <a:r>
              <a:rPr lang="fr-FR" dirty="0" err="1"/>
              <a:t>pendentem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similiaque</a:t>
            </a:r>
            <a:r>
              <a:rPr lang="fr-FR" dirty="0"/>
              <a:t> </a:t>
            </a:r>
            <a:r>
              <a:rPr lang="fr-FR" dirty="0" err="1"/>
              <a:t>memorabile</a:t>
            </a:r>
            <a:r>
              <a:rPr lang="fr-FR" dirty="0"/>
              <a:t> nihil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serium</a:t>
            </a:r>
            <a:r>
              <a:rPr lang="fr-FR" dirty="0"/>
              <a:t> agi </a:t>
            </a:r>
            <a:r>
              <a:rPr lang="fr-FR" dirty="0" err="1"/>
              <a:t>Romae</a:t>
            </a:r>
            <a:r>
              <a:rPr lang="fr-FR" dirty="0"/>
              <a:t> </a:t>
            </a:r>
            <a:r>
              <a:rPr lang="fr-FR" dirty="0" err="1"/>
              <a:t>permittunt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8749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- Titre, Sous-Titre,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10460420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C0775-8620-EE4F-88DE-975F32B293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499969"/>
            <a:ext cx="10460421" cy="15016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Chapeau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E852EF-3DB5-4C41-96D3-7895BBE7CA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8" y="3140765"/>
            <a:ext cx="10460419" cy="25046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 sz="1800">
                <a:latin typeface="+mn-lt"/>
              </a:defRPr>
            </a:lvl1pPr>
            <a:lvl2pPr marL="742950" indent="-285750">
              <a:buFont typeface="Police système"/>
              <a:buChar char="▸"/>
              <a:defRPr sz="1800">
                <a:latin typeface="+mn-lt"/>
              </a:defRPr>
            </a:lvl2pPr>
            <a:lvl3pPr marL="1200150" indent="-285750">
              <a:buFont typeface="Police système"/>
              <a:buChar char="▸"/>
              <a:defRPr sz="1800">
                <a:latin typeface="+mn-lt"/>
              </a:defRPr>
            </a:lvl3pPr>
          </a:lstStyle>
          <a:p>
            <a:r>
              <a:rPr lang="fr-FR" dirty="0"/>
              <a:t>Texte 1</a:t>
            </a:r>
          </a:p>
          <a:p>
            <a:pPr lvl="1"/>
            <a:r>
              <a:rPr lang="fr-FR" dirty="0"/>
              <a:t>Texte 1.1</a:t>
            </a:r>
          </a:p>
          <a:p>
            <a:pPr lvl="2"/>
            <a:r>
              <a:rPr lang="fr-FR" dirty="0"/>
              <a:t>Texte 1.1.1</a:t>
            </a:r>
          </a:p>
          <a:p>
            <a:pPr lvl="2"/>
            <a:endParaRPr lang="fr-FR" dirty="0"/>
          </a:p>
          <a:p>
            <a:r>
              <a:rPr lang="fr-FR" dirty="0"/>
              <a:t>Texte 2</a:t>
            </a:r>
          </a:p>
          <a:p>
            <a:pPr lvl="1"/>
            <a:r>
              <a:rPr lang="fr-FR" dirty="0"/>
              <a:t>Texte 2.1</a:t>
            </a:r>
          </a:p>
          <a:p>
            <a:pPr lvl="2"/>
            <a:r>
              <a:rPr lang="fr-FR" dirty="0"/>
              <a:t>Texte 2.1.1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D7CD4C-BD26-5A47-A440-670BA797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- Dégradé Marque,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F8DF3-73BB-154A-90BB-F7CBB22A62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B8012D"/>
              </a:gs>
              <a:gs pos="100000">
                <a:srgbClr val="E7433C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0799" y="3037466"/>
            <a:ext cx="7890402" cy="783068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chemeClr val="bg1"/>
                </a:solidFill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0600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 -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F8DF3-73BB-154A-90BB-F7CBB22A6272}"/>
              </a:ext>
            </a:extLst>
          </p:cNvPr>
          <p:cNvSpPr/>
          <p:nvPr userDrawn="1"/>
        </p:nvSpPr>
        <p:spPr>
          <a:xfrm>
            <a:off x="2767512" y="0"/>
            <a:ext cx="9424487" cy="6858000"/>
          </a:xfrm>
          <a:prstGeom prst="rect">
            <a:avLst/>
          </a:prstGeom>
          <a:gradFill flip="none" rotWithShape="1">
            <a:gsLst>
              <a:gs pos="9000">
                <a:srgbClr val="B8012D"/>
              </a:gs>
              <a:gs pos="100000">
                <a:srgbClr val="E7433C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5520" y="519734"/>
            <a:ext cx="7890402" cy="783068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chemeClr val="bg1"/>
                </a:solidFill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6D20F37-8C67-854E-82C7-F150D2ACC306}"/>
              </a:ext>
            </a:extLst>
          </p:cNvPr>
          <p:cNvCxnSpPr>
            <a:cxnSpLocks/>
          </p:cNvCxnSpPr>
          <p:nvPr userDrawn="1"/>
        </p:nvCxnSpPr>
        <p:spPr>
          <a:xfrm>
            <a:off x="3580676" y="1883044"/>
            <a:ext cx="0" cy="4974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E48EA4C-EA06-1F41-96BD-DF6A754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67512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5A2BE28-1BD7-974C-A56F-E0F8BD46F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4751" y="2197712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4D2E6E-0D8B-F04C-BC94-74C6899A09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4751" y="1789270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Chiffre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E9D378D0-F90E-344B-AB3D-66BB06437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4751" y="3287432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endParaRPr lang="fr-FR" dirty="0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8550FC4D-973A-9E48-B33B-27AE7B934C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94751" y="2878990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Chiffre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10F8895C-C05D-AE49-BB82-F8BAA40A88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4751" y="4387453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endParaRPr lang="fr-FR" dirty="0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6B4D303F-A4A8-0A4B-A986-C16925826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4751" y="3979011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Chiffre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A2CD405B-8C01-2742-AD6E-C2F3D50B64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4751" y="5477173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Et est </a:t>
            </a:r>
            <a:r>
              <a:rPr lang="fr-FR" dirty="0" err="1"/>
              <a:t>admodum</a:t>
            </a:r>
            <a:r>
              <a:rPr lang="fr-FR" dirty="0"/>
              <a:t> </a:t>
            </a:r>
            <a:r>
              <a:rPr lang="fr-FR" dirty="0" err="1"/>
              <a:t>mirum</a:t>
            </a:r>
            <a:r>
              <a:rPr lang="fr-FR" dirty="0"/>
              <a:t> </a:t>
            </a:r>
            <a:r>
              <a:rPr lang="fr-FR" dirty="0" err="1"/>
              <a:t>videre</a:t>
            </a:r>
            <a:r>
              <a:rPr lang="fr-FR" dirty="0"/>
              <a:t> </a:t>
            </a:r>
            <a:r>
              <a:rPr lang="fr-FR" dirty="0" err="1"/>
              <a:t>plebem</a:t>
            </a:r>
            <a:r>
              <a:rPr lang="fr-FR" dirty="0"/>
              <a:t> </a:t>
            </a:r>
            <a:r>
              <a:rPr lang="fr-FR" dirty="0" err="1"/>
              <a:t>innumeram</a:t>
            </a:r>
            <a:r>
              <a:rPr lang="fr-FR" dirty="0"/>
              <a:t> </a:t>
            </a:r>
            <a:r>
              <a:rPr lang="fr-FR" dirty="0" err="1"/>
              <a:t>mentibus</a:t>
            </a:r>
            <a:r>
              <a:rPr lang="fr-FR" dirty="0"/>
              <a:t> </a:t>
            </a:r>
            <a:r>
              <a:rPr lang="fr-FR" dirty="0" err="1"/>
              <a:t>ardore</a:t>
            </a:r>
            <a:r>
              <a:rPr lang="fr-FR" dirty="0"/>
              <a:t> </a:t>
            </a:r>
            <a:r>
              <a:rPr lang="fr-FR" dirty="0" err="1"/>
              <a:t>quodam</a:t>
            </a:r>
            <a:r>
              <a:rPr lang="fr-FR" dirty="0"/>
              <a:t> </a:t>
            </a:r>
            <a:r>
              <a:rPr lang="fr-FR" dirty="0" err="1"/>
              <a:t>infuso</a:t>
            </a:r>
            <a:r>
              <a:rPr lang="fr-FR" dirty="0"/>
              <a:t> cum </a:t>
            </a:r>
            <a:r>
              <a:rPr lang="fr-FR" dirty="0" err="1"/>
              <a:t>dimicationum</a:t>
            </a:r>
            <a:endParaRPr lang="fr-FR" dirty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5B7D0854-970F-9D48-8D24-65C3E364F5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4751" y="5068731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Chiffre</a:t>
            </a:r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3008F45-4053-BC40-BABA-B35C9A3F3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210" y="6211592"/>
            <a:ext cx="2475980" cy="4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6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Marque | Hom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A3939EA5-5F23-FF46-813F-7271B86BB9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900" y="3034724"/>
            <a:ext cx="3934380" cy="6771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TITRE DE LA PRÉSENTATION</a:t>
            </a:r>
          </a:p>
          <a:p>
            <a:r>
              <a:rPr lang="en-US" dirty="0"/>
              <a:t>DATE, LIEU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7FE7583-58D8-8040-94EE-6B06C33B4F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2206" y="738234"/>
            <a:ext cx="6197600" cy="2197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35ACDD-7C3C-B444-A00D-87356C8DC3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444" y="6177627"/>
            <a:ext cx="2654950" cy="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68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 - Carte de nos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9">
            <a:extLst>
              <a:ext uri="{FF2B5EF4-FFF2-40B4-BE49-F238E27FC236}">
                <a16:creationId xmlns:a16="http://schemas.microsoft.com/office/drawing/2014/main" id="{04DDD04C-3AFF-7140-AEE0-A64C71E81FFF}"/>
              </a:ext>
            </a:extLst>
          </p:cNvPr>
          <p:cNvSpPr>
            <a:spLocks/>
          </p:cNvSpPr>
          <p:nvPr userDrawn="1"/>
        </p:nvSpPr>
        <p:spPr bwMode="auto">
          <a:xfrm>
            <a:off x="2026720" y="2560215"/>
            <a:ext cx="2723863" cy="3607513"/>
          </a:xfrm>
          <a:custGeom>
            <a:avLst/>
            <a:gdLst/>
            <a:ahLst/>
            <a:cxnLst>
              <a:cxn ang="0">
                <a:pos x="307" y="253"/>
              </a:cxn>
              <a:cxn ang="0">
                <a:pos x="36" y="389"/>
              </a:cxn>
              <a:cxn ang="0">
                <a:pos x="152" y="535"/>
              </a:cxn>
              <a:cxn ang="0">
                <a:pos x="54" y="621"/>
              </a:cxn>
              <a:cxn ang="0">
                <a:pos x="107" y="700"/>
              </a:cxn>
              <a:cxn ang="0">
                <a:pos x="98" y="861"/>
              </a:cxn>
              <a:cxn ang="0">
                <a:pos x="236" y="886"/>
              </a:cxn>
              <a:cxn ang="0">
                <a:pos x="316" y="886"/>
              </a:cxn>
              <a:cxn ang="0">
                <a:pos x="368" y="861"/>
              </a:cxn>
              <a:cxn ang="0">
                <a:pos x="477" y="831"/>
              </a:cxn>
              <a:cxn ang="0">
                <a:pos x="720" y="885"/>
              </a:cxn>
              <a:cxn ang="0">
                <a:pos x="877" y="1132"/>
              </a:cxn>
              <a:cxn ang="0">
                <a:pos x="983" y="1325"/>
              </a:cxn>
              <a:cxn ang="0">
                <a:pos x="1074" y="1700"/>
              </a:cxn>
              <a:cxn ang="0">
                <a:pos x="1256" y="1957"/>
              </a:cxn>
              <a:cxn ang="0">
                <a:pos x="1266" y="1862"/>
              </a:cxn>
              <a:cxn ang="0">
                <a:pos x="1649" y="2164"/>
              </a:cxn>
              <a:cxn ang="0">
                <a:pos x="1922" y="2341"/>
              </a:cxn>
              <a:cxn ang="0">
                <a:pos x="1964" y="2526"/>
              </a:cxn>
              <a:cxn ang="0">
                <a:pos x="2062" y="2838"/>
              </a:cxn>
              <a:cxn ang="0">
                <a:pos x="2122" y="3477"/>
              </a:cxn>
              <a:cxn ang="0">
                <a:pos x="2109" y="3696"/>
              </a:cxn>
              <a:cxn ang="0">
                <a:pos x="2116" y="3854"/>
              </a:cxn>
              <a:cxn ang="0">
                <a:pos x="2242" y="3807"/>
              </a:cxn>
              <a:cxn ang="0">
                <a:pos x="2323" y="3576"/>
              </a:cxn>
              <a:cxn ang="0">
                <a:pos x="2463" y="3339"/>
              </a:cxn>
              <a:cxn ang="0">
                <a:pos x="2680" y="3123"/>
              </a:cxn>
              <a:cxn ang="0">
                <a:pos x="2980" y="2650"/>
              </a:cxn>
              <a:cxn ang="0">
                <a:pos x="2655" y="2553"/>
              </a:cxn>
              <a:cxn ang="0">
                <a:pos x="2498" y="2390"/>
              </a:cxn>
              <a:cxn ang="0">
                <a:pos x="2235" y="2280"/>
              </a:cxn>
              <a:cxn ang="0">
                <a:pos x="2006" y="2316"/>
              </a:cxn>
              <a:cxn ang="0">
                <a:pos x="1812" y="2048"/>
              </a:cxn>
              <a:cxn ang="0">
                <a:pos x="1630" y="1860"/>
              </a:cxn>
              <a:cxn ang="0">
                <a:pos x="1883" y="1826"/>
              </a:cxn>
              <a:cxn ang="0">
                <a:pos x="2055" y="1688"/>
              </a:cxn>
              <a:cxn ang="0">
                <a:pos x="2180" y="1463"/>
              </a:cxn>
              <a:cxn ang="0">
                <a:pos x="2360" y="1394"/>
              </a:cxn>
              <a:cxn ang="0">
                <a:pos x="2215" y="1292"/>
              </a:cxn>
              <a:cxn ang="0">
                <a:pos x="2500" y="1098"/>
              </a:cxn>
              <a:cxn ang="0">
                <a:pos x="2284" y="895"/>
              </a:cxn>
              <a:cxn ang="0">
                <a:pos x="2100" y="740"/>
              </a:cxn>
              <a:cxn ang="0">
                <a:pos x="2050" y="987"/>
              </a:cxn>
              <a:cxn ang="0">
                <a:pos x="1925" y="1129"/>
              </a:cxn>
              <a:cxn ang="0">
                <a:pos x="1679" y="913"/>
              </a:cxn>
              <a:cxn ang="0">
                <a:pos x="1725" y="663"/>
              </a:cxn>
              <a:cxn ang="0">
                <a:pos x="1822" y="574"/>
              </a:cxn>
              <a:cxn ang="0">
                <a:pos x="1925" y="359"/>
              </a:cxn>
              <a:cxn ang="0">
                <a:pos x="1822" y="466"/>
              </a:cxn>
              <a:cxn ang="0">
                <a:pos x="1709" y="333"/>
              </a:cxn>
              <a:cxn ang="0">
                <a:pos x="1735" y="24"/>
              </a:cxn>
              <a:cxn ang="0">
                <a:pos x="1607" y="243"/>
              </a:cxn>
              <a:cxn ang="0">
                <a:pos x="1607" y="422"/>
              </a:cxn>
              <a:cxn ang="0">
                <a:pos x="1426" y="421"/>
              </a:cxn>
              <a:cxn ang="0">
                <a:pos x="1330" y="453"/>
              </a:cxn>
              <a:cxn ang="0">
                <a:pos x="1040" y="322"/>
              </a:cxn>
              <a:cxn ang="0">
                <a:pos x="791" y="347"/>
              </a:cxn>
            </a:cxnLst>
            <a:rect l="0" t="0" r="r" b="b"/>
            <a:pathLst>
              <a:path w="2990" h="3967">
                <a:moveTo>
                  <a:pt x="546" y="300"/>
                </a:moveTo>
                <a:cubicBezTo>
                  <a:pt x="494" y="305"/>
                  <a:pt x="494" y="305"/>
                  <a:pt x="494" y="305"/>
                </a:cubicBezTo>
                <a:cubicBezTo>
                  <a:pt x="494" y="305"/>
                  <a:pt x="487" y="316"/>
                  <a:pt x="457" y="296"/>
                </a:cubicBezTo>
                <a:cubicBezTo>
                  <a:pt x="427" y="276"/>
                  <a:pt x="408" y="273"/>
                  <a:pt x="396" y="274"/>
                </a:cubicBezTo>
                <a:cubicBezTo>
                  <a:pt x="385" y="276"/>
                  <a:pt x="353" y="269"/>
                  <a:pt x="353" y="269"/>
                </a:cubicBezTo>
                <a:cubicBezTo>
                  <a:pt x="349" y="251"/>
                  <a:pt x="349" y="251"/>
                  <a:pt x="349" y="251"/>
                </a:cubicBezTo>
                <a:cubicBezTo>
                  <a:pt x="349" y="251"/>
                  <a:pt x="337" y="244"/>
                  <a:pt x="332" y="244"/>
                </a:cubicBezTo>
                <a:cubicBezTo>
                  <a:pt x="327" y="244"/>
                  <a:pt x="327" y="263"/>
                  <a:pt x="307" y="253"/>
                </a:cubicBezTo>
                <a:cubicBezTo>
                  <a:pt x="287" y="243"/>
                  <a:pt x="287" y="239"/>
                  <a:pt x="268" y="231"/>
                </a:cubicBezTo>
                <a:cubicBezTo>
                  <a:pt x="250" y="222"/>
                  <a:pt x="235" y="206"/>
                  <a:pt x="233" y="222"/>
                </a:cubicBezTo>
                <a:cubicBezTo>
                  <a:pt x="231" y="239"/>
                  <a:pt x="228" y="253"/>
                  <a:pt x="208" y="258"/>
                </a:cubicBezTo>
                <a:cubicBezTo>
                  <a:pt x="187" y="263"/>
                  <a:pt x="186" y="263"/>
                  <a:pt x="174" y="274"/>
                </a:cubicBezTo>
                <a:cubicBezTo>
                  <a:pt x="162" y="286"/>
                  <a:pt x="160" y="283"/>
                  <a:pt x="139" y="300"/>
                </a:cubicBezTo>
                <a:cubicBezTo>
                  <a:pt x="117" y="316"/>
                  <a:pt x="103" y="333"/>
                  <a:pt x="101" y="347"/>
                </a:cubicBezTo>
                <a:cubicBezTo>
                  <a:pt x="100" y="360"/>
                  <a:pt x="101" y="382"/>
                  <a:pt x="76" y="382"/>
                </a:cubicBezTo>
                <a:cubicBezTo>
                  <a:pt x="51" y="382"/>
                  <a:pt x="36" y="389"/>
                  <a:pt x="36" y="389"/>
                </a:cubicBezTo>
                <a:cubicBezTo>
                  <a:pt x="34" y="404"/>
                  <a:pt x="34" y="404"/>
                  <a:pt x="34" y="404"/>
                </a:cubicBezTo>
                <a:cubicBezTo>
                  <a:pt x="34" y="414"/>
                  <a:pt x="68" y="427"/>
                  <a:pt x="78" y="436"/>
                </a:cubicBezTo>
                <a:cubicBezTo>
                  <a:pt x="88" y="444"/>
                  <a:pt x="100" y="486"/>
                  <a:pt x="107" y="490"/>
                </a:cubicBezTo>
                <a:cubicBezTo>
                  <a:pt x="113" y="493"/>
                  <a:pt x="122" y="483"/>
                  <a:pt x="128" y="490"/>
                </a:cubicBezTo>
                <a:cubicBezTo>
                  <a:pt x="135" y="496"/>
                  <a:pt x="125" y="503"/>
                  <a:pt x="137" y="505"/>
                </a:cubicBezTo>
                <a:cubicBezTo>
                  <a:pt x="149" y="506"/>
                  <a:pt x="164" y="506"/>
                  <a:pt x="174" y="508"/>
                </a:cubicBezTo>
                <a:cubicBezTo>
                  <a:pt x="184" y="510"/>
                  <a:pt x="189" y="525"/>
                  <a:pt x="179" y="527"/>
                </a:cubicBezTo>
                <a:cubicBezTo>
                  <a:pt x="169" y="528"/>
                  <a:pt x="155" y="527"/>
                  <a:pt x="152" y="535"/>
                </a:cubicBezTo>
                <a:cubicBezTo>
                  <a:pt x="149" y="543"/>
                  <a:pt x="135" y="547"/>
                  <a:pt x="122" y="545"/>
                </a:cubicBezTo>
                <a:cubicBezTo>
                  <a:pt x="108" y="543"/>
                  <a:pt x="100" y="538"/>
                  <a:pt x="96" y="527"/>
                </a:cubicBezTo>
                <a:cubicBezTo>
                  <a:pt x="93" y="515"/>
                  <a:pt x="95" y="491"/>
                  <a:pt x="76" y="510"/>
                </a:cubicBezTo>
                <a:cubicBezTo>
                  <a:pt x="58" y="528"/>
                  <a:pt x="56" y="535"/>
                  <a:pt x="48" y="538"/>
                </a:cubicBezTo>
                <a:cubicBezTo>
                  <a:pt x="39" y="542"/>
                  <a:pt x="19" y="552"/>
                  <a:pt x="14" y="559"/>
                </a:cubicBezTo>
                <a:cubicBezTo>
                  <a:pt x="9" y="565"/>
                  <a:pt x="0" y="579"/>
                  <a:pt x="14" y="582"/>
                </a:cubicBezTo>
                <a:cubicBezTo>
                  <a:pt x="27" y="585"/>
                  <a:pt x="32" y="592"/>
                  <a:pt x="36" y="602"/>
                </a:cubicBezTo>
                <a:cubicBezTo>
                  <a:pt x="39" y="612"/>
                  <a:pt x="41" y="617"/>
                  <a:pt x="54" y="621"/>
                </a:cubicBezTo>
                <a:cubicBezTo>
                  <a:pt x="68" y="624"/>
                  <a:pt x="91" y="626"/>
                  <a:pt x="91" y="626"/>
                </a:cubicBezTo>
                <a:cubicBezTo>
                  <a:pt x="91" y="626"/>
                  <a:pt x="100" y="617"/>
                  <a:pt x="110" y="624"/>
                </a:cubicBezTo>
                <a:cubicBezTo>
                  <a:pt x="120" y="631"/>
                  <a:pt x="122" y="617"/>
                  <a:pt x="142" y="616"/>
                </a:cubicBezTo>
                <a:cubicBezTo>
                  <a:pt x="162" y="614"/>
                  <a:pt x="152" y="636"/>
                  <a:pt x="152" y="636"/>
                </a:cubicBezTo>
                <a:cubicBezTo>
                  <a:pt x="155" y="666"/>
                  <a:pt x="155" y="666"/>
                  <a:pt x="155" y="666"/>
                </a:cubicBezTo>
                <a:cubicBezTo>
                  <a:pt x="139" y="680"/>
                  <a:pt x="139" y="680"/>
                  <a:pt x="139" y="680"/>
                </a:cubicBezTo>
                <a:cubicBezTo>
                  <a:pt x="120" y="683"/>
                  <a:pt x="120" y="683"/>
                  <a:pt x="120" y="683"/>
                </a:cubicBezTo>
                <a:cubicBezTo>
                  <a:pt x="107" y="700"/>
                  <a:pt x="107" y="700"/>
                  <a:pt x="107" y="700"/>
                </a:cubicBezTo>
                <a:cubicBezTo>
                  <a:pt x="107" y="700"/>
                  <a:pt x="85" y="703"/>
                  <a:pt x="80" y="707"/>
                </a:cubicBezTo>
                <a:cubicBezTo>
                  <a:pt x="74" y="710"/>
                  <a:pt x="56" y="730"/>
                  <a:pt x="56" y="730"/>
                </a:cubicBezTo>
                <a:cubicBezTo>
                  <a:pt x="41" y="752"/>
                  <a:pt x="41" y="752"/>
                  <a:pt x="41" y="752"/>
                </a:cubicBezTo>
                <a:cubicBezTo>
                  <a:pt x="41" y="752"/>
                  <a:pt x="41" y="770"/>
                  <a:pt x="49" y="777"/>
                </a:cubicBezTo>
                <a:cubicBezTo>
                  <a:pt x="58" y="784"/>
                  <a:pt x="53" y="782"/>
                  <a:pt x="66" y="794"/>
                </a:cubicBezTo>
                <a:cubicBezTo>
                  <a:pt x="80" y="806"/>
                  <a:pt x="83" y="816"/>
                  <a:pt x="83" y="816"/>
                </a:cubicBezTo>
                <a:cubicBezTo>
                  <a:pt x="91" y="848"/>
                  <a:pt x="91" y="848"/>
                  <a:pt x="91" y="848"/>
                </a:cubicBezTo>
                <a:cubicBezTo>
                  <a:pt x="98" y="861"/>
                  <a:pt x="98" y="861"/>
                  <a:pt x="98" y="861"/>
                </a:cubicBezTo>
                <a:cubicBezTo>
                  <a:pt x="127" y="821"/>
                  <a:pt x="127" y="821"/>
                  <a:pt x="127" y="821"/>
                </a:cubicBezTo>
                <a:cubicBezTo>
                  <a:pt x="127" y="821"/>
                  <a:pt x="135" y="838"/>
                  <a:pt x="135" y="843"/>
                </a:cubicBezTo>
                <a:cubicBezTo>
                  <a:pt x="135" y="888"/>
                  <a:pt x="135" y="888"/>
                  <a:pt x="135" y="888"/>
                </a:cubicBezTo>
                <a:cubicBezTo>
                  <a:pt x="135" y="895"/>
                  <a:pt x="150" y="900"/>
                  <a:pt x="155" y="898"/>
                </a:cubicBezTo>
                <a:cubicBezTo>
                  <a:pt x="160" y="897"/>
                  <a:pt x="157" y="883"/>
                  <a:pt x="169" y="885"/>
                </a:cubicBezTo>
                <a:cubicBezTo>
                  <a:pt x="181" y="886"/>
                  <a:pt x="182" y="893"/>
                  <a:pt x="192" y="897"/>
                </a:cubicBezTo>
                <a:cubicBezTo>
                  <a:pt x="203" y="900"/>
                  <a:pt x="214" y="902"/>
                  <a:pt x="219" y="898"/>
                </a:cubicBezTo>
                <a:cubicBezTo>
                  <a:pt x="224" y="895"/>
                  <a:pt x="231" y="886"/>
                  <a:pt x="236" y="886"/>
                </a:cubicBezTo>
                <a:cubicBezTo>
                  <a:pt x="241" y="886"/>
                  <a:pt x="233" y="912"/>
                  <a:pt x="226" y="927"/>
                </a:cubicBezTo>
                <a:cubicBezTo>
                  <a:pt x="219" y="942"/>
                  <a:pt x="192" y="970"/>
                  <a:pt x="179" y="982"/>
                </a:cubicBezTo>
                <a:cubicBezTo>
                  <a:pt x="166" y="994"/>
                  <a:pt x="142" y="1011"/>
                  <a:pt x="128" y="1019"/>
                </a:cubicBezTo>
                <a:cubicBezTo>
                  <a:pt x="115" y="1028"/>
                  <a:pt x="110" y="1050"/>
                  <a:pt x="118" y="1050"/>
                </a:cubicBezTo>
                <a:cubicBezTo>
                  <a:pt x="127" y="1050"/>
                  <a:pt x="140" y="1039"/>
                  <a:pt x="154" y="1031"/>
                </a:cubicBezTo>
                <a:cubicBezTo>
                  <a:pt x="167" y="1023"/>
                  <a:pt x="248" y="976"/>
                  <a:pt x="255" y="964"/>
                </a:cubicBezTo>
                <a:cubicBezTo>
                  <a:pt x="262" y="952"/>
                  <a:pt x="290" y="923"/>
                  <a:pt x="295" y="920"/>
                </a:cubicBezTo>
                <a:cubicBezTo>
                  <a:pt x="300" y="917"/>
                  <a:pt x="321" y="897"/>
                  <a:pt x="316" y="886"/>
                </a:cubicBezTo>
                <a:cubicBezTo>
                  <a:pt x="310" y="876"/>
                  <a:pt x="305" y="865"/>
                  <a:pt x="319" y="858"/>
                </a:cubicBezTo>
                <a:cubicBezTo>
                  <a:pt x="332" y="851"/>
                  <a:pt x="348" y="834"/>
                  <a:pt x="349" y="828"/>
                </a:cubicBezTo>
                <a:cubicBezTo>
                  <a:pt x="351" y="821"/>
                  <a:pt x="354" y="802"/>
                  <a:pt x="368" y="794"/>
                </a:cubicBezTo>
                <a:cubicBezTo>
                  <a:pt x="381" y="786"/>
                  <a:pt x="400" y="775"/>
                  <a:pt x="400" y="775"/>
                </a:cubicBezTo>
                <a:cubicBezTo>
                  <a:pt x="408" y="794"/>
                  <a:pt x="408" y="794"/>
                  <a:pt x="408" y="794"/>
                </a:cubicBezTo>
                <a:cubicBezTo>
                  <a:pt x="408" y="794"/>
                  <a:pt x="366" y="809"/>
                  <a:pt x="368" y="814"/>
                </a:cubicBezTo>
                <a:cubicBezTo>
                  <a:pt x="369" y="819"/>
                  <a:pt x="349" y="849"/>
                  <a:pt x="354" y="856"/>
                </a:cubicBezTo>
                <a:cubicBezTo>
                  <a:pt x="359" y="863"/>
                  <a:pt x="369" y="855"/>
                  <a:pt x="368" y="861"/>
                </a:cubicBezTo>
                <a:cubicBezTo>
                  <a:pt x="366" y="868"/>
                  <a:pt x="359" y="885"/>
                  <a:pt x="359" y="885"/>
                </a:cubicBezTo>
                <a:cubicBezTo>
                  <a:pt x="359" y="885"/>
                  <a:pt x="373" y="871"/>
                  <a:pt x="380" y="866"/>
                </a:cubicBezTo>
                <a:cubicBezTo>
                  <a:pt x="386" y="861"/>
                  <a:pt x="415" y="846"/>
                  <a:pt x="422" y="841"/>
                </a:cubicBezTo>
                <a:cubicBezTo>
                  <a:pt x="428" y="836"/>
                  <a:pt x="442" y="843"/>
                  <a:pt x="440" y="826"/>
                </a:cubicBezTo>
                <a:cubicBezTo>
                  <a:pt x="439" y="809"/>
                  <a:pt x="437" y="799"/>
                  <a:pt x="450" y="797"/>
                </a:cubicBezTo>
                <a:cubicBezTo>
                  <a:pt x="464" y="796"/>
                  <a:pt x="472" y="787"/>
                  <a:pt x="477" y="797"/>
                </a:cubicBezTo>
                <a:cubicBezTo>
                  <a:pt x="482" y="807"/>
                  <a:pt x="474" y="811"/>
                  <a:pt x="472" y="819"/>
                </a:cubicBezTo>
                <a:cubicBezTo>
                  <a:pt x="471" y="828"/>
                  <a:pt x="466" y="836"/>
                  <a:pt x="477" y="831"/>
                </a:cubicBezTo>
                <a:cubicBezTo>
                  <a:pt x="489" y="826"/>
                  <a:pt x="487" y="819"/>
                  <a:pt x="496" y="821"/>
                </a:cubicBezTo>
                <a:cubicBezTo>
                  <a:pt x="504" y="823"/>
                  <a:pt x="519" y="833"/>
                  <a:pt x="536" y="836"/>
                </a:cubicBezTo>
                <a:cubicBezTo>
                  <a:pt x="553" y="839"/>
                  <a:pt x="577" y="843"/>
                  <a:pt x="587" y="843"/>
                </a:cubicBezTo>
                <a:cubicBezTo>
                  <a:pt x="597" y="843"/>
                  <a:pt x="612" y="836"/>
                  <a:pt x="626" y="839"/>
                </a:cubicBezTo>
                <a:cubicBezTo>
                  <a:pt x="639" y="843"/>
                  <a:pt x="651" y="841"/>
                  <a:pt x="648" y="851"/>
                </a:cubicBezTo>
                <a:cubicBezTo>
                  <a:pt x="644" y="861"/>
                  <a:pt x="658" y="870"/>
                  <a:pt x="661" y="876"/>
                </a:cubicBezTo>
                <a:cubicBezTo>
                  <a:pt x="664" y="883"/>
                  <a:pt x="693" y="891"/>
                  <a:pt x="700" y="890"/>
                </a:cubicBezTo>
                <a:cubicBezTo>
                  <a:pt x="707" y="888"/>
                  <a:pt x="710" y="878"/>
                  <a:pt x="720" y="885"/>
                </a:cubicBezTo>
                <a:cubicBezTo>
                  <a:pt x="730" y="891"/>
                  <a:pt x="744" y="922"/>
                  <a:pt x="752" y="934"/>
                </a:cubicBezTo>
                <a:cubicBezTo>
                  <a:pt x="760" y="945"/>
                  <a:pt x="755" y="955"/>
                  <a:pt x="760" y="960"/>
                </a:cubicBezTo>
                <a:cubicBezTo>
                  <a:pt x="766" y="965"/>
                  <a:pt x="767" y="962"/>
                  <a:pt x="781" y="965"/>
                </a:cubicBezTo>
                <a:cubicBezTo>
                  <a:pt x="794" y="969"/>
                  <a:pt x="793" y="972"/>
                  <a:pt x="803" y="984"/>
                </a:cubicBezTo>
                <a:cubicBezTo>
                  <a:pt x="813" y="996"/>
                  <a:pt x="819" y="1004"/>
                  <a:pt x="823" y="1016"/>
                </a:cubicBezTo>
                <a:cubicBezTo>
                  <a:pt x="826" y="1028"/>
                  <a:pt x="838" y="1044"/>
                  <a:pt x="838" y="1051"/>
                </a:cubicBezTo>
                <a:cubicBezTo>
                  <a:pt x="838" y="1058"/>
                  <a:pt x="862" y="1092"/>
                  <a:pt x="862" y="1100"/>
                </a:cubicBezTo>
                <a:cubicBezTo>
                  <a:pt x="862" y="1108"/>
                  <a:pt x="862" y="1127"/>
                  <a:pt x="877" y="1132"/>
                </a:cubicBezTo>
                <a:cubicBezTo>
                  <a:pt x="892" y="1137"/>
                  <a:pt x="899" y="1144"/>
                  <a:pt x="900" y="1159"/>
                </a:cubicBezTo>
                <a:cubicBezTo>
                  <a:pt x="902" y="1174"/>
                  <a:pt x="905" y="1176"/>
                  <a:pt x="912" y="1182"/>
                </a:cubicBezTo>
                <a:cubicBezTo>
                  <a:pt x="919" y="1189"/>
                  <a:pt x="939" y="1211"/>
                  <a:pt x="956" y="1219"/>
                </a:cubicBezTo>
                <a:cubicBezTo>
                  <a:pt x="973" y="1228"/>
                  <a:pt x="991" y="1240"/>
                  <a:pt x="1000" y="1250"/>
                </a:cubicBezTo>
                <a:cubicBezTo>
                  <a:pt x="1008" y="1260"/>
                  <a:pt x="1020" y="1268"/>
                  <a:pt x="1017" y="1283"/>
                </a:cubicBezTo>
                <a:cubicBezTo>
                  <a:pt x="1013" y="1298"/>
                  <a:pt x="1017" y="1317"/>
                  <a:pt x="1000" y="1307"/>
                </a:cubicBezTo>
                <a:cubicBezTo>
                  <a:pt x="983" y="1297"/>
                  <a:pt x="956" y="1280"/>
                  <a:pt x="963" y="1295"/>
                </a:cubicBezTo>
                <a:cubicBezTo>
                  <a:pt x="970" y="1310"/>
                  <a:pt x="978" y="1317"/>
                  <a:pt x="983" y="1325"/>
                </a:cubicBezTo>
                <a:cubicBezTo>
                  <a:pt x="988" y="1334"/>
                  <a:pt x="1000" y="1344"/>
                  <a:pt x="998" y="1354"/>
                </a:cubicBezTo>
                <a:cubicBezTo>
                  <a:pt x="996" y="1364"/>
                  <a:pt x="980" y="1369"/>
                  <a:pt x="980" y="1381"/>
                </a:cubicBezTo>
                <a:cubicBezTo>
                  <a:pt x="980" y="1392"/>
                  <a:pt x="986" y="1435"/>
                  <a:pt x="983" y="1448"/>
                </a:cubicBezTo>
                <a:cubicBezTo>
                  <a:pt x="980" y="1461"/>
                  <a:pt x="964" y="1503"/>
                  <a:pt x="978" y="1525"/>
                </a:cubicBezTo>
                <a:cubicBezTo>
                  <a:pt x="991" y="1547"/>
                  <a:pt x="983" y="1549"/>
                  <a:pt x="991" y="1566"/>
                </a:cubicBezTo>
                <a:cubicBezTo>
                  <a:pt x="1000" y="1582"/>
                  <a:pt x="998" y="1584"/>
                  <a:pt x="1018" y="1601"/>
                </a:cubicBezTo>
                <a:cubicBezTo>
                  <a:pt x="1039" y="1618"/>
                  <a:pt x="1042" y="1667"/>
                  <a:pt x="1049" y="1678"/>
                </a:cubicBezTo>
                <a:cubicBezTo>
                  <a:pt x="1055" y="1690"/>
                  <a:pt x="1061" y="1697"/>
                  <a:pt x="1074" y="1700"/>
                </a:cubicBezTo>
                <a:cubicBezTo>
                  <a:pt x="1087" y="1704"/>
                  <a:pt x="1087" y="1704"/>
                  <a:pt x="1103" y="1717"/>
                </a:cubicBezTo>
                <a:cubicBezTo>
                  <a:pt x="1118" y="1730"/>
                  <a:pt x="1131" y="1746"/>
                  <a:pt x="1145" y="1764"/>
                </a:cubicBezTo>
                <a:cubicBezTo>
                  <a:pt x="1158" y="1783"/>
                  <a:pt x="1160" y="1804"/>
                  <a:pt x="1170" y="1818"/>
                </a:cubicBezTo>
                <a:cubicBezTo>
                  <a:pt x="1180" y="1831"/>
                  <a:pt x="1187" y="1855"/>
                  <a:pt x="1197" y="1860"/>
                </a:cubicBezTo>
                <a:cubicBezTo>
                  <a:pt x="1207" y="1865"/>
                  <a:pt x="1209" y="1878"/>
                  <a:pt x="1202" y="1883"/>
                </a:cubicBezTo>
                <a:cubicBezTo>
                  <a:pt x="1195" y="1888"/>
                  <a:pt x="1207" y="1899"/>
                  <a:pt x="1221" y="1905"/>
                </a:cubicBezTo>
                <a:cubicBezTo>
                  <a:pt x="1234" y="1912"/>
                  <a:pt x="1253" y="1922"/>
                  <a:pt x="1253" y="1930"/>
                </a:cubicBezTo>
                <a:cubicBezTo>
                  <a:pt x="1253" y="1939"/>
                  <a:pt x="1251" y="1951"/>
                  <a:pt x="1256" y="1957"/>
                </a:cubicBezTo>
                <a:cubicBezTo>
                  <a:pt x="1261" y="1964"/>
                  <a:pt x="1295" y="1999"/>
                  <a:pt x="1302" y="1996"/>
                </a:cubicBezTo>
                <a:cubicBezTo>
                  <a:pt x="1308" y="1993"/>
                  <a:pt x="1300" y="1978"/>
                  <a:pt x="1293" y="1969"/>
                </a:cubicBezTo>
                <a:cubicBezTo>
                  <a:pt x="1286" y="1961"/>
                  <a:pt x="1266" y="1929"/>
                  <a:pt x="1264" y="1915"/>
                </a:cubicBezTo>
                <a:cubicBezTo>
                  <a:pt x="1263" y="1902"/>
                  <a:pt x="1237" y="1882"/>
                  <a:pt x="1237" y="1875"/>
                </a:cubicBezTo>
                <a:cubicBezTo>
                  <a:pt x="1237" y="1868"/>
                  <a:pt x="1212" y="1828"/>
                  <a:pt x="1207" y="1818"/>
                </a:cubicBezTo>
                <a:cubicBezTo>
                  <a:pt x="1202" y="1808"/>
                  <a:pt x="1170" y="1774"/>
                  <a:pt x="1192" y="1777"/>
                </a:cubicBezTo>
                <a:cubicBezTo>
                  <a:pt x="1214" y="1781"/>
                  <a:pt x="1227" y="1788"/>
                  <a:pt x="1234" y="1798"/>
                </a:cubicBezTo>
                <a:cubicBezTo>
                  <a:pt x="1241" y="1808"/>
                  <a:pt x="1253" y="1845"/>
                  <a:pt x="1266" y="1862"/>
                </a:cubicBezTo>
                <a:cubicBezTo>
                  <a:pt x="1280" y="1878"/>
                  <a:pt x="1318" y="1924"/>
                  <a:pt x="1323" y="1936"/>
                </a:cubicBezTo>
                <a:cubicBezTo>
                  <a:pt x="1329" y="1947"/>
                  <a:pt x="1334" y="1964"/>
                  <a:pt x="1349" y="1971"/>
                </a:cubicBezTo>
                <a:cubicBezTo>
                  <a:pt x="1364" y="1978"/>
                  <a:pt x="1367" y="1973"/>
                  <a:pt x="1381" y="1988"/>
                </a:cubicBezTo>
                <a:cubicBezTo>
                  <a:pt x="1394" y="2003"/>
                  <a:pt x="1401" y="2020"/>
                  <a:pt x="1403" y="2038"/>
                </a:cubicBezTo>
                <a:cubicBezTo>
                  <a:pt x="1404" y="2057"/>
                  <a:pt x="1384" y="2065"/>
                  <a:pt x="1406" y="2077"/>
                </a:cubicBezTo>
                <a:cubicBezTo>
                  <a:pt x="1428" y="2089"/>
                  <a:pt x="1468" y="2117"/>
                  <a:pt x="1502" y="2131"/>
                </a:cubicBezTo>
                <a:cubicBezTo>
                  <a:pt x="1536" y="2144"/>
                  <a:pt x="1603" y="2176"/>
                  <a:pt x="1617" y="2171"/>
                </a:cubicBezTo>
                <a:cubicBezTo>
                  <a:pt x="1630" y="2166"/>
                  <a:pt x="1634" y="2157"/>
                  <a:pt x="1649" y="2164"/>
                </a:cubicBezTo>
                <a:cubicBezTo>
                  <a:pt x="1664" y="2171"/>
                  <a:pt x="1671" y="2173"/>
                  <a:pt x="1679" y="2186"/>
                </a:cubicBezTo>
                <a:cubicBezTo>
                  <a:pt x="1688" y="2199"/>
                  <a:pt x="1689" y="2201"/>
                  <a:pt x="1704" y="2205"/>
                </a:cubicBezTo>
                <a:cubicBezTo>
                  <a:pt x="1720" y="2208"/>
                  <a:pt x="1726" y="2211"/>
                  <a:pt x="1735" y="2213"/>
                </a:cubicBezTo>
                <a:cubicBezTo>
                  <a:pt x="1743" y="2215"/>
                  <a:pt x="1765" y="2223"/>
                  <a:pt x="1765" y="2223"/>
                </a:cubicBezTo>
                <a:cubicBezTo>
                  <a:pt x="1765" y="2223"/>
                  <a:pt x="1790" y="2223"/>
                  <a:pt x="1807" y="2230"/>
                </a:cubicBezTo>
                <a:cubicBezTo>
                  <a:pt x="1824" y="2237"/>
                  <a:pt x="1827" y="2252"/>
                  <a:pt x="1841" y="2262"/>
                </a:cubicBezTo>
                <a:cubicBezTo>
                  <a:pt x="1854" y="2272"/>
                  <a:pt x="1853" y="2289"/>
                  <a:pt x="1873" y="2304"/>
                </a:cubicBezTo>
                <a:cubicBezTo>
                  <a:pt x="1893" y="2319"/>
                  <a:pt x="1910" y="2331"/>
                  <a:pt x="1922" y="2341"/>
                </a:cubicBezTo>
                <a:cubicBezTo>
                  <a:pt x="1934" y="2351"/>
                  <a:pt x="1944" y="2347"/>
                  <a:pt x="1947" y="2356"/>
                </a:cubicBezTo>
                <a:cubicBezTo>
                  <a:pt x="1950" y="2364"/>
                  <a:pt x="1950" y="2368"/>
                  <a:pt x="1959" y="2361"/>
                </a:cubicBezTo>
                <a:cubicBezTo>
                  <a:pt x="1967" y="2354"/>
                  <a:pt x="1972" y="2341"/>
                  <a:pt x="1984" y="2339"/>
                </a:cubicBezTo>
                <a:cubicBezTo>
                  <a:pt x="1996" y="2337"/>
                  <a:pt x="1998" y="2322"/>
                  <a:pt x="2008" y="2339"/>
                </a:cubicBezTo>
                <a:cubicBezTo>
                  <a:pt x="2018" y="2356"/>
                  <a:pt x="2020" y="2356"/>
                  <a:pt x="2021" y="2368"/>
                </a:cubicBezTo>
                <a:cubicBezTo>
                  <a:pt x="2023" y="2379"/>
                  <a:pt x="2016" y="2391"/>
                  <a:pt x="2016" y="2406"/>
                </a:cubicBezTo>
                <a:cubicBezTo>
                  <a:pt x="2016" y="2421"/>
                  <a:pt x="2004" y="2472"/>
                  <a:pt x="1994" y="2484"/>
                </a:cubicBezTo>
                <a:cubicBezTo>
                  <a:pt x="1984" y="2495"/>
                  <a:pt x="1969" y="2507"/>
                  <a:pt x="1964" y="2526"/>
                </a:cubicBezTo>
                <a:cubicBezTo>
                  <a:pt x="1959" y="2544"/>
                  <a:pt x="1942" y="2561"/>
                  <a:pt x="1952" y="2568"/>
                </a:cubicBezTo>
                <a:cubicBezTo>
                  <a:pt x="1962" y="2574"/>
                  <a:pt x="1972" y="2578"/>
                  <a:pt x="1972" y="2583"/>
                </a:cubicBezTo>
                <a:cubicBezTo>
                  <a:pt x="1972" y="2588"/>
                  <a:pt x="1966" y="2606"/>
                  <a:pt x="1966" y="2606"/>
                </a:cubicBezTo>
                <a:cubicBezTo>
                  <a:pt x="1944" y="2622"/>
                  <a:pt x="1944" y="2622"/>
                  <a:pt x="1944" y="2622"/>
                </a:cubicBezTo>
                <a:cubicBezTo>
                  <a:pt x="1944" y="2622"/>
                  <a:pt x="1939" y="2648"/>
                  <a:pt x="1956" y="2662"/>
                </a:cubicBezTo>
                <a:cubicBezTo>
                  <a:pt x="1972" y="2675"/>
                  <a:pt x="1974" y="2680"/>
                  <a:pt x="1991" y="2699"/>
                </a:cubicBezTo>
                <a:cubicBezTo>
                  <a:pt x="2008" y="2717"/>
                  <a:pt x="2026" y="2793"/>
                  <a:pt x="2041" y="2810"/>
                </a:cubicBezTo>
                <a:cubicBezTo>
                  <a:pt x="2057" y="2827"/>
                  <a:pt x="2058" y="2827"/>
                  <a:pt x="2062" y="2838"/>
                </a:cubicBezTo>
                <a:cubicBezTo>
                  <a:pt x="2065" y="2850"/>
                  <a:pt x="2062" y="2854"/>
                  <a:pt x="2090" y="2874"/>
                </a:cubicBezTo>
                <a:cubicBezTo>
                  <a:pt x="2119" y="2894"/>
                  <a:pt x="2173" y="2929"/>
                  <a:pt x="2183" y="2939"/>
                </a:cubicBezTo>
                <a:cubicBezTo>
                  <a:pt x="2193" y="2949"/>
                  <a:pt x="2195" y="2990"/>
                  <a:pt x="2193" y="3018"/>
                </a:cubicBezTo>
                <a:cubicBezTo>
                  <a:pt x="2191" y="3047"/>
                  <a:pt x="2185" y="3081"/>
                  <a:pt x="2181" y="3106"/>
                </a:cubicBezTo>
                <a:cubicBezTo>
                  <a:pt x="2178" y="3131"/>
                  <a:pt x="2153" y="3242"/>
                  <a:pt x="2159" y="3262"/>
                </a:cubicBezTo>
                <a:cubicBezTo>
                  <a:pt x="2166" y="3282"/>
                  <a:pt x="2163" y="3326"/>
                  <a:pt x="2156" y="3349"/>
                </a:cubicBezTo>
                <a:cubicBezTo>
                  <a:pt x="2149" y="3373"/>
                  <a:pt x="2134" y="3398"/>
                  <a:pt x="2127" y="3420"/>
                </a:cubicBezTo>
                <a:cubicBezTo>
                  <a:pt x="2121" y="3442"/>
                  <a:pt x="2122" y="3442"/>
                  <a:pt x="2122" y="3477"/>
                </a:cubicBezTo>
                <a:cubicBezTo>
                  <a:pt x="2122" y="3513"/>
                  <a:pt x="2117" y="3521"/>
                  <a:pt x="2114" y="3536"/>
                </a:cubicBezTo>
                <a:cubicBezTo>
                  <a:pt x="2111" y="3551"/>
                  <a:pt x="2094" y="3573"/>
                  <a:pt x="2109" y="3568"/>
                </a:cubicBezTo>
                <a:cubicBezTo>
                  <a:pt x="2124" y="3563"/>
                  <a:pt x="2112" y="3555"/>
                  <a:pt x="2124" y="3563"/>
                </a:cubicBezTo>
                <a:cubicBezTo>
                  <a:pt x="2136" y="3571"/>
                  <a:pt x="2138" y="3575"/>
                  <a:pt x="2134" y="3590"/>
                </a:cubicBezTo>
                <a:cubicBezTo>
                  <a:pt x="2131" y="3605"/>
                  <a:pt x="2131" y="3612"/>
                  <a:pt x="2134" y="3625"/>
                </a:cubicBezTo>
                <a:cubicBezTo>
                  <a:pt x="2138" y="3639"/>
                  <a:pt x="2139" y="3649"/>
                  <a:pt x="2131" y="3657"/>
                </a:cubicBezTo>
                <a:cubicBezTo>
                  <a:pt x="2122" y="3666"/>
                  <a:pt x="2126" y="3674"/>
                  <a:pt x="2121" y="3684"/>
                </a:cubicBezTo>
                <a:cubicBezTo>
                  <a:pt x="2116" y="3694"/>
                  <a:pt x="2116" y="3694"/>
                  <a:pt x="2109" y="3696"/>
                </a:cubicBezTo>
                <a:cubicBezTo>
                  <a:pt x="2092" y="3701"/>
                  <a:pt x="2077" y="3703"/>
                  <a:pt x="2084" y="3711"/>
                </a:cubicBezTo>
                <a:cubicBezTo>
                  <a:pt x="2090" y="3719"/>
                  <a:pt x="2087" y="3721"/>
                  <a:pt x="2097" y="3724"/>
                </a:cubicBezTo>
                <a:cubicBezTo>
                  <a:pt x="2107" y="3728"/>
                  <a:pt x="2107" y="3723"/>
                  <a:pt x="2107" y="3734"/>
                </a:cubicBezTo>
                <a:cubicBezTo>
                  <a:pt x="2107" y="3746"/>
                  <a:pt x="2106" y="3756"/>
                  <a:pt x="2104" y="3761"/>
                </a:cubicBezTo>
                <a:cubicBezTo>
                  <a:pt x="2102" y="3766"/>
                  <a:pt x="2090" y="3772"/>
                  <a:pt x="2095" y="3777"/>
                </a:cubicBezTo>
                <a:cubicBezTo>
                  <a:pt x="2100" y="3782"/>
                  <a:pt x="2104" y="3810"/>
                  <a:pt x="2104" y="3810"/>
                </a:cubicBezTo>
                <a:cubicBezTo>
                  <a:pt x="2104" y="3810"/>
                  <a:pt x="2079" y="3825"/>
                  <a:pt x="2092" y="3832"/>
                </a:cubicBezTo>
                <a:cubicBezTo>
                  <a:pt x="2106" y="3839"/>
                  <a:pt x="2104" y="3847"/>
                  <a:pt x="2116" y="3854"/>
                </a:cubicBezTo>
                <a:cubicBezTo>
                  <a:pt x="2127" y="3861"/>
                  <a:pt x="2129" y="3857"/>
                  <a:pt x="2132" y="3867"/>
                </a:cubicBezTo>
                <a:cubicBezTo>
                  <a:pt x="2136" y="3877"/>
                  <a:pt x="2146" y="3893"/>
                  <a:pt x="2148" y="3901"/>
                </a:cubicBezTo>
                <a:cubicBezTo>
                  <a:pt x="2149" y="3909"/>
                  <a:pt x="2139" y="3918"/>
                  <a:pt x="2151" y="3926"/>
                </a:cubicBezTo>
                <a:cubicBezTo>
                  <a:pt x="2163" y="3935"/>
                  <a:pt x="2156" y="3946"/>
                  <a:pt x="2171" y="3953"/>
                </a:cubicBezTo>
                <a:cubicBezTo>
                  <a:pt x="2186" y="3960"/>
                  <a:pt x="2200" y="3967"/>
                  <a:pt x="2205" y="3948"/>
                </a:cubicBezTo>
                <a:cubicBezTo>
                  <a:pt x="2210" y="3930"/>
                  <a:pt x="2222" y="3901"/>
                  <a:pt x="2218" y="3887"/>
                </a:cubicBezTo>
                <a:cubicBezTo>
                  <a:pt x="2215" y="3874"/>
                  <a:pt x="2208" y="3866"/>
                  <a:pt x="2217" y="3840"/>
                </a:cubicBezTo>
                <a:cubicBezTo>
                  <a:pt x="2225" y="3815"/>
                  <a:pt x="2232" y="3820"/>
                  <a:pt x="2242" y="3807"/>
                </a:cubicBezTo>
                <a:cubicBezTo>
                  <a:pt x="2252" y="3793"/>
                  <a:pt x="2249" y="3783"/>
                  <a:pt x="2264" y="3772"/>
                </a:cubicBezTo>
                <a:cubicBezTo>
                  <a:pt x="2279" y="3760"/>
                  <a:pt x="2301" y="3745"/>
                  <a:pt x="2299" y="3736"/>
                </a:cubicBezTo>
                <a:cubicBezTo>
                  <a:pt x="2298" y="3728"/>
                  <a:pt x="2284" y="3723"/>
                  <a:pt x="2274" y="3713"/>
                </a:cubicBezTo>
                <a:cubicBezTo>
                  <a:pt x="2264" y="3703"/>
                  <a:pt x="2239" y="3687"/>
                  <a:pt x="2254" y="3674"/>
                </a:cubicBezTo>
                <a:cubicBezTo>
                  <a:pt x="2269" y="3661"/>
                  <a:pt x="2288" y="3654"/>
                  <a:pt x="2294" y="3647"/>
                </a:cubicBezTo>
                <a:cubicBezTo>
                  <a:pt x="2301" y="3640"/>
                  <a:pt x="2296" y="3617"/>
                  <a:pt x="2303" y="3612"/>
                </a:cubicBezTo>
                <a:cubicBezTo>
                  <a:pt x="2309" y="3607"/>
                  <a:pt x="2325" y="3592"/>
                  <a:pt x="2325" y="3592"/>
                </a:cubicBezTo>
                <a:cubicBezTo>
                  <a:pt x="2325" y="3592"/>
                  <a:pt x="2330" y="3583"/>
                  <a:pt x="2323" y="3576"/>
                </a:cubicBezTo>
                <a:cubicBezTo>
                  <a:pt x="2316" y="3570"/>
                  <a:pt x="2309" y="3560"/>
                  <a:pt x="2309" y="3553"/>
                </a:cubicBezTo>
                <a:cubicBezTo>
                  <a:pt x="2309" y="3546"/>
                  <a:pt x="2311" y="3526"/>
                  <a:pt x="2311" y="3526"/>
                </a:cubicBezTo>
                <a:cubicBezTo>
                  <a:pt x="2311" y="3526"/>
                  <a:pt x="2342" y="3541"/>
                  <a:pt x="2348" y="3539"/>
                </a:cubicBezTo>
                <a:cubicBezTo>
                  <a:pt x="2355" y="3538"/>
                  <a:pt x="2360" y="3474"/>
                  <a:pt x="2379" y="3467"/>
                </a:cubicBezTo>
                <a:cubicBezTo>
                  <a:pt x="2397" y="3460"/>
                  <a:pt x="2443" y="3460"/>
                  <a:pt x="2456" y="3455"/>
                </a:cubicBezTo>
                <a:cubicBezTo>
                  <a:pt x="2470" y="3450"/>
                  <a:pt x="2497" y="3442"/>
                  <a:pt x="2495" y="3423"/>
                </a:cubicBezTo>
                <a:cubicBezTo>
                  <a:pt x="2493" y="3405"/>
                  <a:pt x="2495" y="3395"/>
                  <a:pt x="2486" y="3381"/>
                </a:cubicBezTo>
                <a:cubicBezTo>
                  <a:pt x="2478" y="3368"/>
                  <a:pt x="2463" y="3346"/>
                  <a:pt x="2463" y="3339"/>
                </a:cubicBezTo>
                <a:cubicBezTo>
                  <a:pt x="2463" y="3333"/>
                  <a:pt x="2480" y="3334"/>
                  <a:pt x="2493" y="3343"/>
                </a:cubicBezTo>
                <a:cubicBezTo>
                  <a:pt x="2507" y="3351"/>
                  <a:pt x="2520" y="3360"/>
                  <a:pt x="2534" y="3355"/>
                </a:cubicBezTo>
                <a:cubicBezTo>
                  <a:pt x="2547" y="3349"/>
                  <a:pt x="2554" y="3333"/>
                  <a:pt x="2559" y="3326"/>
                </a:cubicBezTo>
                <a:cubicBezTo>
                  <a:pt x="2564" y="3319"/>
                  <a:pt x="2581" y="3302"/>
                  <a:pt x="2588" y="3294"/>
                </a:cubicBezTo>
                <a:cubicBezTo>
                  <a:pt x="2594" y="3286"/>
                  <a:pt x="2604" y="3259"/>
                  <a:pt x="2611" y="3250"/>
                </a:cubicBezTo>
                <a:cubicBezTo>
                  <a:pt x="2618" y="3242"/>
                  <a:pt x="2625" y="3237"/>
                  <a:pt x="2631" y="3235"/>
                </a:cubicBezTo>
                <a:cubicBezTo>
                  <a:pt x="2638" y="3233"/>
                  <a:pt x="2672" y="3190"/>
                  <a:pt x="2672" y="3190"/>
                </a:cubicBezTo>
                <a:cubicBezTo>
                  <a:pt x="2672" y="3190"/>
                  <a:pt x="2670" y="3133"/>
                  <a:pt x="2680" y="3123"/>
                </a:cubicBezTo>
                <a:cubicBezTo>
                  <a:pt x="2690" y="3112"/>
                  <a:pt x="2722" y="3079"/>
                  <a:pt x="2749" y="3067"/>
                </a:cubicBezTo>
                <a:cubicBezTo>
                  <a:pt x="2776" y="3055"/>
                  <a:pt x="2797" y="3049"/>
                  <a:pt x="2808" y="3044"/>
                </a:cubicBezTo>
                <a:cubicBezTo>
                  <a:pt x="2820" y="3038"/>
                  <a:pt x="2832" y="3038"/>
                  <a:pt x="2840" y="3018"/>
                </a:cubicBezTo>
                <a:cubicBezTo>
                  <a:pt x="2849" y="2998"/>
                  <a:pt x="2869" y="2968"/>
                  <a:pt x="2879" y="2948"/>
                </a:cubicBezTo>
                <a:cubicBezTo>
                  <a:pt x="2889" y="2927"/>
                  <a:pt x="2899" y="2896"/>
                  <a:pt x="2898" y="2875"/>
                </a:cubicBezTo>
                <a:cubicBezTo>
                  <a:pt x="2896" y="2855"/>
                  <a:pt x="2894" y="2823"/>
                  <a:pt x="2906" y="2813"/>
                </a:cubicBezTo>
                <a:cubicBezTo>
                  <a:pt x="2918" y="2803"/>
                  <a:pt x="2972" y="2736"/>
                  <a:pt x="2979" y="2719"/>
                </a:cubicBezTo>
                <a:cubicBezTo>
                  <a:pt x="2985" y="2702"/>
                  <a:pt x="2990" y="2665"/>
                  <a:pt x="2980" y="2650"/>
                </a:cubicBezTo>
                <a:cubicBezTo>
                  <a:pt x="2970" y="2635"/>
                  <a:pt x="2955" y="2640"/>
                  <a:pt x="2938" y="2630"/>
                </a:cubicBezTo>
                <a:cubicBezTo>
                  <a:pt x="2921" y="2620"/>
                  <a:pt x="2904" y="2616"/>
                  <a:pt x="2891" y="2605"/>
                </a:cubicBezTo>
                <a:cubicBezTo>
                  <a:pt x="2878" y="2593"/>
                  <a:pt x="2869" y="2581"/>
                  <a:pt x="2847" y="2585"/>
                </a:cubicBezTo>
                <a:cubicBezTo>
                  <a:pt x="2825" y="2588"/>
                  <a:pt x="2797" y="2598"/>
                  <a:pt x="2786" y="2583"/>
                </a:cubicBezTo>
                <a:cubicBezTo>
                  <a:pt x="2776" y="2568"/>
                  <a:pt x="2733" y="2551"/>
                  <a:pt x="2726" y="2548"/>
                </a:cubicBezTo>
                <a:cubicBezTo>
                  <a:pt x="2719" y="2544"/>
                  <a:pt x="2699" y="2539"/>
                  <a:pt x="2695" y="2546"/>
                </a:cubicBezTo>
                <a:cubicBezTo>
                  <a:pt x="2692" y="2553"/>
                  <a:pt x="2687" y="2569"/>
                  <a:pt x="2679" y="2564"/>
                </a:cubicBezTo>
                <a:cubicBezTo>
                  <a:pt x="2670" y="2559"/>
                  <a:pt x="2655" y="2553"/>
                  <a:pt x="2655" y="2553"/>
                </a:cubicBezTo>
                <a:cubicBezTo>
                  <a:pt x="2655" y="2553"/>
                  <a:pt x="2657" y="2536"/>
                  <a:pt x="2648" y="2534"/>
                </a:cubicBezTo>
                <a:cubicBezTo>
                  <a:pt x="2640" y="2532"/>
                  <a:pt x="2626" y="2542"/>
                  <a:pt x="2626" y="2536"/>
                </a:cubicBezTo>
                <a:cubicBezTo>
                  <a:pt x="2626" y="2529"/>
                  <a:pt x="2635" y="2511"/>
                  <a:pt x="2640" y="2506"/>
                </a:cubicBezTo>
                <a:cubicBezTo>
                  <a:pt x="2645" y="2500"/>
                  <a:pt x="2650" y="2495"/>
                  <a:pt x="2647" y="2487"/>
                </a:cubicBezTo>
                <a:cubicBezTo>
                  <a:pt x="2643" y="2479"/>
                  <a:pt x="2647" y="2470"/>
                  <a:pt x="2635" y="2458"/>
                </a:cubicBezTo>
                <a:cubicBezTo>
                  <a:pt x="2623" y="2447"/>
                  <a:pt x="2620" y="2438"/>
                  <a:pt x="2613" y="2433"/>
                </a:cubicBezTo>
                <a:cubicBezTo>
                  <a:pt x="2606" y="2428"/>
                  <a:pt x="2542" y="2401"/>
                  <a:pt x="2542" y="2401"/>
                </a:cubicBezTo>
                <a:cubicBezTo>
                  <a:pt x="2542" y="2401"/>
                  <a:pt x="2517" y="2400"/>
                  <a:pt x="2498" y="2390"/>
                </a:cubicBezTo>
                <a:cubicBezTo>
                  <a:pt x="2480" y="2379"/>
                  <a:pt x="2460" y="2376"/>
                  <a:pt x="2453" y="2364"/>
                </a:cubicBezTo>
                <a:cubicBezTo>
                  <a:pt x="2446" y="2352"/>
                  <a:pt x="2429" y="2346"/>
                  <a:pt x="2417" y="2339"/>
                </a:cubicBezTo>
                <a:cubicBezTo>
                  <a:pt x="2406" y="2332"/>
                  <a:pt x="2389" y="2324"/>
                  <a:pt x="2385" y="2314"/>
                </a:cubicBezTo>
                <a:cubicBezTo>
                  <a:pt x="2382" y="2304"/>
                  <a:pt x="2368" y="2299"/>
                  <a:pt x="2360" y="2295"/>
                </a:cubicBezTo>
                <a:cubicBezTo>
                  <a:pt x="2352" y="2292"/>
                  <a:pt x="2345" y="2292"/>
                  <a:pt x="2331" y="2297"/>
                </a:cubicBezTo>
                <a:cubicBezTo>
                  <a:pt x="2318" y="2302"/>
                  <a:pt x="2303" y="2304"/>
                  <a:pt x="2296" y="2299"/>
                </a:cubicBezTo>
                <a:cubicBezTo>
                  <a:pt x="2289" y="2294"/>
                  <a:pt x="2272" y="2289"/>
                  <a:pt x="2266" y="2285"/>
                </a:cubicBezTo>
                <a:cubicBezTo>
                  <a:pt x="2259" y="2282"/>
                  <a:pt x="2235" y="2280"/>
                  <a:pt x="2235" y="2280"/>
                </a:cubicBezTo>
                <a:cubicBezTo>
                  <a:pt x="2235" y="2280"/>
                  <a:pt x="2185" y="2268"/>
                  <a:pt x="2185" y="2275"/>
                </a:cubicBezTo>
                <a:cubicBezTo>
                  <a:pt x="2185" y="2282"/>
                  <a:pt x="2183" y="2297"/>
                  <a:pt x="2171" y="2302"/>
                </a:cubicBezTo>
                <a:cubicBezTo>
                  <a:pt x="2159" y="2307"/>
                  <a:pt x="2149" y="2302"/>
                  <a:pt x="2146" y="2290"/>
                </a:cubicBezTo>
                <a:cubicBezTo>
                  <a:pt x="2143" y="2279"/>
                  <a:pt x="2141" y="2268"/>
                  <a:pt x="2132" y="2270"/>
                </a:cubicBezTo>
                <a:cubicBezTo>
                  <a:pt x="2124" y="2272"/>
                  <a:pt x="2106" y="2270"/>
                  <a:pt x="2097" y="2279"/>
                </a:cubicBezTo>
                <a:cubicBezTo>
                  <a:pt x="2089" y="2287"/>
                  <a:pt x="2065" y="2307"/>
                  <a:pt x="2062" y="2314"/>
                </a:cubicBezTo>
                <a:cubicBezTo>
                  <a:pt x="2058" y="2321"/>
                  <a:pt x="2052" y="2331"/>
                  <a:pt x="2047" y="2327"/>
                </a:cubicBezTo>
                <a:cubicBezTo>
                  <a:pt x="2041" y="2324"/>
                  <a:pt x="2018" y="2319"/>
                  <a:pt x="2006" y="2316"/>
                </a:cubicBezTo>
                <a:cubicBezTo>
                  <a:pt x="1994" y="2312"/>
                  <a:pt x="1983" y="2322"/>
                  <a:pt x="1966" y="2317"/>
                </a:cubicBezTo>
                <a:cubicBezTo>
                  <a:pt x="1949" y="2312"/>
                  <a:pt x="1888" y="2297"/>
                  <a:pt x="1885" y="2282"/>
                </a:cubicBezTo>
                <a:cubicBezTo>
                  <a:pt x="1881" y="2267"/>
                  <a:pt x="1890" y="2226"/>
                  <a:pt x="1890" y="2211"/>
                </a:cubicBezTo>
                <a:cubicBezTo>
                  <a:pt x="1890" y="2196"/>
                  <a:pt x="1898" y="2186"/>
                  <a:pt x="1875" y="2176"/>
                </a:cubicBezTo>
                <a:cubicBezTo>
                  <a:pt x="1851" y="2166"/>
                  <a:pt x="1809" y="2166"/>
                  <a:pt x="1804" y="2162"/>
                </a:cubicBezTo>
                <a:cubicBezTo>
                  <a:pt x="1799" y="2159"/>
                  <a:pt x="1779" y="2169"/>
                  <a:pt x="1784" y="2147"/>
                </a:cubicBezTo>
                <a:cubicBezTo>
                  <a:pt x="1789" y="2126"/>
                  <a:pt x="1799" y="2097"/>
                  <a:pt x="1800" y="2087"/>
                </a:cubicBezTo>
                <a:cubicBezTo>
                  <a:pt x="1802" y="2077"/>
                  <a:pt x="1819" y="2060"/>
                  <a:pt x="1812" y="2048"/>
                </a:cubicBezTo>
                <a:cubicBezTo>
                  <a:pt x="1805" y="2036"/>
                  <a:pt x="1755" y="2028"/>
                  <a:pt x="1747" y="2041"/>
                </a:cubicBezTo>
                <a:cubicBezTo>
                  <a:pt x="1738" y="2055"/>
                  <a:pt x="1736" y="2072"/>
                  <a:pt x="1720" y="2087"/>
                </a:cubicBezTo>
                <a:cubicBezTo>
                  <a:pt x="1703" y="2102"/>
                  <a:pt x="1689" y="2107"/>
                  <a:pt x="1669" y="2105"/>
                </a:cubicBezTo>
                <a:cubicBezTo>
                  <a:pt x="1649" y="2104"/>
                  <a:pt x="1642" y="2117"/>
                  <a:pt x="1630" y="2107"/>
                </a:cubicBezTo>
                <a:cubicBezTo>
                  <a:pt x="1618" y="2097"/>
                  <a:pt x="1571" y="2018"/>
                  <a:pt x="1573" y="1993"/>
                </a:cubicBezTo>
                <a:cubicBezTo>
                  <a:pt x="1575" y="1967"/>
                  <a:pt x="1583" y="1942"/>
                  <a:pt x="1585" y="1919"/>
                </a:cubicBezTo>
                <a:cubicBezTo>
                  <a:pt x="1586" y="1895"/>
                  <a:pt x="1578" y="1892"/>
                  <a:pt x="1595" y="1880"/>
                </a:cubicBezTo>
                <a:cubicBezTo>
                  <a:pt x="1612" y="1868"/>
                  <a:pt x="1617" y="1870"/>
                  <a:pt x="1630" y="1860"/>
                </a:cubicBezTo>
                <a:cubicBezTo>
                  <a:pt x="1644" y="1850"/>
                  <a:pt x="1645" y="1838"/>
                  <a:pt x="1661" y="1833"/>
                </a:cubicBezTo>
                <a:cubicBezTo>
                  <a:pt x="1676" y="1828"/>
                  <a:pt x="1699" y="1831"/>
                  <a:pt x="1708" y="1836"/>
                </a:cubicBezTo>
                <a:cubicBezTo>
                  <a:pt x="1716" y="1841"/>
                  <a:pt x="1725" y="1851"/>
                  <a:pt x="1736" y="1848"/>
                </a:cubicBezTo>
                <a:cubicBezTo>
                  <a:pt x="1748" y="1845"/>
                  <a:pt x="1757" y="1838"/>
                  <a:pt x="1758" y="1831"/>
                </a:cubicBezTo>
                <a:cubicBezTo>
                  <a:pt x="1760" y="1825"/>
                  <a:pt x="1770" y="1815"/>
                  <a:pt x="1785" y="1816"/>
                </a:cubicBezTo>
                <a:cubicBezTo>
                  <a:pt x="1800" y="1818"/>
                  <a:pt x="1812" y="1823"/>
                  <a:pt x="1822" y="1823"/>
                </a:cubicBezTo>
                <a:cubicBezTo>
                  <a:pt x="1832" y="1823"/>
                  <a:pt x="1848" y="1820"/>
                  <a:pt x="1854" y="1820"/>
                </a:cubicBezTo>
                <a:cubicBezTo>
                  <a:pt x="1861" y="1820"/>
                  <a:pt x="1863" y="1818"/>
                  <a:pt x="1883" y="1826"/>
                </a:cubicBezTo>
                <a:cubicBezTo>
                  <a:pt x="1903" y="1835"/>
                  <a:pt x="1917" y="1850"/>
                  <a:pt x="1917" y="1855"/>
                </a:cubicBezTo>
                <a:cubicBezTo>
                  <a:pt x="1917" y="1860"/>
                  <a:pt x="1913" y="1887"/>
                  <a:pt x="1917" y="1895"/>
                </a:cubicBezTo>
                <a:cubicBezTo>
                  <a:pt x="1920" y="1904"/>
                  <a:pt x="1930" y="1932"/>
                  <a:pt x="1945" y="1939"/>
                </a:cubicBezTo>
                <a:cubicBezTo>
                  <a:pt x="1961" y="1946"/>
                  <a:pt x="1979" y="1932"/>
                  <a:pt x="1967" y="1890"/>
                </a:cubicBezTo>
                <a:cubicBezTo>
                  <a:pt x="1956" y="1848"/>
                  <a:pt x="1942" y="1841"/>
                  <a:pt x="1947" y="1823"/>
                </a:cubicBezTo>
                <a:cubicBezTo>
                  <a:pt x="1952" y="1804"/>
                  <a:pt x="1945" y="1793"/>
                  <a:pt x="1962" y="1771"/>
                </a:cubicBezTo>
                <a:cubicBezTo>
                  <a:pt x="1979" y="1749"/>
                  <a:pt x="1974" y="1739"/>
                  <a:pt x="2003" y="1722"/>
                </a:cubicBezTo>
                <a:cubicBezTo>
                  <a:pt x="2031" y="1705"/>
                  <a:pt x="2048" y="1699"/>
                  <a:pt x="2055" y="1688"/>
                </a:cubicBezTo>
                <a:cubicBezTo>
                  <a:pt x="2062" y="1678"/>
                  <a:pt x="2070" y="1662"/>
                  <a:pt x="2067" y="1650"/>
                </a:cubicBezTo>
                <a:cubicBezTo>
                  <a:pt x="2063" y="1638"/>
                  <a:pt x="2060" y="1635"/>
                  <a:pt x="2060" y="1623"/>
                </a:cubicBezTo>
                <a:cubicBezTo>
                  <a:pt x="2060" y="1611"/>
                  <a:pt x="2063" y="1606"/>
                  <a:pt x="2068" y="1603"/>
                </a:cubicBezTo>
                <a:cubicBezTo>
                  <a:pt x="2074" y="1599"/>
                  <a:pt x="2077" y="1582"/>
                  <a:pt x="2089" y="1574"/>
                </a:cubicBezTo>
                <a:cubicBezTo>
                  <a:pt x="2100" y="1566"/>
                  <a:pt x="2104" y="1551"/>
                  <a:pt x="2106" y="1542"/>
                </a:cubicBezTo>
                <a:cubicBezTo>
                  <a:pt x="2107" y="1534"/>
                  <a:pt x="2109" y="1524"/>
                  <a:pt x="2119" y="1519"/>
                </a:cubicBezTo>
                <a:cubicBezTo>
                  <a:pt x="2129" y="1514"/>
                  <a:pt x="2171" y="1507"/>
                  <a:pt x="2173" y="1498"/>
                </a:cubicBezTo>
                <a:cubicBezTo>
                  <a:pt x="2175" y="1490"/>
                  <a:pt x="2171" y="1470"/>
                  <a:pt x="2180" y="1463"/>
                </a:cubicBezTo>
                <a:cubicBezTo>
                  <a:pt x="2188" y="1456"/>
                  <a:pt x="2200" y="1435"/>
                  <a:pt x="2213" y="1426"/>
                </a:cubicBezTo>
                <a:cubicBezTo>
                  <a:pt x="2227" y="1418"/>
                  <a:pt x="2242" y="1421"/>
                  <a:pt x="2250" y="1411"/>
                </a:cubicBezTo>
                <a:cubicBezTo>
                  <a:pt x="2259" y="1401"/>
                  <a:pt x="2277" y="1391"/>
                  <a:pt x="2286" y="1387"/>
                </a:cubicBezTo>
                <a:cubicBezTo>
                  <a:pt x="2294" y="1384"/>
                  <a:pt x="2299" y="1371"/>
                  <a:pt x="2313" y="1377"/>
                </a:cubicBezTo>
                <a:cubicBezTo>
                  <a:pt x="2326" y="1384"/>
                  <a:pt x="2338" y="1389"/>
                  <a:pt x="2326" y="1392"/>
                </a:cubicBezTo>
                <a:cubicBezTo>
                  <a:pt x="2315" y="1396"/>
                  <a:pt x="2279" y="1435"/>
                  <a:pt x="2289" y="1435"/>
                </a:cubicBezTo>
                <a:cubicBezTo>
                  <a:pt x="2299" y="1435"/>
                  <a:pt x="2321" y="1418"/>
                  <a:pt x="2331" y="1413"/>
                </a:cubicBezTo>
                <a:cubicBezTo>
                  <a:pt x="2342" y="1408"/>
                  <a:pt x="2338" y="1401"/>
                  <a:pt x="2360" y="1394"/>
                </a:cubicBezTo>
                <a:cubicBezTo>
                  <a:pt x="2382" y="1387"/>
                  <a:pt x="2407" y="1399"/>
                  <a:pt x="2395" y="1382"/>
                </a:cubicBezTo>
                <a:cubicBezTo>
                  <a:pt x="2384" y="1366"/>
                  <a:pt x="2389" y="1364"/>
                  <a:pt x="2365" y="1355"/>
                </a:cubicBezTo>
                <a:cubicBezTo>
                  <a:pt x="2342" y="1347"/>
                  <a:pt x="2316" y="1347"/>
                  <a:pt x="2316" y="1340"/>
                </a:cubicBezTo>
                <a:cubicBezTo>
                  <a:pt x="2316" y="1334"/>
                  <a:pt x="2306" y="1329"/>
                  <a:pt x="2311" y="1319"/>
                </a:cubicBezTo>
                <a:cubicBezTo>
                  <a:pt x="2316" y="1308"/>
                  <a:pt x="2320" y="1305"/>
                  <a:pt x="2321" y="1295"/>
                </a:cubicBezTo>
                <a:cubicBezTo>
                  <a:pt x="2323" y="1285"/>
                  <a:pt x="2316" y="1273"/>
                  <a:pt x="2309" y="1270"/>
                </a:cubicBezTo>
                <a:cubicBezTo>
                  <a:pt x="2303" y="1266"/>
                  <a:pt x="2288" y="1255"/>
                  <a:pt x="2271" y="1265"/>
                </a:cubicBezTo>
                <a:cubicBezTo>
                  <a:pt x="2254" y="1275"/>
                  <a:pt x="2215" y="1292"/>
                  <a:pt x="2215" y="1292"/>
                </a:cubicBezTo>
                <a:cubicBezTo>
                  <a:pt x="2215" y="1292"/>
                  <a:pt x="2245" y="1265"/>
                  <a:pt x="2256" y="1258"/>
                </a:cubicBezTo>
                <a:cubicBezTo>
                  <a:pt x="2266" y="1251"/>
                  <a:pt x="2272" y="1228"/>
                  <a:pt x="2288" y="1224"/>
                </a:cubicBezTo>
                <a:cubicBezTo>
                  <a:pt x="2303" y="1221"/>
                  <a:pt x="2353" y="1218"/>
                  <a:pt x="2363" y="1219"/>
                </a:cubicBezTo>
                <a:cubicBezTo>
                  <a:pt x="2374" y="1221"/>
                  <a:pt x="2394" y="1228"/>
                  <a:pt x="2406" y="1223"/>
                </a:cubicBezTo>
                <a:cubicBezTo>
                  <a:pt x="2417" y="1218"/>
                  <a:pt x="2441" y="1199"/>
                  <a:pt x="2451" y="1194"/>
                </a:cubicBezTo>
                <a:cubicBezTo>
                  <a:pt x="2461" y="1189"/>
                  <a:pt x="2470" y="1184"/>
                  <a:pt x="2486" y="1176"/>
                </a:cubicBezTo>
                <a:cubicBezTo>
                  <a:pt x="2503" y="1167"/>
                  <a:pt x="2515" y="1174"/>
                  <a:pt x="2515" y="1149"/>
                </a:cubicBezTo>
                <a:cubicBezTo>
                  <a:pt x="2515" y="1123"/>
                  <a:pt x="2503" y="1110"/>
                  <a:pt x="2500" y="1098"/>
                </a:cubicBezTo>
                <a:cubicBezTo>
                  <a:pt x="2497" y="1087"/>
                  <a:pt x="2486" y="1088"/>
                  <a:pt x="2478" y="1083"/>
                </a:cubicBezTo>
                <a:cubicBezTo>
                  <a:pt x="2470" y="1078"/>
                  <a:pt x="2453" y="1083"/>
                  <a:pt x="2458" y="1068"/>
                </a:cubicBezTo>
                <a:cubicBezTo>
                  <a:pt x="2463" y="1053"/>
                  <a:pt x="2449" y="1053"/>
                  <a:pt x="2436" y="1043"/>
                </a:cubicBezTo>
                <a:cubicBezTo>
                  <a:pt x="2422" y="1033"/>
                  <a:pt x="2380" y="1016"/>
                  <a:pt x="2379" y="994"/>
                </a:cubicBezTo>
                <a:cubicBezTo>
                  <a:pt x="2377" y="972"/>
                  <a:pt x="2382" y="972"/>
                  <a:pt x="2380" y="962"/>
                </a:cubicBezTo>
                <a:cubicBezTo>
                  <a:pt x="2379" y="952"/>
                  <a:pt x="2331" y="853"/>
                  <a:pt x="2325" y="843"/>
                </a:cubicBezTo>
                <a:cubicBezTo>
                  <a:pt x="2318" y="833"/>
                  <a:pt x="2304" y="833"/>
                  <a:pt x="2304" y="841"/>
                </a:cubicBezTo>
                <a:cubicBezTo>
                  <a:pt x="2304" y="849"/>
                  <a:pt x="2291" y="888"/>
                  <a:pt x="2284" y="895"/>
                </a:cubicBezTo>
                <a:cubicBezTo>
                  <a:pt x="2277" y="902"/>
                  <a:pt x="2257" y="927"/>
                  <a:pt x="2249" y="918"/>
                </a:cubicBezTo>
                <a:cubicBezTo>
                  <a:pt x="2240" y="910"/>
                  <a:pt x="2244" y="905"/>
                  <a:pt x="2229" y="902"/>
                </a:cubicBezTo>
                <a:cubicBezTo>
                  <a:pt x="2213" y="898"/>
                  <a:pt x="2208" y="895"/>
                  <a:pt x="2207" y="878"/>
                </a:cubicBezTo>
                <a:cubicBezTo>
                  <a:pt x="2205" y="861"/>
                  <a:pt x="2202" y="848"/>
                  <a:pt x="2205" y="838"/>
                </a:cubicBezTo>
                <a:cubicBezTo>
                  <a:pt x="2208" y="828"/>
                  <a:pt x="2215" y="806"/>
                  <a:pt x="2202" y="799"/>
                </a:cubicBezTo>
                <a:cubicBezTo>
                  <a:pt x="2188" y="792"/>
                  <a:pt x="2156" y="799"/>
                  <a:pt x="2154" y="789"/>
                </a:cubicBezTo>
                <a:cubicBezTo>
                  <a:pt x="2153" y="779"/>
                  <a:pt x="2144" y="759"/>
                  <a:pt x="2132" y="750"/>
                </a:cubicBezTo>
                <a:cubicBezTo>
                  <a:pt x="2121" y="742"/>
                  <a:pt x="2109" y="738"/>
                  <a:pt x="2100" y="740"/>
                </a:cubicBezTo>
                <a:cubicBezTo>
                  <a:pt x="2092" y="742"/>
                  <a:pt x="2065" y="742"/>
                  <a:pt x="2057" y="738"/>
                </a:cubicBezTo>
                <a:cubicBezTo>
                  <a:pt x="2048" y="735"/>
                  <a:pt x="2011" y="728"/>
                  <a:pt x="2015" y="745"/>
                </a:cubicBezTo>
                <a:cubicBezTo>
                  <a:pt x="2018" y="762"/>
                  <a:pt x="2028" y="784"/>
                  <a:pt x="2026" y="792"/>
                </a:cubicBezTo>
                <a:cubicBezTo>
                  <a:pt x="2025" y="801"/>
                  <a:pt x="2025" y="812"/>
                  <a:pt x="2033" y="828"/>
                </a:cubicBezTo>
                <a:cubicBezTo>
                  <a:pt x="2041" y="843"/>
                  <a:pt x="2041" y="846"/>
                  <a:pt x="2033" y="861"/>
                </a:cubicBezTo>
                <a:cubicBezTo>
                  <a:pt x="2025" y="876"/>
                  <a:pt x="1994" y="880"/>
                  <a:pt x="2004" y="897"/>
                </a:cubicBezTo>
                <a:cubicBezTo>
                  <a:pt x="2015" y="913"/>
                  <a:pt x="2028" y="920"/>
                  <a:pt x="2036" y="934"/>
                </a:cubicBezTo>
                <a:cubicBezTo>
                  <a:pt x="2045" y="947"/>
                  <a:pt x="2043" y="970"/>
                  <a:pt x="2050" y="987"/>
                </a:cubicBezTo>
                <a:cubicBezTo>
                  <a:pt x="2057" y="1004"/>
                  <a:pt x="2074" y="994"/>
                  <a:pt x="2048" y="1018"/>
                </a:cubicBezTo>
                <a:cubicBezTo>
                  <a:pt x="2023" y="1041"/>
                  <a:pt x="1989" y="1048"/>
                  <a:pt x="1989" y="1065"/>
                </a:cubicBezTo>
                <a:cubicBezTo>
                  <a:pt x="1989" y="1081"/>
                  <a:pt x="2001" y="1090"/>
                  <a:pt x="2001" y="1107"/>
                </a:cubicBezTo>
                <a:cubicBezTo>
                  <a:pt x="2001" y="1123"/>
                  <a:pt x="2008" y="1144"/>
                  <a:pt x="2008" y="1152"/>
                </a:cubicBezTo>
                <a:cubicBezTo>
                  <a:pt x="2008" y="1160"/>
                  <a:pt x="2008" y="1166"/>
                  <a:pt x="1994" y="1174"/>
                </a:cubicBezTo>
                <a:cubicBezTo>
                  <a:pt x="1981" y="1182"/>
                  <a:pt x="1974" y="1191"/>
                  <a:pt x="1967" y="1189"/>
                </a:cubicBezTo>
                <a:cubicBezTo>
                  <a:pt x="1961" y="1187"/>
                  <a:pt x="1947" y="1169"/>
                  <a:pt x="1940" y="1157"/>
                </a:cubicBezTo>
                <a:cubicBezTo>
                  <a:pt x="1934" y="1145"/>
                  <a:pt x="1927" y="1145"/>
                  <a:pt x="1925" y="1129"/>
                </a:cubicBezTo>
                <a:cubicBezTo>
                  <a:pt x="1924" y="1112"/>
                  <a:pt x="1935" y="1053"/>
                  <a:pt x="1913" y="1050"/>
                </a:cubicBezTo>
                <a:cubicBezTo>
                  <a:pt x="1892" y="1046"/>
                  <a:pt x="1873" y="1043"/>
                  <a:pt x="1863" y="1038"/>
                </a:cubicBezTo>
                <a:cubicBezTo>
                  <a:pt x="1853" y="1033"/>
                  <a:pt x="1844" y="1031"/>
                  <a:pt x="1826" y="1018"/>
                </a:cubicBezTo>
                <a:cubicBezTo>
                  <a:pt x="1807" y="1004"/>
                  <a:pt x="1785" y="1007"/>
                  <a:pt x="1780" y="996"/>
                </a:cubicBezTo>
                <a:cubicBezTo>
                  <a:pt x="1775" y="984"/>
                  <a:pt x="1763" y="970"/>
                  <a:pt x="1750" y="969"/>
                </a:cubicBezTo>
                <a:cubicBezTo>
                  <a:pt x="1736" y="967"/>
                  <a:pt x="1714" y="965"/>
                  <a:pt x="1708" y="967"/>
                </a:cubicBezTo>
                <a:cubicBezTo>
                  <a:pt x="1701" y="969"/>
                  <a:pt x="1691" y="965"/>
                  <a:pt x="1691" y="965"/>
                </a:cubicBezTo>
                <a:cubicBezTo>
                  <a:pt x="1691" y="965"/>
                  <a:pt x="1683" y="920"/>
                  <a:pt x="1679" y="913"/>
                </a:cubicBezTo>
                <a:cubicBezTo>
                  <a:pt x="1676" y="907"/>
                  <a:pt x="1655" y="897"/>
                  <a:pt x="1650" y="891"/>
                </a:cubicBezTo>
                <a:cubicBezTo>
                  <a:pt x="1645" y="886"/>
                  <a:pt x="1647" y="858"/>
                  <a:pt x="1645" y="839"/>
                </a:cubicBezTo>
                <a:cubicBezTo>
                  <a:pt x="1644" y="821"/>
                  <a:pt x="1632" y="816"/>
                  <a:pt x="1652" y="792"/>
                </a:cubicBezTo>
                <a:cubicBezTo>
                  <a:pt x="1672" y="769"/>
                  <a:pt x="1688" y="735"/>
                  <a:pt x="1694" y="727"/>
                </a:cubicBezTo>
                <a:cubicBezTo>
                  <a:pt x="1701" y="718"/>
                  <a:pt x="1704" y="713"/>
                  <a:pt x="1713" y="712"/>
                </a:cubicBezTo>
                <a:cubicBezTo>
                  <a:pt x="1721" y="710"/>
                  <a:pt x="1735" y="705"/>
                  <a:pt x="1731" y="696"/>
                </a:cubicBezTo>
                <a:cubicBezTo>
                  <a:pt x="1728" y="688"/>
                  <a:pt x="1721" y="681"/>
                  <a:pt x="1711" y="675"/>
                </a:cubicBezTo>
                <a:cubicBezTo>
                  <a:pt x="1701" y="668"/>
                  <a:pt x="1713" y="659"/>
                  <a:pt x="1725" y="663"/>
                </a:cubicBezTo>
                <a:cubicBezTo>
                  <a:pt x="1736" y="666"/>
                  <a:pt x="1747" y="680"/>
                  <a:pt x="1752" y="670"/>
                </a:cubicBezTo>
                <a:cubicBezTo>
                  <a:pt x="1757" y="659"/>
                  <a:pt x="1747" y="654"/>
                  <a:pt x="1758" y="653"/>
                </a:cubicBezTo>
                <a:cubicBezTo>
                  <a:pt x="1770" y="651"/>
                  <a:pt x="1779" y="658"/>
                  <a:pt x="1787" y="649"/>
                </a:cubicBezTo>
                <a:cubicBezTo>
                  <a:pt x="1795" y="641"/>
                  <a:pt x="1804" y="617"/>
                  <a:pt x="1811" y="607"/>
                </a:cubicBezTo>
                <a:cubicBezTo>
                  <a:pt x="1817" y="597"/>
                  <a:pt x="1799" y="599"/>
                  <a:pt x="1792" y="592"/>
                </a:cubicBezTo>
                <a:cubicBezTo>
                  <a:pt x="1785" y="585"/>
                  <a:pt x="1772" y="587"/>
                  <a:pt x="1779" y="579"/>
                </a:cubicBezTo>
                <a:cubicBezTo>
                  <a:pt x="1785" y="570"/>
                  <a:pt x="1790" y="567"/>
                  <a:pt x="1800" y="570"/>
                </a:cubicBezTo>
                <a:cubicBezTo>
                  <a:pt x="1811" y="574"/>
                  <a:pt x="1821" y="589"/>
                  <a:pt x="1822" y="574"/>
                </a:cubicBezTo>
                <a:cubicBezTo>
                  <a:pt x="1824" y="559"/>
                  <a:pt x="1822" y="557"/>
                  <a:pt x="1822" y="545"/>
                </a:cubicBezTo>
                <a:cubicBezTo>
                  <a:pt x="1822" y="533"/>
                  <a:pt x="1811" y="520"/>
                  <a:pt x="1834" y="517"/>
                </a:cubicBezTo>
                <a:cubicBezTo>
                  <a:pt x="1858" y="513"/>
                  <a:pt x="1892" y="523"/>
                  <a:pt x="1892" y="523"/>
                </a:cubicBezTo>
                <a:cubicBezTo>
                  <a:pt x="1892" y="523"/>
                  <a:pt x="1929" y="512"/>
                  <a:pt x="1934" y="491"/>
                </a:cubicBezTo>
                <a:cubicBezTo>
                  <a:pt x="1939" y="471"/>
                  <a:pt x="1925" y="438"/>
                  <a:pt x="1925" y="427"/>
                </a:cubicBezTo>
                <a:cubicBezTo>
                  <a:pt x="1925" y="417"/>
                  <a:pt x="1918" y="412"/>
                  <a:pt x="1927" y="402"/>
                </a:cubicBezTo>
                <a:cubicBezTo>
                  <a:pt x="1935" y="392"/>
                  <a:pt x="1939" y="387"/>
                  <a:pt x="1934" y="379"/>
                </a:cubicBezTo>
                <a:cubicBezTo>
                  <a:pt x="1929" y="370"/>
                  <a:pt x="1925" y="359"/>
                  <a:pt x="1925" y="359"/>
                </a:cubicBezTo>
                <a:cubicBezTo>
                  <a:pt x="1915" y="342"/>
                  <a:pt x="1915" y="342"/>
                  <a:pt x="1915" y="342"/>
                </a:cubicBezTo>
                <a:cubicBezTo>
                  <a:pt x="1897" y="330"/>
                  <a:pt x="1897" y="330"/>
                  <a:pt x="1897" y="330"/>
                </a:cubicBezTo>
                <a:cubicBezTo>
                  <a:pt x="1861" y="322"/>
                  <a:pt x="1861" y="322"/>
                  <a:pt x="1861" y="322"/>
                </a:cubicBezTo>
                <a:cubicBezTo>
                  <a:pt x="1861" y="357"/>
                  <a:pt x="1861" y="357"/>
                  <a:pt x="1861" y="357"/>
                </a:cubicBezTo>
                <a:cubicBezTo>
                  <a:pt x="1861" y="357"/>
                  <a:pt x="1871" y="375"/>
                  <a:pt x="1863" y="384"/>
                </a:cubicBezTo>
                <a:cubicBezTo>
                  <a:pt x="1854" y="392"/>
                  <a:pt x="1843" y="399"/>
                  <a:pt x="1843" y="411"/>
                </a:cubicBezTo>
                <a:cubicBezTo>
                  <a:pt x="1843" y="422"/>
                  <a:pt x="1846" y="438"/>
                  <a:pt x="1841" y="448"/>
                </a:cubicBezTo>
                <a:cubicBezTo>
                  <a:pt x="1836" y="458"/>
                  <a:pt x="1827" y="459"/>
                  <a:pt x="1822" y="466"/>
                </a:cubicBezTo>
                <a:cubicBezTo>
                  <a:pt x="1817" y="473"/>
                  <a:pt x="1802" y="488"/>
                  <a:pt x="1799" y="471"/>
                </a:cubicBezTo>
                <a:cubicBezTo>
                  <a:pt x="1795" y="454"/>
                  <a:pt x="1790" y="429"/>
                  <a:pt x="1795" y="421"/>
                </a:cubicBezTo>
                <a:cubicBezTo>
                  <a:pt x="1800" y="412"/>
                  <a:pt x="1797" y="399"/>
                  <a:pt x="1792" y="390"/>
                </a:cubicBezTo>
                <a:cubicBezTo>
                  <a:pt x="1787" y="382"/>
                  <a:pt x="1763" y="359"/>
                  <a:pt x="1763" y="359"/>
                </a:cubicBezTo>
                <a:cubicBezTo>
                  <a:pt x="1763" y="359"/>
                  <a:pt x="1757" y="389"/>
                  <a:pt x="1758" y="395"/>
                </a:cubicBezTo>
                <a:cubicBezTo>
                  <a:pt x="1760" y="402"/>
                  <a:pt x="1745" y="416"/>
                  <a:pt x="1741" y="409"/>
                </a:cubicBezTo>
                <a:cubicBezTo>
                  <a:pt x="1738" y="402"/>
                  <a:pt x="1736" y="372"/>
                  <a:pt x="1735" y="364"/>
                </a:cubicBezTo>
                <a:cubicBezTo>
                  <a:pt x="1733" y="355"/>
                  <a:pt x="1716" y="338"/>
                  <a:pt x="1709" y="333"/>
                </a:cubicBezTo>
                <a:cubicBezTo>
                  <a:pt x="1703" y="328"/>
                  <a:pt x="1691" y="323"/>
                  <a:pt x="1696" y="315"/>
                </a:cubicBezTo>
                <a:cubicBezTo>
                  <a:pt x="1701" y="306"/>
                  <a:pt x="1694" y="279"/>
                  <a:pt x="1689" y="269"/>
                </a:cubicBezTo>
                <a:cubicBezTo>
                  <a:pt x="1684" y="259"/>
                  <a:pt x="1691" y="234"/>
                  <a:pt x="1677" y="219"/>
                </a:cubicBezTo>
                <a:cubicBezTo>
                  <a:pt x="1664" y="204"/>
                  <a:pt x="1667" y="202"/>
                  <a:pt x="1661" y="190"/>
                </a:cubicBezTo>
                <a:cubicBezTo>
                  <a:pt x="1654" y="179"/>
                  <a:pt x="1667" y="158"/>
                  <a:pt x="1667" y="158"/>
                </a:cubicBezTo>
                <a:cubicBezTo>
                  <a:pt x="1667" y="113"/>
                  <a:pt x="1667" y="113"/>
                  <a:pt x="1667" y="113"/>
                </a:cubicBezTo>
                <a:cubicBezTo>
                  <a:pt x="1701" y="108"/>
                  <a:pt x="1701" y="108"/>
                  <a:pt x="1701" y="108"/>
                </a:cubicBezTo>
                <a:cubicBezTo>
                  <a:pt x="1701" y="108"/>
                  <a:pt x="1750" y="27"/>
                  <a:pt x="1735" y="24"/>
                </a:cubicBezTo>
                <a:cubicBezTo>
                  <a:pt x="1720" y="21"/>
                  <a:pt x="1709" y="22"/>
                  <a:pt x="1698" y="14"/>
                </a:cubicBezTo>
                <a:cubicBezTo>
                  <a:pt x="1686" y="5"/>
                  <a:pt x="1661" y="0"/>
                  <a:pt x="1654" y="5"/>
                </a:cubicBezTo>
                <a:cubicBezTo>
                  <a:pt x="1647" y="10"/>
                  <a:pt x="1635" y="16"/>
                  <a:pt x="1635" y="27"/>
                </a:cubicBezTo>
                <a:cubicBezTo>
                  <a:pt x="1635" y="39"/>
                  <a:pt x="1634" y="76"/>
                  <a:pt x="1630" y="84"/>
                </a:cubicBezTo>
                <a:cubicBezTo>
                  <a:pt x="1627" y="93"/>
                  <a:pt x="1625" y="121"/>
                  <a:pt x="1629" y="135"/>
                </a:cubicBezTo>
                <a:cubicBezTo>
                  <a:pt x="1632" y="148"/>
                  <a:pt x="1635" y="174"/>
                  <a:pt x="1629" y="185"/>
                </a:cubicBezTo>
                <a:cubicBezTo>
                  <a:pt x="1622" y="197"/>
                  <a:pt x="1622" y="202"/>
                  <a:pt x="1618" y="216"/>
                </a:cubicBezTo>
                <a:cubicBezTo>
                  <a:pt x="1615" y="229"/>
                  <a:pt x="1607" y="226"/>
                  <a:pt x="1607" y="243"/>
                </a:cubicBezTo>
                <a:cubicBezTo>
                  <a:pt x="1607" y="259"/>
                  <a:pt x="1590" y="283"/>
                  <a:pt x="1605" y="298"/>
                </a:cubicBezTo>
                <a:cubicBezTo>
                  <a:pt x="1620" y="313"/>
                  <a:pt x="1629" y="325"/>
                  <a:pt x="1637" y="330"/>
                </a:cubicBezTo>
                <a:cubicBezTo>
                  <a:pt x="1645" y="335"/>
                  <a:pt x="1654" y="338"/>
                  <a:pt x="1655" y="347"/>
                </a:cubicBezTo>
                <a:cubicBezTo>
                  <a:pt x="1657" y="355"/>
                  <a:pt x="1659" y="369"/>
                  <a:pt x="1661" y="380"/>
                </a:cubicBezTo>
                <a:cubicBezTo>
                  <a:pt x="1662" y="392"/>
                  <a:pt x="1669" y="406"/>
                  <a:pt x="1654" y="414"/>
                </a:cubicBezTo>
                <a:cubicBezTo>
                  <a:pt x="1639" y="422"/>
                  <a:pt x="1630" y="414"/>
                  <a:pt x="1630" y="431"/>
                </a:cubicBezTo>
                <a:cubicBezTo>
                  <a:pt x="1630" y="448"/>
                  <a:pt x="1630" y="473"/>
                  <a:pt x="1618" y="464"/>
                </a:cubicBezTo>
                <a:cubicBezTo>
                  <a:pt x="1607" y="456"/>
                  <a:pt x="1607" y="422"/>
                  <a:pt x="1607" y="422"/>
                </a:cubicBezTo>
                <a:cubicBezTo>
                  <a:pt x="1607" y="422"/>
                  <a:pt x="1603" y="401"/>
                  <a:pt x="1602" y="392"/>
                </a:cubicBezTo>
                <a:cubicBezTo>
                  <a:pt x="1600" y="384"/>
                  <a:pt x="1591" y="372"/>
                  <a:pt x="1583" y="372"/>
                </a:cubicBezTo>
                <a:cubicBezTo>
                  <a:pt x="1575" y="372"/>
                  <a:pt x="1566" y="367"/>
                  <a:pt x="1570" y="382"/>
                </a:cubicBezTo>
                <a:cubicBezTo>
                  <a:pt x="1573" y="397"/>
                  <a:pt x="1568" y="401"/>
                  <a:pt x="1568" y="412"/>
                </a:cubicBezTo>
                <a:cubicBezTo>
                  <a:pt x="1568" y="424"/>
                  <a:pt x="1568" y="441"/>
                  <a:pt x="1559" y="441"/>
                </a:cubicBezTo>
                <a:cubicBezTo>
                  <a:pt x="1551" y="441"/>
                  <a:pt x="1526" y="432"/>
                  <a:pt x="1509" y="432"/>
                </a:cubicBezTo>
                <a:cubicBezTo>
                  <a:pt x="1492" y="432"/>
                  <a:pt x="1470" y="434"/>
                  <a:pt x="1460" y="434"/>
                </a:cubicBezTo>
                <a:cubicBezTo>
                  <a:pt x="1450" y="434"/>
                  <a:pt x="1430" y="427"/>
                  <a:pt x="1426" y="421"/>
                </a:cubicBezTo>
                <a:cubicBezTo>
                  <a:pt x="1423" y="414"/>
                  <a:pt x="1409" y="392"/>
                  <a:pt x="1403" y="390"/>
                </a:cubicBezTo>
                <a:cubicBezTo>
                  <a:pt x="1396" y="389"/>
                  <a:pt x="1389" y="375"/>
                  <a:pt x="1377" y="384"/>
                </a:cubicBezTo>
                <a:cubicBezTo>
                  <a:pt x="1366" y="392"/>
                  <a:pt x="1325" y="397"/>
                  <a:pt x="1340" y="407"/>
                </a:cubicBezTo>
                <a:cubicBezTo>
                  <a:pt x="1355" y="417"/>
                  <a:pt x="1367" y="412"/>
                  <a:pt x="1371" y="419"/>
                </a:cubicBezTo>
                <a:cubicBezTo>
                  <a:pt x="1374" y="426"/>
                  <a:pt x="1352" y="431"/>
                  <a:pt x="1357" y="446"/>
                </a:cubicBezTo>
                <a:cubicBezTo>
                  <a:pt x="1362" y="461"/>
                  <a:pt x="1366" y="473"/>
                  <a:pt x="1362" y="485"/>
                </a:cubicBezTo>
                <a:cubicBezTo>
                  <a:pt x="1359" y="496"/>
                  <a:pt x="1347" y="512"/>
                  <a:pt x="1342" y="496"/>
                </a:cubicBezTo>
                <a:cubicBezTo>
                  <a:pt x="1337" y="481"/>
                  <a:pt x="1337" y="454"/>
                  <a:pt x="1330" y="453"/>
                </a:cubicBezTo>
                <a:cubicBezTo>
                  <a:pt x="1323" y="451"/>
                  <a:pt x="1308" y="439"/>
                  <a:pt x="1302" y="439"/>
                </a:cubicBezTo>
                <a:cubicBezTo>
                  <a:pt x="1295" y="439"/>
                  <a:pt x="1219" y="446"/>
                  <a:pt x="1207" y="443"/>
                </a:cubicBezTo>
                <a:cubicBezTo>
                  <a:pt x="1195" y="439"/>
                  <a:pt x="1187" y="434"/>
                  <a:pt x="1189" y="426"/>
                </a:cubicBezTo>
                <a:cubicBezTo>
                  <a:pt x="1190" y="417"/>
                  <a:pt x="1200" y="417"/>
                  <a:pt x="1200" y="407"/>
                </a:cubicBezTo>
                <a:cubicBezTo>
                  <a:pt x="1200" y="397"/>
                  <a:pt x="1175" y="370"/>
                  <a:pt x="1175" y="370"/>
                </a:cubicBezTo>
                <a:cubicBezTo>
                  <a:pt x="1175" y="370"/>
                  <a:pt x="1162" y="375"/>
                  <a:pt x="1153" y="375"/>
                </a:cubicBezTo>
                <a:cubicBezTo>
                  <a:pt x="1145" y="375"/>
                  <a:pt x="1118" y="367"/>
                  <a:pt x="1118" y="367"/>
                </a:cubicBezTo>
                <a:cubicBezTo>
                  <a:pt x="1104" y="360"/>
                  <a:pt x="1047" y="322"/>
                  <a:pt x="1040" y="322"/>
                </a:cubicBezTo>
                <a:cubicBezTo>
                  <a:pt x="1034" y="322"/>
                  <a:pt x="1025" y="311"/>
                  <a:pt x="1008" y="325"/>
                </a:cubicBezTo>
                <a:cubicBezTo>
                  <a:pt x="991" y="338"/>
                  <a:pt x="968" y="352"/>
                  <a:pt x="970" y="340"/>
                </a:cubicBezTo>
                <a:cubicBezTo>
                  <a:pt x="971" y="328"/>
                  <a:pt x="964" y="322"/>
                  <a:pt x="953" y="322"/>
                </a:cubicBezTo>
                <a:cubicBezTo>
                  <a:pt x="941" y="322"/>
                  <a:pt x="931" y="340"/>
                  <a:pt x="927" y="332"/>
                </a:cubicBezTo>
                <a:cubicBezTo>
                  <a:pt x="924" y="323"/>
                  <a:pt x="919" y="310"/>
                  <a:pt x="911" y="296"/>
                </a:cubicBezTo>
                <a:cubicBezTo>
                  <a:pt x="902" y="283"/>
                  <a:pt x="884" y="269"/>
                  <a:pt x="875" y="286"/>
                </a:cubicBezTo>
                <a:cubicBezTo>
                  <a:pt x="867" y="303"/>
                  <a:pt x="846" y="320"/>
                  <a:pt x="841" y="325"/>
                </a:cubicBezTo>
                <a:cubicBezTo>
                  <a:pt x="836" y="330"/>
                  <a:pt x="799" y="350"/>
                  <a:pt x="791" y="347"/>
                </a:cubicBezTo>
                <a:cubicBezTo>
                  <a:pt x="782" y="343"/>
                  <a:pt x="749" y="365"/>
                  <a:pt x="744" y="370"/>
                </a:cubicBezTo>
                <a:cubicBezTo>
                  <a:pt x="739" y="375"/>
                  <a:pt x="723" y="390"/>
                  <a:pt x="722" y="385"/>
                </a:cubicBezTo>
                <a:cubicBezTo>
                  <a:pt x="720" y="380"/>
                  <a:pt x="668" y="355"/>
                  <a:pt x="654" y="350"/>
                </a:cubicBezTo>
                <a:cubicBezTo>
                  <a:pt x="641" y="345"/>
                  <a:pt x="590" y="327"/>
                  <a:pt x="590" y="327"/>
                </a:cubicBezTo>
                <a:lnTo>
                  <a:pt x="546" y="3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80" name="Freeform 10">
            <a:extLst>
              <a:ext uri="{FF2B5EF4-FFF2-40B4-BE49-F238E27FC236}">
                <a16:creationId xmlns:a16="http://schemas.microsoft.com/office/drawing/2014/main" id="{ECA3F927-2B40-F944-BC06-03AE035E1F80}"/>
              </a:ext>
            </a:extLst>
          </p:cNvPr>
          <p:cNvSpPr>
            <a:spLocks/>
          </p:cNvSpPr>
          <p:nvPr/>
        </p:nvSpPr>
        <p:spPr bwMode="auto">
          <a:xfrm>
            <a:off x="3376368" y="3542137"/>
            <a:ext cx="131557" cy="128387"/>
          </a:xfrm>
          <a:custGeom>
            <a:avLst/>
            <a:gdLst/>
            <a:ahLst/>
            <a:cxnLst>
              <a:cxn ang="0">
                <a:pos x="94" y="24"/>
              </a:cxn>
              <a:cxn ang="0">
                <a:pos x="130" y="130"/>
              </a:cxn>
              <a:cxn ang="0">
                <a:pos x="90" y="76"/>
              </a:cxn>
              <a:cxn ang="0">
                <a:pos x="63" y="47"/>
              </a:cxn>
              <a:cxn ang="0">
                <a:pos x="56" y="69"/>
              </a:cxn>
              <a:cxn ang="0">
                <a:pos x="83" y="125"/>
              </a:cxn>
              <a:cxn ang="0">
                <a:pos x="45" y="94"/>
              </a:cxn>
              <a:cxn ang="0">
                <a:pos x="29" y="63"/>
              </a:cxn>
              <a:cxn ang="0">
                <a:pos x="16" y="29"/>
              </a:cxn>
              <a:cxn ang="0">
                <a:pos x="49" y="22"/>
              </a:cxn>
              <a:cxn ang="0">
                <a:pos x="74" y="11"/>
              </a:cxn>
              <a:cxn ang="0">
                <a:pos x="94" y="2"/>
              </a:cxn>
              <a:cxn ang="0">
                <a:pos x="94" y="24"/>
              </a:cxn>
            </a:cxnLst>
            <a:rect l="0" t="0" r="r" b="b"/>
            <a:pathLst>
              <a:path w="144" h="141">
                <a:moveTo>
                  <a:pt x="94" y="24"/>
                </a:moveTo>
                <a:cubicBezTo>
                  <a:pt x="99" y="31"/>
                  <a:pt x="144" y="141"/>
                  <a:pt x="130" y="130"/>
                </a:cubicBezTo>
                <a:cubicBezTo>
                  <a:pt x="117" y="119"/>
                  <a:pt x="94" y="89"/>
                  <a:pt x="90" y="76"/>
                </a:cubicBezTo>
                <a:cubicBezTo>
                  <a:pt x="85" y="63"/>
                  <a:pt x="67" y="40"/>
                  <a:pt x="63" y="47"/>
                </a:cubicBezTo>
                <a:cubicBezTo>
                  <a:pt x="58" y="54"/>
                  <a:pt x="40" y="49"/>
                  <a:pt x="56" y="69"/>
                </a:cubicBezTo>
                <a:cubicBezTo>
                  <a:pt x="72" y="89"/>
                  <a:pt x="88" y="116"/>
                  <a:pt x="83" y="125"/>
                </a:cubicBezTo>
                <a:cubicBezTo>
                  <a:pt x="79" y="134"/>
                  <a:pt x="45" y="103"/>
                  <a:pt x="45" y="94"/>
                </a:cubicBezTo>
                <a:cubicBezTo>
                  <a:pt x="45" y="85"/>
                  <a:pt x="40" y="69"/>
                  <a:pt x="29" y="63"/>
                </a:cubicBezTo>
                <a:cubicBezTo>
                  <a:pt x="18" y="56"/>
                  <a:pt x="0" y="33"/>
                  <a:pt x="16" y="29"/>
                </a:cubicBezTo>
                <a:cubicBezTo>
                  <a:pt x="31" y="24"/>
                  <a:pt x="36" y="22"/>
                  <a:pt x="49" y="22"/>
                </a:cubicBezTo>
                <a:cubicBezTo>
                  <a:pt x="63" y="22"/>
                  <a:pt x="74" y="11"/>
                  <a:pt x="74" y="11"/>
                </a:cubicBezTo>
                <a:cubicBezTo>
                  <a:pt x="74" y="11"/>
                  <a:pt x="85" y="0"/>
                  <a:pt x="94" y="2"/>
                </a:cubicBezTo>
                <a:cubicBezTo>
                  <a:pt x="103" y="4"/>
                  <a:pt x="94" y="24"/>
                  <a:pt x="94" y="2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DFFB49D0-22AB-FC43-AF21-BB7395F8ED32}"/>
              </a:ext>
            </a:extLst>
          </p:cNvPr>
          <p:cNvSpPr>
            <a:spLocks/>
          </p:cNvSpPr>
          <p:nvPr/>
        </p:nvSpPr>
        <p:spPr bwMode="auto">
          <a:xfrm>
            <a:off x="3569741" y="3714904"/>
            <a:ext cx="254396" cy="215563"/>
          </a:xfrm>
          <a:custGeom>
            <a:avLst/>
            <a:gdLst/>
            <a:ahLst/>
            <a:cxnLst>
              <a:cxn ang="0">
                <a:pos x="77" y="13"/>
              </a:cxn>
              <a:cxn ang="0">
                <a:pos x="15" y="79"/>
              </a:cxn>
              <a:cxn ang="0">
                <a:pos x="43" y="78"/>
              </a:cxn>
              <a:cxn ang="0">
                <a:pos x="83" y="57"/>
              </a:cxn>
              <a:cxn ang="0">
                <a:pos x="114" y="72"/>
              </a:cxn>
              <a:cxn ang="0">
                <a:pos x="152" y="71"/>
              </a:cxn>
              <a:cxn ang="0">
                <a:pos x="173" y="78"/>
              </a:cxn>
              <a:cxn ang="0">
                <a:pos x="169" y="94"/>
              </a:cxn>
              <a:cxn ang="0">
                <a:pos x="123" y="109"/>
              </a:cxn>
              <a:cxn ang="0">
                <a:pos x="100" y="145"/>
              </a:cxn>
              <a:cxn ang="0">
                <a:pos x="105" y="166"/>
              </a:cxn>
              <a:cxn ang="0">
                <a:pos x="108" y="235"/>
              </a:cxn>
              <a:cxn ang="0">
                <a:pos x="133" y="219"/>
              </a:cxn>
              <a:cxn ang="0">
                <a:pos x="138" y="167"/>
              </a:cxn>
              <a:cxn ang="0">
                <a:pos x="143" y="137"/>
              </a:cxn>
              <a:cxn ang="0">
                <a:pos x="165" y="118"/>
              </a:cxn>
              <a:cxn ang="0">
                <a:pos x="177" y="108"/>
              </a:cxn>
              <a:cxn ang="0">
                <a:pos x="203" y="129"/>
              </a:cxn>
              <a:cxn ang="0">
                <a:pos x="197" y="159"/>
              </a:cxn>
              <a:cxn ang="0">
                <a:pos x="215" y="172"/>
              </a:cxn>
              <a:cxn ang="0">
                <a:pos x="221" y="171"/>
              </a:cxn>
              <a:cxn ang="0">
                <a:pos x="237" y="183"/>
              </a:cxn>
              <a:cxn ang="0">
                <a:pos x="244" y="158"/>
              </a:cxn>
              <a:cxn ang="0">
                <a:pos x="247" y="130"/>
              </a:cxn>
              <a:cxn ang="0">
                <a:pos x="270" y="139"/>
              </a:cxn>
              <a:cxn ang="0">
                <a:pos x="277" y="127"/>
              </a:cxn>
              <a:cxn ang="0">
                <a:pos x="253" y="103"/>
              </a:cxn>
              <a:cxn ang="0">
                <a:pos x="210" y="91"/>
              </a:cxn>
              <a:cxn ang="0">
                <a:pos x="171" y="55"/>
              </a:cxn>
              <a:cxn ang="0">
                <a:pos x="145" y="26"/>
              </a:cxn>
              <a:cxn ang="0">
                <a:pos x="117" y="1"/>
              </a:cxn>
              <a:cxn ang="0">
                <a:pos x="77" y="13"/>
              </a:cxn>
            </a:cxnLst>
            <a:rect l="0" t="0" r="r" b="b"/>
            <a:pathLst>
              <a:path w="279" h="237">
                <a:moveTo>
                  <a:pt x="77" y="13"/>
                </a:moveTo>
                <a:cubicBezTo>
                  <a:pt x="77" y="13"/>
                  <a:pt x="0" y="79"/>
                  <a:pt x="15" y="79"/>
                </a:cubicBezTo>
                <a:cubicBezTo>
                  <a:pt x="30" y="79"/>
                  <a:pt x="37" y="82"/>
                  <a:pt x="43" y="78"/>
                </a:cubicBezTo>
                <a:cubicBezTo>
                  <a:pt x="49" y="73"/>
                  <a:pt x="72" y="53"/>
                  <a:pt x="83" y="57"/>
                </a:cubicBezTo>
                <a:cubicBezTo>
                  <a:pt x="95" y="62"/>
                  <a:pt x="103" y="72"/>
                  <a:pt x="114" y="72"/>
                </a:cubicBezTo>
                <a:cubicBezTo>
                  <a:pt x="125" y="72"/>
                  <a:pt x="145" y="70"/>
                  <a:pt x="152" y="71"/>
                </a:cubicBezTo>
                <a:cubicBezTo>
                  <a:pt x="159" y="72"/>
                  <a:pt x="165" y="71"/>
                  <a:pt x="173" y="78"/>
                </a:cubicBezTo>
                <a:cubicBezTo>
                  <a:pt x="181" y="84"/>
                  <a:pt x="180" y="93"/>
                  <a:pt x="169" y="94"/>
                </a:cubicBezTo>
                <a:cubicBezTo>
                  <a:pt x="158" y="96"/>
                  <a:pt x="128" y="106"/>
                  <a:pt x="123" y="109"/>
                </a:cubicBezTo>
                <a:cubicBezTo>
                  <a:pt x="117" y="112"/>
                  <a:pt x="88" y="138"/>
                  <a:pt x="100" y="145"/>
                </a:cubicBezTo>
                <a:cubicBezTo>
                  <a:pt x="113" y="152"/>
                  <a:pt x="104" y="152"/>
                  <a:pt x="105" y="166"/>
                </a:cubicBezTo>
                <a:cubicBezTo>
                  <a:pt x="106" y="181"/>
                  <a:pt x="92" y="232"/>
                  <a:pt x="108" y="235"/>
                </a:cubicBezTo>
                <a:cubicBezTo>
                  <a:pt x="124" y="237"/>
                  <a:pt x="132" y="222"/>
                  <a:pt x="133" y="219"/>
                </a:cubicBezTo>
                <a:cubicBezTo>
                  <a:pt x="134" y="216"/>
                  <a:pt x="137" y="171"/>
                  <a:pt x="138" y="167"/>
                </a:cubicBezTo>
                <a:cubicBezTo>
                  <a:pt x="140" y="164"/>
                  <a:pt x="140" y="140"/>
                  <a:pt x="143" y="137"/>
                </a:cubicBezTo>
                <a:cubicBezTo>
                  <a:pt x="146" y="134"/>
                  <a:pt x="159" y="121"/>
                  <a:pt x="165" y="118"/>
                </a:cubicBezTo>
                <a:cubicBezTo>
                  <a:pt x="172" y="115"/>
                  <a:pt x="164" y="105"/>
                  <a:pt x="177" y="108"/>
                </a:cubicBezTo>
                <a:cubicBezTo>
                  <a:pt x="189" y="111"/>
                  <a:pt x="201" y="126"/>
                  <a:pt x="203" y="129"/>
                </a:cubicBezTo>
                <a:cubicBezTo>
                  <a:pt x="204" y="133"/>
                  <a:pt x="195" y="149"/>
                  <a:pt x="197" y="159"/>
                </a:cubicBezTo>
                <a:cubicBezTo>
                  <a:pt x="199" y="170"/>
                  <a:pt x="209" y="173"/>
                  <a:pt x="215" y="172"/>
                </a:cubicBezTo>
                <a:cubicBezTo>
                  <a:pt x="221" y="171"/>
                  <a:pt x="215" y="158"/>
                  <a:pt x="221" y="171"/>
                </a:cubicBezTo>
                <a:cubicBezTo>
                  <a:pt x="226" y="183"/>
                  <a:pt x="235" y="186"/>
                  <a:pt x="237" y="183"/>
                </a:cubicBezTo>
                <a:cubicBezTo>
                  <a:pt x="240" y="180"/>
                  <a:pt x="243" y="167"/>
                  <a:pt x="244" y="158"/>
                </a:cubicBezTo>
                <a:cubicBezTo>
                  <a:pt x="245" y="149"/>
                  <a:pt x="241" y="129"/>
                  <a:pt x="247" y="130"/>
                </a:cubicBezTo>
                <a:cubicBezTo>
                  <a:pt x="254" y="131"/>
                  <a:pt x="264" y="142"/>
                  <a:pt x="270" y="139"/>
                </a:cubicBezTo>
                <a:cubicBezTo>
                  <a:pt x="276" y="137"/>
                  <a:pt x="279" y="135"/>
                  <a:pt x="277" y="127"/>
                </a:cubicBezTo>
                <a:cubicBezTo>
                  <a:pt x="274" y="119"/>
                  <a:pt x="262" y="109"/>
                  <a:pt x="253" y="103"/>
                </a:cubicBezTo>
                <a:cubicBezTo>
                  <a:pt x="244" y="98"/>
                  <a:pt x="219" y="97"/>
                  <a:pt x="210" y="91"/>
                </a:cubicBezTo>
                <a:cubicBezTo>
                  <a:pt x="201" y="85"/>
                  <a:pt x="172" y="65"/>
                  <a:pt x="171" y="55"/>
                </a:cubicBezTo>
                <a:cubicBezTo>
                  <a:pt x="170" y="45"/>
                  <a:pt x="152" y="36"/>
                  <a:pt x="145" y="26"/>
                </a:cubicBezTo>
                <a:cubicBezTo>
                  <a:pt x="138" y="16"/>
                  <a:pt x="126" y="0"/>
                  <a:pt x="117" y="1"/>
                </a:cubicBezTo>
                <a:cubicBezTo>
                  <a:pt x="108" y="3"/>
                  <a:pt x="87" y="1"/>
                  <a:pt x="77" y="1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2" name="Freeform 12">
            <a:extLst>
              <a:ext uri="{FF2B5EF4-FFF2-40B4-BE49-F238E27FC236}">
                <a16:creationId xmlns:a16="http://schemas.microsoft.com/office/drawing/2014/main" id="{22907D6D-64FA-BF47-A595-7F78BCA5E0C2}"/>
              </a:ext>
            </a:extLst>
          </p:cNvPr>
          <p:cNvSpPr>
            <a:spLocks/>
          </p:cNvSpPr>
          <p:nvPr/>
        </p:nvSpPr>
        <p:spPr bwMode="auto">
          <a:xfrm>
            <a:off x="3769454" y="3851216"/>
            <a:ext cx="134727" cy="78459"/>
          </a:xfrm>
          <a:custGeom>
            <a:avLst/>
            <a:gdLst/>
            <a:ahLst/>
            <a:cxnLst>
              <a:cxn ang="0">
                <a:pos x="11" y="69"/>
              </a:cxn>
              <a:cxn ang="0">
                <a:pos x="60" y="38"/>
              </a:cxn>
              <a:cxn ang="0">
                <a:pos x="86" y="34"/>
              </a:cxn>
              <a:cxn ang="0">
                <a:pos x="113" y="14"/>
              </a:cxn>
              <a:cxn ang="0">
                <a:pos x="137" y="5"/>
              </a:cxn>
              <a:cxn ang="0">
                <a:pos x="146" y="9"/>
              </a:cxn>
              <a:cxn ang="0">
                <a:pos x="125" y="29"/>
              </a:cxn>
              <a:cxn ang="0">
                <a:pos x="80" y="51"/>
              </a:cxn>
              <a:cxn ang="0">
                <a:pos x="60" y="70"/>
              </a:cxn>
              <a:cxn ang="0">
                <a:pos x="9" y="86"/>
              </a:cxn>
              <a:cxn ang="0">
                <a:pos x="11" y="69"/>
              </a:cxn>
            </a:cxnLst>
            <a:rect l="0" t="0" r="r" b="b"/>
            <a:pathLst>
              <a:path w="148" h="86">
                <a:moveTo>
                  <a:pt x="11" y="69"/>
                </a:moveTo>
                <a:cubicBezTo>
                  <a:pt x="15" y="65"/>
                  <a:pt x="46" y="38"/>
                  <a:pt x="60" y="38"/>
                </a:cubicBezTo>
                <a:cubicBezTo>
                  <a:pt x="73" y="38"/>
                  <a:pt x="84" y="38"/>
                  <a:pt x="86" y="34"/>
                </a:cubicBezTo>
                <a:cubicBezTo>
                  <a:pt x="88" y="31"/>
                  <a:pt x="98" y="14"/>
                  <a:pt x="113" y="14"/>
                </a:cubicBezTo>
                <a:cubicBezTo>
                  <a:pt x="127" y="14"/>
                  <a:pt x="133" y="6"/>
                  <a:pt x="137" y="5"/>
                </a:cubicBezTo>
                <a:cubicBezTo>
                  <a:pt x="142" y="4"/>
                  <a:pt x="145" y="0"/>
                  <a:pt x="146" y="9"/>
                </a:cubicBezTo>
                <a:cubicBezTo>
                  <a:pt x="148" y="18"/>
                  <a:pt x="139" y="24"/>
                  <a:pt x="125" y="29"/>
                </a:cubicBezTo>
                <a:cubicBezTo>
                  <a:pt x="112" y="33"/>
                  <a:pt x="82" y="42"/>
                  <a:pt x="80" y="51"/>
                </a:cubicBezTo>
                <a:cubicBezTo>
                  <a:pt x="78" y="60"/>
                  <a:pt x="69" y="67"/>
                  <a:pt x="60" y="70"/>
                </a:cubicBezTo>
                <a:cubicBezTo>
                  <a:pt x="51" y="73"/>
                  <a:pt x="17" y="86"/>
                  <a:pt x="9" y="86"/>
                </a:cubicBezTo>
                <a:cubicBezTo>
                  <a:pt x="2" y="86"/>
                  <a:pt x="0" y="77"/>
                  <a:pt x="11" y="6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3" name="Freeform 13">
            <a:extLst>
              <a:ext uri="{FF2B5EF4-FFF2-40B4-BE49-F238E27FC236}">
                <a16:creationId xmlns:a16="http://schemas.microsoft.com/office/drawing/2014/main" id="{024B5822-439C-A941-A3BB-E3824C8F91FA}"/>
              </a:ext>
            </a:extLst>
          </p:cNvPr>
          <p:cNvSpPr>
            <a:spLocks/>
          </p:cNvSpPr>
          <p:nvPr/>
        </p:nvSpPr>
        <p:spPr bwMode="auto">
          <a:xfrm>
            <a:off x="2910371" y="2503154"/>
            <a:ext cx="230621" cy="255189"/>
          </a:xfrm>
          <a:custGeom>
            <a:avLst/>
            <a:gdLst/>
            <a:ahLst/>
            <a:cxnLst>
              <a:cxn ang="0">
                <a:pos x="43" y="252"/>
              </a:cxn>
              <a:cxn ang="0">
                <a:pos x="6" y="215"/>
              </a:cxn>
              <a:cxn ang="0">
                <a:pos x="12" y="123"/>
              </a:cxn>
              <a:cxn ang="0">
                <a:pos x="35" y="92"/>
              </a:cxn>
              <a:cxn ang="0">
                <a:pos x="23" y="34"/>
              </a:cxn>
              <a:cxn ang="0">
                <a:pos x="86" y="20"/>
              </a:cxn>
              <a:cxn ang="0">
                <a:pos x="158" y="57"/>
              </a:cxn>
              <a:cxn ang="0">
                <a:pos x="187" y="49"/>
              </a:cxn>
              <a:cxn ang="0">
                <a:pos x="228" y="94"/>
              </a:cxn>
              <a:cxn ang="0">
                <a:pos x="141" y="178"/>
              </a:cxn>
              <a:cxn ang="0">
                <a:pos x="112" y="224"/>
              </a:cxn>
              <a:cxn ang="0">
                <a:pos x="75" y="275"/>
              </a:cxn>
              <a:cxn ang="0">
                <a:pos x="43" y="252"/>
              </a:cxn>
            </a:cxnLst>
            <a:rect l="0" t="0" r="r" b="b"/>
            <a:pathLst>
              <a:path w="253" h="281">
                <a:moveTo>
                  <a:pt x="43" y="252"/>
                </a:moveTo>
                <a:cubicBezTo>
                  <a:pt x="43" y="252"/>
                  <a:pt x="3" y="241"/>
                  <a:pt x="6" y="215"/>
                </a:cubicBezTo>
                <a:cubicBezTo>
                  <a:pt x="9" y="189"/>
                  <a:pt x="0" y="143"/>
                  <a:pt x="12" y="123"/>
                </a:cubicBezTo>
                <a:cubicBezTo>
                  <a:pt x="23" y="103"/>
                  <a:pt x="43" y="118"/>
                  <a:pt x="35" y="92"/>
                </a:cubicBezTo>
                <a:cubicBezTo>
                  <a:pt x="26" y="66"/>
                  <a:pt x="12" y="46"/>
                  <a:pt x="23" y="34"/>
                </a:cubicBezTo>
                <a:cubicBezTo>
                  <a:pt x="35" y="23"/>
                  <a:pt x="55" y="0"/>
                  <a:pt x="86" y="20"/>
                </a:cubicBezTo>
                <a:cubicBezTo>
                  <a:pt x="118" y="40"/>
                  <a:pt x="147" y="69"/>
                  <a:pt x="158" y="57"/>
                </a:cubicBezTo>
                <a:cubicBezTo>
                  <a:pt x="170" y="46"/>
                  <a:pt x="167" y="34"/>
                  <a:pt x="187" y="49"/>
                </a:cubicBezTo>
                <a:cubicBezTo>
                  <a:pt x="207" y="63"/>
                  <a:pt x="253" y="74"/>
                  <a:pt x="228" y="94"/>
                </a:cubicBezTo>
                <a:cubicBezTo>
                  <a:pt x="202" y="115"/>
                  <a:pt x="147" y="163"/>
                  <a:pt x="141" y="178"/>
                </a:cubicBezTo>
                <a:cubicBezTo>
                  <a:pt x="135" y="192"/>
                  <a:pt x="115" y="198"/>
                  <a:pt x="112" y="224"/>
                </a:cubicBezTo>
                <a:cubicBezTo>
                  <a:pt x="110" y="250"/>
                  <a:pt x="92" y="281"/>
                  <a:pt x="75" y="275"/>
                </a:cubicBezTo>
                <a:cubicBezTo>
                  <a:pt x="58" y="270"/>
                  <a:pt x="43" y="252"/>
                  <a:pt x="43" y="25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4" name="Freeform 14">
            <a:extLst>
              <a:ext uri="{FF2B5EF4-FFF2-40B4-BE49-F238E27FC236}">
                <a16:creationId xmlns:a16="http://schemas.microsoft.com/office/drawing/2014/main" id="{AD1AAF08-1295-F44F-828A-6350FBFFA8BD}"/>
              </a:ext>
            </a:extLst>
          </p:cNvPr>
          <p:cNvSpPr>
            <a:spLocks/>
          </p:cNvSpPr>
          <p:nvPr/>
        </p:nvSpPr>
        <p:spPr bwMode="auto">
          <a:xfrm>
            <a:off x="3064911" y="2604595"/>
            <a:ext cx="320175" cy="297192"/>
          </a:xfrm>
          <a:custGeom>
            <a:avLst/>
            <a:gdLst/>
            <a:ahLst/>
            <a:cxnLst>
              <a:cxn ang="0">
                <a:pos x="78" y="11"/>
              </a:cxn>
              <a:cxn ang="0">
                <a:pos x="98" y="57"/>
              </a:cxn>
              <a:cxn ang="0">
                <a:pos x="144" y="60"/>
              </a:cxn>
              <a:cxn ang="0">
                <a:pos x="184" y="57"/>
              </a:cxn>
              <a:cxn ang="0">
                <a:pos x="210" y="97"/>
              </a:cxn>
              <a:cxn ang="0">
                <a:pos x="222" y="37"/>
              </a:cxn>
              <a:cxn ang="0">
                <a:pos x="279" y="80"/>
              </a:cxn>
              <a:cxn ang="0">
                <a:pos x="348" y="201"/>
              </a:cxn>
              <a:cxn ang="0">
                <a:pos x="328" y="264"/>
              </a:cxn>
              <a:cxn ang="0">
                <a:pos x="331" y="301"/>
              </a:cxn>
              <a:cxn ang="0">
                <a:pos x="250" y="284"/>
              </a:cxn>
              <a:cxn ang="0">
                <a:pos x="141" y="324"/>
              </a:cxn>
              <a:cxn ang="0">
                <a:pos x="86" y="293"/>
              </a:cxn>
              <a:cxn ang="0">
                <a:pos x="32" y="250"/>
              </a:cxn>
              <a:cxn ang="0">
                <a:pos x="95" y="227"/>
              </a:cxn>
              <a:cxn ang="0">
                <a:pos x="52" y="184"/>
              </a:cxn>
              <a:cxn ang="0">
                <a:pos x="9" y="143"/>
              </a:cxn>
              <a:cxn ang="0">
                <a:pos x="0" y="123"/>
              </a:cxn>
              <a:cxn ang="0">
                <a:pos x="20" y="51"/>
              </a:cxn>
              <a:cxn ang="0">
                <a:pos x="78" y="11"/>
              </a:cxn>
            </a:cxnLst>
            <a:rect l="0" t="0" r="r" b="b"/>
            <a:pathLst>
              <a:path w="351" h="327">
                <a:moveTo>
                  <a:pt x="78" y="11"/>
                </a:moveTo>
                <a:cubicBezTo>
                  <a:pt x="86" y="23"/>
                  <a:pt x="81" y="69"/>
                  <a:pt x="98" y="57"/>
                </a:cubicBezTo>
                <a:cubicBezTo>
                  <a:pt x="115" y="46"/>
                  <a:pt x="129" y="43"/>
                  <a:pt x="144" y="60"/>
                </a:cubicBezTo>
                <a:cubicBezTo>
                  <a:pt x="158" y="77"/>
                  <a:pt x="176" y="49"/>
                  <a:pt x="184" y="57"/>
                </a:cubicBezTo>
                <a:cubicBezTo>
                  <a:pt x="193" y="66"/>
                  <a:pt x="184" y="97"/>
                  <a:pt x="210" y="97"/>
                </a:cubicBezTo>
                <a:cubicBezTo>
                  <a:pt x="236" y="97"/>
                  <a:pt x="193" y="43"/>
                  <a:pt x="222" y="37"/>
                </a:cubicBezTo>
                <a:cubicBezTo>
                  <a:pt x="250" y="31"/>
                  <a:pt x="265" y="54"/>
                  <a:pt x="279" y="80"/>
                </a:cubicBezTo>
                <a:cubicBezTo>
                  <a:pt x="294" y="106"/>
                  <a:pt x="345" y="155"/>
                  <a:pt x="348" y="201"/>
                </a:cubicBezTo>
                <a:cubicBezTo>
                  <a:pt x="351" y="247"/>
                  <a:pt x="314" y="247"/>
                  <a:pt x="328" y="264"/>
                </a:cubicBezTo>
                <a:cubicBezTo>
                  <a:pt x="343" y="281"/>
                  <a:pt x="345" y="298"/>
                  <a:pt x="331" y="301"/>
                </a:cubicBezTo>
                <a:cubicBezTo>
                  <a:pt x="317" y="304"/>
                  <a:pt x="276" y="270"/>
                  <a:pt x="250" y="284"/>
                </a:cubicBezTo>
                <a:cubicBezTo>
                  <a:pt x="224" y="298"/>
                  <a:pt x="173" y="327"/>
                  <a:pt x="141" y="324"/>
                </a:cubicBezTo>
                <a:cubicBezTo>
                  <a:pt x="109" y="321"/>
                  <a:pt x="86" y="293"/>
                  <a:pt x="86" y="293"/>
                </a:cubicBezTo>
                <a:cubicBezTo>
                  <a:pt x="86" y="293"/>
                  <a:pt x="34" y="264"/>
                  <a:pt x="32" y="250"/>
                </a:cubicBezTo>
                <a:cubicBezTo>
                  <a:pt x="29" y="235"/>
                  <a:pt x="75" y="235"/>
                  <a:pt x="95" y="227"/>
                </a:cubicBezTo>
                <a:cubicBezTo>
                  <a:pt x="115" y="218"/>
                  <a:pt x="81" y="186"/>
                  <a:pt x="52" y="184"/>
                </a:cubicBezTo>
                <a:cubicBezTo>
                  <a:pt x="23" y="181"/>
                  <a:pt x="6" y="152"/>
                  <a:pt x="9" y="143"/>
                </a:cubicBezTo>
                <a:cubicBezTo>
                  <a:pt x="11" y="135"/>
                  <a:pt x="0" y="138"/>
                  <a:pt x="0" y="123"/>
                </a:cubicBezTo>
                <a:cubicBezTo>
                  <a:pt x="0" y="109"/>
                  <a:pt x="11" y="57"/>
                  <a:pt x="20" y="51"/>
                </a:cubicBezTo>
                <a:cubicBezTo>
                  <a:pt x="29" y="46"/>
                  <a:pt x="69" y="0"/>
                  <a:pt x="78" y="1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5" name="Freeform 15">
            <a:extLst>
              <a:ext uri="{FF2B5EF4-FFF2-40B4-BE49-F238E27FC236}">
                <a16:creationId xmlns:a16="http://schemas.microsoft.com/office/drawing/2014/main" id="{886C2EFB-20C1-5742-A3ED-1D116ADDBCD1}"/>
              </a:ext>
            </a:extLst>
          </p:cNvPr>
          <p:cNvSpPr>
            <a:spLocks/>
          </p:cNvSpPr>
          <p:nvPr/>
        </p:nvSpPr>
        <p:spPr bwMode="auto">
          <a:xfrm>
            <a:off x="3377160" y="2568140"/>
            <a:ext cx="114914" cy="190203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60" y="5"/>
              </a:cxn>
              <a:cxn ang="0">
                <a:pos x="115" y="28"/>
              </a:cxn>
              <a:cxn ang="0">
                <a:pos x="106" y="83"/>
              </a:cxn>
              <a:cxn ang="0">
                <a:pos x="121" y="132"/>
              </a:cxn>
              <a:cxn ang="0">
                <a:pos x="92" y="183"/>
              </a:cxn>
              <a:cxn ang="0">
                <a:pos x="49" y="129"/>
              </a:cxn>
              <a:cxn ang="0">
                <a:pos x="8" y="86"/>
              </a:cxn>
              <a:cxn ang="0">
                <a:pos x="37" y="68"/>
              </a:cxn>
              <a:cxn ang="0">
                <a:pos x="20" y="28"/>
              </a:cxn>
            </a:cxnLst>
            <a:rect l="0" t="0" r="r" b="b"/>
            <a:pathLst>
              <a:path w="126" h="209">
                <a:moveTo>
                  <a:pt x="20" y="28"/>
                </a:moveTo>
                <a:cubicBezTo>
                  <a:pt x="20" y="28"/>
                  <a:pt x="28" y="0"/>
                  <a:pt x="60" y="5"/>
                </a:cubicBezTo>
                <a:cubicBezTo>
                  <a:pt x="92" y="11"/>
                  <a:pt x="121" y="8"/>
                  <a:pt x="115" y="28"/>
                </a:cubicBezTo>
                <a:cubicBezTo>
                  <a:pt x="109" y="48"/>
                  <a:pt x="86" y="66"/>
                  <a:pt x="106" y="83"/>
                </a:cubicBezTo>
                <a:cubicBezTo>
                  <a:pt x="126" y="100"/>
                  <a:pt x="123" y="120"/>
                  <a:pt x="121" y="132"/>
                </a:cubicBezTo>
                <a:cubicBezTo>
                  <a:pt x="118" y="143"/>
                  <a:pt x="109" y="209"/>
                  <a:pt x="92" y="183"/>
                </a:cubicBezTo>
                <a:cubicBezTo>
                  <a:pt x="74" y="158"/>
                  <a:pt x="63" y="140"/>
                  <a:pt x="49" y="129"/>
                </a:cubicBezTo>
                <a:cubicBezTo>
                  <a:pt x="34" y="117"/>
                  <a:pt x="0" y="97"/>
                  <a:pt x="8" y="86"/>
                </a:cubicBezTo>
                <a:cubicBezTo>
                  <a:pt x="17" y="74"/>
                  <a:pt x="37" y="68"/>
                  <a:pt x="37" y="68"/>
                </a:cubicBezTo>
                <a:cubicBezTo>
                  <a:pt x="37" y="68"/>
                  <a:pt x="17" y="54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6" name="Freeform 16">
            <a:extLst>
              <a:ext uri="{FF2B5EF4-FFF2-40B4-BE49-F238E27FC236}">
                <a16:creationId xmlns:a16="http://schemas.microsoft.com/office/drawing/2014/main" id="{4E7A7EAC-80C2-1A46-AD81-78C6FB8AE594}"/>
              </a:ext>
            </a:extLst>
          </p:cNvPr>
          <p:cNvSpPr>
            <a:spLocks/>
          </p:cNvSpPr>
          <p:nvPr/>
        </p:nvSpPr>
        <p:spPr bwMode="auto">
          <a:xfrm>
            <a:off x="2965847" y="2263023"/>
            <a:ext cx="146615" cy="150577"/>
          </a:xfrm>
          <a:custGeom>
            <a:avLst/>
            <a:gdLst/>
            <a:ahLst/>
            <a:cxnLst>
              <a:cxn ang="0">
                <a:pos x="14" y="114"/>
              </a:cxn>
              <a:cxn ang="0">
                <a:pos x="69" y="43"/>
              </a:cxn>
              <a:cxn ang="0">
                <a:pos x="129" y="17"/>
              </a:cxn>
              <a:cxn ang="0">
                <a:pos x="155" y="20"/>
              </a:cxn>
              <a:cxn ang="0">
                <a:pos x="143" y="80"/>
              </a:cxn>
              <a:cxn ang="0">
                <a:pos x="118" y="123"/>
              </a:cxn>
              <a:cxn ang="0">
                <a:pos x="69" y="132"/>
              </a:cxn>
              <a:cxn ang="0">
                <a:pos x="40" y="160"/>
              </a:cxn>
              <a:cxn ang="0">
                <a:pos x="14" y="114"/>
              </a:cxn>
            </a:cxnLst>
            <a:rect l="0" t="0" r="r" b="b"/>
            <a:pathLst>
              <a:path w="161" h="166">
                <a:moveTo>
                  <a:pt x="14" y="114"/>
                </a:moveTo>
                <a:cubicBezTo>
                  <a:pt x="14" y="114"/>
                  <a:pt x="46" y="51"/>
                  <a:pt x="69" y="43"/>
                </a:cubicBezTo>
                <a:cubicBezTo>
                  <a:pt x="92" y="34"/>
                  <a:pt x="129" y="17"/>
                  <a:pt x="129" y="17"/>
                </a:cubicBezTo>
                <a:cubicBezTo>
                  <a:pt x="129" y="17"/>
                  <a:pt x="149" y="0"/>
                  <a:pt x="155" y="20"/>
                </a:cubicBezTo>
                <a:cubicBezTo>
                  <a:pt x="161" y="40"/>
                  <a:pt x="143" y="57"/>
                  <a:pt x="143" y="80"/>
                </a:cubicBezTo>
                <a:cubicBezTo>
                  <a:pt x="143" y="103"/>
                  <a:pt x="138" y="135"/>
                  <a:pt x="118" y="123"/>
                </a:cubicBezTo>
                <a:cubicBezTo>
                  <a:pt x="97" y="111"/>
                  <a:pt x="69" y="114"/>
                  <a:pt x="69" y="132"/>
                </a:cubicBezTo>
                <a:cubicBezTo>
                  <a:pt x="69" y="149"/>
                  <a:pt x="51" y="166"/>
                  <a:pt x="40" y="160"/>
                </a:cubicBezTo>
                <a:cubicBezTo>
                  <a:pt x="28" y="155"/>
                  <a:pt x="0" y="149"/>
                  <a:pt x="14" y="11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7" name="Freeform 17">
            <a:extLst>
              <a:ext uri="{FF2B5EF4-FFF2-40B4-BE49-F238E27FC236}">
                <a16:creationId xmlns:a16="http://schemas.microsoft.com/office/drawing/2014/main" id="{09B9331D-7528-B241-A10A-F86246D35495}"/>
              </a:ext>
            </a:extLst>
          </p:cNvPr>
          <p:cNvSpPr>
            <a:spLocks/>
          </p:cNvSpPr>
          <p:nvPr/>
        </p:nvSpPr>
        <p:spPr bwMode="auto">
          <a:xfrm>
            <a:off x="3083138" y="2314536"/>
            <a:ext cx="236169" cy="216356"/>
          </a:xfrm>
          <a:custGeom>
            <a:avLst/>
            <a:gdLst/>
            <a:ahLst/>
            <a:cxnLst>
              <a:cxn ang="0">
                <a:pos x="81" y="69"/>
              </a:cxn>
              <a:cxn ang="0">
                <a:pos x="153" y="115"/>
              </a:cxn>
              <a:cxn ang="0">
                <a:pos x="170" y="78"/>
              </a:cxn>
              <a:cxn ang="0">
                <a:pos x="184" y="32"/>
              </a:cxn>
              <a:cxn ang="0">
                <a:pos x="222" y="100"/>
              </a:cxn>
              <a:cxn ang="0">
                <a:pos x="242" y="100"/>
              </a:cxn>
              <a:cxn ang="0">
                <a:pos x="236" y="164"/>
              </a:cxn>
              <a:cxn ang="0">
                <a:pos x="161" y="190"/>
              </a:cxn>
              <a:cxn ang="0">
                <a:pos x="72" y="215"/>
              </a:cxn>
              <a:cxn ang="0">
                <a:pos x="66" y="161"/>
              </a:cxn>
              <a:cxn ang="0">
                <a:pos x="9" y="164"/>
              </a:cxn>
              <a:cxn ang="0">
                <a:pos x="23" y="109"/>
              </a:cxn>
              <a:cxn ang="0">
                <a:pos x="38" y="66"/>
              </a:cxn>
              <a:cxn ang="0">
                <a:pos x="81" y="69"/>
              </a:cxn>
            </a:cxnLst>
            <a:rect l="0" t="0" r="r" b="b"/>
            <a:pathLst>
              <a:path w="259" h="238">
                <a:moveTo>
                  <a:pt x="81" y="69"/>
                </a:moveTo>
                <a:cubicBezTo>
                  <a:pt x="81" y="69"/>
                  <a:pt x="124" y="106"/>
                  <a:pt x="153" y="115"/>
                </a:cubicBezTo>
                <a:cubicBezTo>
                  <a:pt x="181" y="123"/>
                  <a:pt x="170" y="106"/>
                  <a:pt x="170" y="78"/>
                </a:cubicBezTo>
                <a:cubicBezTo>
                  <a:pt x="170" y="49"/>
                  <a:pt x="164" y="0"/>
                  <a:pt x="184" y="32"/>
                </a:cubicBezTo>
                <a:cubicBezTo>
                  <a:pt x="205" y="63"/>
                  <a:pt x="202" y="100"/>
                  <a:pt x="222" y="100"/>
                </a:cubicBezTo>
                <a:cubicBezTo>
                  <a:pt x="242" y="100"/>
                  <a:pt x="230" y="75"/>
                  <a:pt x="242" y="100"/>
                </a:cubicBezTo>
                <a:cubicBezTo>
                  <a:pt x="253" y="126"/>
                  <a:pt x="259" y="158"/>
                  <a:pt x="236" y="164"/>
                </a:cubicBezTo>
                <a:cubicBezTo>
                  <a:pt x="213" y="169"/>
                  <a:pt x="179" y="169"/>
                  <a:pt x="161" y="190"/>
                </a:cubicBezTo>
                <a:cubicBezTo>
                  <a:pt x="144" y="210"/>
                  <a:pt x="75" y="238"/>
                  <a:pt x="72" y="215"/>
                </a:cubicBezTo>
                <a:cubicBezTo>
                  <a:pt x="69" y="192"/>
                  <a:pt x="81" y="155"/>
                  <a:pt x="66" y="161"/>
                </a:cubicBezTo>
                <a:cubicBezTo>
                  <a:pt x="52" y="167"/>
                  <a:pt x="17" y="190"/>
                  <a:pt x="9" y="164"/>
                </a:cubicBezTo>
                <a:cubicBezTo>
                  <a:pt x="0" y="138"/>
                  <a:pt x="12" y="118"/>
                  <a:pt x="23" y="109"/>
                </a:cubicBezTo>
                <a:cubicBezTo>
                  <a:pt x="35" y="100"/>
                  <a:pt x="38" y="66"/>
                  <a:pt x="38" y="66"/>
                </a:cubicBezTo>
                <a:cubicBezTo>
                  <a:pt x="38" y="66"/>
                  <a:pt x="52" y="40"/>
                  <a:pt x="81" y="6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8" name="Freeform 18">
            <a:extLst>
              <a:ext uri="{FF2B5EF4-FFF2-40B4-BE49-F238E27FC236}">
                <a16:creationId xmlns:a16="http://schemas.microsoft.com/office/drawing/2014/main" id="{D0A61901-2522-8A4E-941F-CFF414761B83}"/>
              </a:ext>
            </a:extLst>
          </p:cNvPr>
          <p:cNvSpPr>
            <a:spLocks/>
          </p:cNvSpPr>
          <p:nvPr/>
        </p:nvSpPr>
        <p:spPr bwMode="auto">
          <a:xfrm>
            <a:off x="3626009" y="2565762"/>
            <a:ext cx="575364" cy="676805"/>
          </a:xfrm>
          <a:custGeom>
            <a:avLst/>
            <a:gdLst/>
            <a:ahLst/>
            <a:cxnLst>
              <a:cxn ang="0">
                <a:pos x="32" y="31"/>
              </a:cxn>
              <a:cxn ang="0">
                <a:pos x="20" y="189"/>
              </a:cxn>
              <a:cxn ang="0">
                <a:pos x="63" y="258"/>
              </a:cxn>
              <a:cxn ang="0">
                <a:pos x="144" y="275"/>
              </a:cxn>
              <a:cxn ang="0">
                <a:pos x="210" y="270"/>
              </a:cxn>
              <a:cxn ang="0">
                <a:pos x="236" y="258"/>
              </a:cxn>
              <a:cxn ang="0">
                <a:pos x="357" y="376"/>
              </a:cxn>
              <a:cxn ang="0">
                <a:pos x="380" y="439"/>
              </a:cxn>
              <a:cxn ang="0">
                <a:pos x="349" y="505"/>
              </a:cxn>
              <a:cxn ang="0">
                <a:pos x="343" y="554"/>
              </a:cxn>
              <a:cxn ang="0">
                <a:pos x="277" y="580"/>
              </a:cxn>
              <a:cxn ang="0">
                <a:pos x="349" y="597"/>
              </a:cxn>
              <a:cxn ang="0">
                <a:pos x="418" y="657"/>
              </a:cxn>
              <a:cxn ang="0">
                <a:pos x="524" y="723"/>
              </a:cxn>
              <a:cxn ang="0">
                <a:pos x="481" y="640"/>
              </a:cxn>
              <a:cxn ang="0">
                <a:pos x="547" y="675"/>
              </a:cxn>
              <a:cxn ang="0">
                <a:pos x="556" y="623"/>
              </a:cxn>
              <a:cxn ang="0">
                <a:pos x="490" y="531"/>
              </a:cxn>
              <a:cxn ang="0">
                <a:pos x="527" y="499"/>
              </a:cxn>
              <a:cxn ang="0">
                <a:pos x="570" y="560"/>
              </a:cxn>
              <a:cxn ang="0">
                <a:pos x="596" y="517"/>
              </a:cxn>
              <a:cxn ang="0">
                <a:pos x="613" y="471"/>
              </a:cxn>
              <a:cxn ang="0">
                <a:pos x="559" y="430"/>
              </a:cxn>
              <a:cxn ang="0">
                <a:pos x="504" y="382"/>
              </a:cxn>
              <a:cxn ang="0">
                <a:pos x="481" y="318"/>
              </a:cxn>
              <a:cxn ang="0">
                <a:pos x="472" y="258"/>
              </a:cxn>
              <a:cxn ang="0">
                <a:pos x="418" y="229"/>
              </a:cxn>
              <a:cxn ang="0">
                <a:pos x="403" y="186"/>
              </a:cxn>
              <a:cxn ang="0">
                <a:pos x="351" y="161"/>
              </a:cxn>
              <a:cxn ang="0">
                <a:pos x="300" y="100"/>
              </a:cxn>
              <a:cxn ang="0">
                <a:pos x="300" y="54"/>
              </a:cxn>
              <a:cxn ang="0">
                <a:pos x="222" y="11"/>
              </a:cxn>
              <a:cxn ang="0">
                <a:pos x="138" y="20"/>
              </a:cxn>
              <a:cxn ang="0">
                <a:pos x="86" y="117"/>
              </a:cxn>
              <a:cxn ang="0">
                <a:pos x="95" y="17"/>
              </a:cxn>
              <a:cxn ang="0">
                <a:pos x="32" y="31"/>
              </a:cxn>
            </a:cxnLst>
            <a:rect l="0" t="0" r="r" b="b"/>
            <a:pathLst>
              <a:path w="631" h="744">
                <a:moveTo>
                  <a:pt x="32" y="31"/>
                </a:moveTo>
                <a:cubicBezTo>
                  <a:pt x="30" y="40"/>
                  <a:pt x="0" y="166"/>
                  <a:pt x="20" y="189"/>
                </a:cubicBezTo>
                <a:cubicBezTo>
                  <a:pt x="40" y="212"/>
                  <a:pt x="35" y="258"/>
                  <a:pt x="63" y="258"/>
                </a:cubicBezTo>
                <a:cubicBezTo>
                  <a:pt x="92" y="258"/>
                  <a:pt x="121" y="270"/>
                  <a:pt x="144" y="275"/>
                </a:cubicBezTo>
                <a:cubicBezTo>
                  <a:pt x="167" y="281"/>
                  <a:pt x="202" y="278"/>
                  <a:pt x="210" y="270"/>
                </a:cubicBezTo>
                <a:cubicBezTo>
                  <a:pt x="219" y="261"/>
                  <a:pt x="187" y="227"/>
                  <a:pt x="236" y="258"/>
                </a:cubicBezTo>
                <a:cubicBezTo>
                  <a:pt x="285" y="290"/>
                  <a:pt x="346" y="353"/>
                  <a:pt x="357" y="376"/>
                </a:cubicBezTo>
                <a:cubicBezTo>
                  <a:pt x="369" y="399"/>
                  <a:pt x="392" y="405"/>
                  <a:pt x="380" y="439"/>
                </a:cubicBezTo>
                <a:cubicBezTo>
                  <a:pt x="369" y="474"/>
                  <a:pt x="340" y="479"/>
                  <a:pt x="349" y="505"/>
                </a:cubicBezTo>
                <a:cubicBezTo>
                  <a:pt x="357" y="531"/>
                  <a:pt x="369" y="548"/>
                  <a:pt x="343" y="554"/>
                </a:cubicBezTo>
                <a:cubicBezTo>
                  <a:pt x="317" y="560"/>
                  <a:pt x="256" y="542"/>
                  <a:pt x="277" y="580"/>
                </a:cubicBezTo>
                <a:cubicBezTo>
                  <a:pt x="297" y="617"/>
                  <a:pt x="328" y="588"/>
                  <a:pt x="349" y="597"/>
                </a:cubicBezTo>
                <a:cubicBezTo>
                  <a:pt x="369" y="606"/>
                  <a:pt x="395" y="637"/>
                  <a:pt x="418" y="657"/>
                </a:cubicBezTo>
                <a:cubicBezTo>
                  <a:pt x="441" y="677"/>
                  <a:pt x="524" y="744"/>
                  <a:pt x="524" y="723"/>
                </a:cubicBezTo>
                <a:cubicBezTo>
                  <a:pt x="524" y="703"/>
                  <a:pt x="441" y="634"/>
                  <a:pt x="481" y="640"/>
                </a:cubicBezTo>
                <a:cubicBezTo>
                  <a:pt x="521" y="646"/>
                  <a:pt x="524" y="680"/>
                  <a:pt x="547" y="675"/>
                </a:cubicBezTo>
                <a:cubicBezTo>
                  <a:pt x="570" y="669"/>
                  <a:pt x="562" y="632"/>
                  <a:pt x="556" y="623"/>
                </a:cubicBezTo>
                <a:cubicBezTo>
                  <a:pt x="550" y="614"/>
                  <a:pt x="487" y="557"/>
                  <a:pt x="490" y="531"/>
                </a:cubicBezTo>
                <a:cubicBezTo>
                  <a:pt x="492" y="505"/>
                  <a:pt x="513" y="471"/>
                  <a:pt x="527" y="499"/>
                </a:cubicBezTo>
                <a:cubicBezTo>
                  <a:pt x="541" y="528"/>
                  <a:pt x="556" y="565"/>
                  <a:pt x="570" y="560"/>
                </a:cubicBezTo>
                <a:cubicBezTo>
                  <a:pt x="585" y="554"/>
                  <a:pt x="593" y="531"/>
                  <a:pt x="596" y="517"/>
                </a:cubicBezTo>
                <a:cubicBezTo>
                  <a:pt x="599" y="502"/>
                  <a:pt x="631" y="491"/>
                  <a:pt x="613" y="471"/>
                </a:cubicBezTo>
                <a:cubicBezTo>
                  <a:pt x="596" y="451"/>
                  <a:pt x="579" y="448"/>
                  <a:pt x="559" y="430"/>
                </a:cubicBezTo>
                <a:cubicBezTo>
                  <a:pt x="539" y="413"/>
                  <a:pt x="510" y="405"/>
                  <a:pt x="504" y="382"/>
                </a:cubicBezTo>
                <a:cubicBezTo>
                  <a:pt x="498" y="359"/>
                  <a:pt x="472" y="353"/>
                  <a:pt x="481" y="318"/>
                </a:cubicBezTo>
                <a:cubicBezTo>
                  <a:pt x="490" y="284"/>
                  <a:pt x="498" y="264"/>
                  <a:pt x="472" y="258"/>
                </a:cubicBezTo>
                <a:cubicBezTo>
                  <a:pt x="446" y="252"/>
                  <a:pt x="423" y="244"/>
                  <a:pt x="418" y="229"/>
                </a:cubicBezTo>
                <a:cubicBezTo>
                  <a:pt x="412" y="215"/>
                  <a:pt x="403" y="186"/>
                  <a:pt x="403" y="186"/>
                </a:cubicBezTo>
                <a:cubicBezTo>
                  <a:pt x="403" y="186"/>
                  <a:pt x="354" y="169"/>
                  <a:pt x="351" y="161"/>
                </a:cubicBezTo>
                <a:cubicBezTo>
                  <a:pt x="349" y="152"/>
                  <a:pt x="302" y="112"/>
                  <a:pt x="300" y="100"/>
                </a:cubicBezTo>
                <a:cubicBezTo>
                  <a:pt x="297" y="89"/>
                  <a:pt x="302" y="63"/>
                  <a:pt x="300" y="54"/>
                </a:cubicBezTo>
                <a:cubicBezTo>
                  <a:pt x="297" y="46"/>
                  <a:pt x="251" y="17"/>
                  <a:pt x="222" y="11"/>
                </a:cubicBezTo>
                <a:cubicBezTo>
                  <a:pt x="193" y="5"/>
                  <a:pt x="144" y="0"/>
                  <a:pt x="138" y="20"/>
                </a:cubicBezTo>
                <a:cubicBezTo>
                  <a:pt x="133" y="40"/>
                  <a:pt x="89" y="143"/>
                  <a:pt x="86" y="117"/>
                </a:cubicBezTo>
                <a:cubicBezTo>
                  <a:pt x="84" y="92"/>
                  <a:pt x="112" y="20"/>
                  <a:pt x="95" y="17"/>
                </a:cubicBezTo>
                <a:cubicBezTo>
                  <a:pt x="78" y="14"/>
                  <a:pt x="38" y="8"/>
                  <a:pt x="32" y="3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89" name="Freeform 19">
            <a:extLst>
              <a:ext uri="{FF2B5EF4-FFF2-40B4-BE49-F238E27FC236}">
                <a16:creationId xmlns:a16="http://schemas.microsoft.com/office/drawing/2014/main" id="{A21A6C36-907E-E34D-9871-F3F59565E074}"/>
              </a:ext>
            </a:extLst>
          </p:cNvPr>
          <p:cNvSpPr>
            <a:spLocks/>
          </p:cNvSpPr>
          <p:nvPr/>
        </p:nvSpPr>
        <p:spPr bwMode="auto">
          <a:xfrm>
            <a:off x="3387463" y="2338312"/>
            <a:ext cx="86384" cy="146615"/>
          </a:xfrm>
          <a:custGeom>
            <a:avLst/>
            <a:gdLst/>
            <a:ahLst/>
            <a:cxnLst>
              <a:cxn ang="0">
                <a:pos x="38" y="43"/>
              </a:cxn>
              <a:cxn ang="0">
                <a:pos x="58" y="3"/>
              </a:cxn>
              <a:cxn ang="0">
                <a:pos x="89" y="34"/>
              </a:cxn>
              <a:cxn ang="0">
                <a:pos x="86" y="120"/>
              </a:cxn>
              <a:cxn ang="0">
                <a:pos x="40" y="141"/>
              </a:cxn>
              <a:cxn ang="0">
                <a:pos x="12" y="95"/>
              </a:cxn>
              <a:cxn ang="0">
                <a:pos x="38" y="43"/>
              </a:cxn>
            </a:cxnLst>
            <a:rect l="0" t="0" r="r" b="b"/>
            <a:pathLst>
              <a:path w="95" h="161">
                <a:moveTo>
                  <a:pt x="38" y="43"/>
                </a:moveTo>
                <a:cubicBezTo>
                  <a:pt x="66" y="51"/>
                  <a:pt x="35" y="0"/>
                  <a:pt x="58" y="3"/>
                </a:cubicBezTo>
                <a:cubicBezTo>
                  <a:pt x="81" y="6"/>
                  <a:pt x="84" y="11"/>
                  <a:pt x="89" y="34"/>
                </a:cubicBezTo>
                <a:cubicBezTo>
                  <a:pt x="95" y="57"/>
                  <a:pt x="84" y="103"/>
                  <a:pt x="86" y="120"/>
                </a:cubicBezTo>
                <a:cubicBezTo>
                  <a:pt x="89" y="138"/>
                  <a:pt x="40" y="161"/>
                  <a:pt x="40" y="141"/>
                </a:cubicBezTo>
                <a:cubicBezTo>
                  <a:pt x="40" y="120"/>
                  <a:pt x="23" y="103"/>
                  <a:pt x="12" y="95"/>
                </a:cubicBezTo>
                <a:cubicBezTo>
                  <a:pt x="0" y="86"/>
                  <a:pt x="6" y="34"/>
                  <a:pt x="38" y="4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0" name="Freeform 20">
            <a:extLst>
              <a:ext uri="{FF2B5EF4-FFF2-40B4-BE49-F238E27FC236}">
                <a16:creationId xmlns:a16="http://schemas.microsoft.com/office/drawing/2014/main" id="{52FACA6C-C085-BB43-B360-F36BE26E69AE}"/>
              </a:ext>
            </a:extLst>
          </p:cNvPr>
          <p:cNvSpPr>
            <a:spLocks/>
          </p:cNvSpPr>
          <p:nvPr/>
        </p:nvSpPr>
        <p:spPr bwMode="auto">
          <a:xfrm>
            <a:off x="3506340" y="2426280"/>
            <a:ext cx="53891" cy="84006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1" y="52"/>
              </a:cxn>
              <a:cxn ang="0">
                <a:pos x="49" y="78"/>
              </a:cxn>
              <a:cxn ang="0">
                <a:pos x="20" y="9"/>
              </a:cxn>
            </a:cxnLst>
            <a:rect l="0" t="0" r="r" b="b"/>
            <a:pathLst>
              <a:path w="60" h="92">
                <a:moveTo>
                  <a:pt x="20" y="9"/>
                </a:moveTo>
                <a:cubicBezTo>
                  <a:pt x="8" y="12"/>
                  <a:pt x="0" y="41"/>
                  <a:pt x="11" y="52"/>
                </a:cubicBezTo>
                <a:cubicBezTo>
                  <a:pt x="23" y="64"/>
                  <a:pt x="40" y="92"/>
                  <a:pt x="49" y="78"/>
                </a:cubicBezTo>
                <a:cubicBezTo>
                  <a:pt x="57" y="64"/>
                  <a:pt x="60" y="0"/>
                  <a:pt x="20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0CD5752B-6F5E-0F4F-BAEF-FCAA7C3E4CEA}"/>
              </a:ext>
            </a:extLst>
          </p:cNvPr>
          <p:cNvSpPr>
            <a:spLocks/>
          </p:cNvSpPr>
          <p:nvPr/>
        </p:nvSpPr>
        <p:spPr bwMode="auto">
          <a:xfrm>
            <a:off x="3495244" y="1554517"/>
            <a:ext cx="700580" cy="955769"/>
          </a:xfrm>
          <a:custGeom>
            <a:avLst/>
            <a:gdLst/>
            <a:ahLst/>
            <a:cxnLst>
              <a:cxn ang="0">
                <a:pos x="63" y="893"/>
              </a:cxn>
              <a:cxn ang="0">
                <a:pos x="112" y="1034"/>
              </a:cxn>
              <a:cxn ang="0">
                <a:pos x="179" y="1043"/>
              </a:cxn>
              <a:cxn ang="0">
                <a:pos x="311" y="1046"/>
              </a:cxn>
              <a:cxn ang="0">
                <a:pos x="357" y="977"/>
              </a:cxn>
              <a:cxn ang="0">
                <a:pos x="219" y="962"/>
              </a:cxn>
              <a:cxn ang="0">
                <a:pos x="136" y="925"/>
              </a:cxn>
              <a:cxn ang="0">
                <a:pos x="130" y="882"/>
              </a:cxn>
              <a:cxn ang="0">
                <a:pos x="277" y="876"/>
              </a:cxn>
              <a:cxn ang="0">
                <a:pos x="383" y="876"/>
              </a:cxn>
              <a:cxn ang="0">
                <a:pos x="346" y="816"/>
              </a:cxn>
              <a:cxn ang="0">
                <a:pos x="400" y="738"/>
              </a:cxn>
              <a:cxn ang="0">
                <a:pos x="452" y="658"/>
              </a:cxn>
              <a:cxn ang="0">
                <a:pos x="432" y="606"/>
              </a:cxn>
              <a:cxn ang="0">
                <a:pos x="467" y="537"/>
              </a:cxn>
              <a:cxn ang="0">
                <a:pos x="521" y="517"/>
              </a:cxn>
              <a:cxn ang="0">
                <a:pos x="530" y="474"/>
              </a:cxn>
              <a:cxn ang="0">
                <a:pos x="573" y="422"/>
              </a:cxn>
              <a:cxn ang="0">
                <a:pos x="691" y="267"/>
              </a:cxn>
              <a:cxn ang="0">
                <a:pos x="683" y="233"/>
              </a:cxn>
              <a:cxn ang="0">
                <a:pos x="769" y="106"/>
              </a:cxn>
              <a:cxn ang="0">
                <a:pos x="688" y="35"/>
              </a:cxn>
              <a:cxn ang="0">
                <a:pos x="634" y="17"/>
              </a:cxn>
              <a:cxn ang="0">
                <a:pos x="516" y="3"/>
              </a:cxn>
              <a:cxn ang="0">
                <a:pos x="458" y="3"/>
              </a:cxn>
              <a:cxn ang="0">
                <a:pos x="435" y="58"/>
              </a:cxn>
              <a:cxn ang="0">
                <a:pos x="372" y="37"/>
              </a:cxn>
              <a:cxn ang="0">
                <a:pos x="337" y="89"/>
              </a:cxn>
              <a:cxn ang="0">
                <a:pos x="303" y="129"/>
              </a:cxn>
              <a:cxn ang="0">
                <a:pos x="285" y="158"/>
              </a:cxn>
              <a:cxn ang="0">
                <a:pos x="216" y="158"/>
              </a:cxn>
              <a:cxn ang="0">
                <a:pos x="187" y="193"/>
              </a:cxn>
              <a:cxn ang="0">
                <a:pos x="110" y="233"/>
              </a:cxn>
              <a:cxn ang="0">
                <a:pos x="150" y="287"/>
              </a:cxn>
              <a:cxn ang="0">
                <a:pos x="196" y="325"/>
              </a:cxn>
              <a:cxn ang="0">
                <a:pos x="228" y="336"/>
              </a:cxn>
              <a:cxn ang="0">
                <a:pos x="228" y="382"/>
              </a:cxn>
              <a:cxn ang="0">
                <a:pos x="317" y="391"/>
              </a:cxn>
              <a:cxn ang="0">
                <a:pos x="403" y="262"/>
              </a:cxn>
              <a:cxn ang="0">
                <a:pos x="412" y="351"/>
              </a:cxn>
              <a:cxn ang="0">
                <a:pos x="349" y="420"/>
              </a:cxn>
              <a:cxn ang="0">
                <a:pos x="337" y="523"/>
              </a:cxn>
              <a:cxn ang="0">
                <a:pos x="225" y="457"/>
              </a:cxn>
              <a:cxn ang="0">
                <a:pos x="190" y="474"/>
              </a:cxn>
              <a:cxn ang="0">
                <a:pos x="118" y="388"/>
              </a:cxn>
              <a:cxn ang="0">
                <a:pos x="61" y="302"/>
              </a:cxn>
              <a:cxn ang="0">
                <a:pos x="55" y="394"/>
              </a:cxn>
              <a:cxn ang="0">
                <a:pos x="69" y="486"/>
              </a:cxn>
              <a:cxn ang="0">
                <a:pos x="112" y="569"/>
              </a:cxn>
              <a:cxn ang="0">
                <a:pos x="101" y="652"/>
              </a:cxn>
              <a:cxn ang="0">
                <a:pos x="187" y="678"/>
              </a:cxn>
              <a:cxn ang="0">
                <a:pos x="228" y="741"/>
              </a:cxn>
              <a:cxn ang="0">
                <a:pos x="196" y="799"/>
              </a:cxn>
              <a:cxn ang="0">
                <a:pos x="92" y="847"/>
              </a:cxn>
              <a:cxn ang="0">
                <a:pos x="17" y="856"/>
              </a:cxn>
            </a:cxnLst>
            <a:rect l="0" t="0" r="r" b="b"/>
            <a:pathLst>
              <a:path w="769" h="1051">
                <a:moveTo>
                  <a:pt x="17" y="856"/>
                </a:moveTo>
                <a:cubicBezTo>
                  <a:pt x="17" y="856"/>
                  <a:pt x="38" y="882"/>
                  <a:pt x="63" y="893"/>
                </a:cubicBezTo>
                <a:cubicBezTo>
                  <a:pt x="89" y="905"/>
                  <a:pt x="98" y="942"/>
                  <a:pt x="98" y="962"/>
                </a:cubicBezTo>
                <a:cubicBezTo>
                  <a:pt x="98" y="982"/>
                  <a:pt x="95" y="1026"/>
                  <a:pt x="112" y="1034"/>
                </a:cubicBezTo>
                <a:cubicBezTo>
                  <a:pt x="130" y="1043"/>
                  <a:pt x="141" y="1046"/>
                  <a:pt x="150" y="1043"/>
                </a:cubicBezTo>
                <a:cubicBezTo>
                  <a:pt x="158" y="1040"/>
                  <a:pt x="150" y="1034"/>
                  <a:pt x="179" y="1043"/>
                </a:cubicBezTo>
                <a:cubicBezTo>
                  <a:pt x="207" y="1051"/>
                  <a:pt x="248" y="1043"/>
                  <a:pt x="268" y="1043"/>
                </a:cubicBezTo>
                <a:cubicBezTo>
                  <a:pt x="288" y="1043"/>
                  <a:pt x="291" y="1046"/>
                  <a:pt x="311" y="1046"/>
                </a:cubicBezTo>
                <a:cubicBezTo>
                  <a:pt x="331" y="1046"/>
                  <a:pt x="354" y="1043"/>
                  <a:pt x="357" y="1028"/>
                </a:cubicBezTo>
                <a:cubicBezTo>
                  <a:pt x="360" y="1014"/>
                  <a:pt x="354" y="988"/>
                  <a:pt x="357" y="977"/>
                </a:cubicBezTo>
                <a:cubicBezTo>
                  <a:pt x="360" y="965"/>
                  <a:pt x="334" y="945"/>
                  <a:pt x="308" y="942"/>
                </a:cubicBezTo>
                <a:cubicBezTo>
                  <a:pt x="282" y="939"/>
                  <a:pt x="245" y="959"/>
                  <a:pt x="219" y="962"/>
                </a:cubicBezTo>
                <a:cubicBezTo>
                  <a:pt x="193" y="965"/>
                  <a:pt x="158" y="965"/>
                  <a:pt x="150" y="957"/>
                </a:cubicBezTo>
                <a:cubicBezTo>
                  <a:pt x="141" y="948"/>
                  <a:pt x="130" y="942"/>
                  <a:pt x="136" y="925"/>
                </a:cubicBezTo>
                <a:cubicBezTo>
                  <a:pt x="141" y="908"/>
                  <a:pt x="147" y="905"/>
                  <a:pt x="138" y="893"/>
                </a:cubicBezTo>
                <a:cubicBezTo>
                  <a:pt x="130" y="882"/>
                  <a:pt x="112" y="893"/>
                  <a:pt x="130" y="882"/>
                </a:cubicBezTo>
                <a:cubicBezTo>
                  <a:pt x="147" y="870"/>
                  <a:pt x="158" y="879"/>
                  <a:pt x="199" y="885"/>
                </a:cubicBezTo>
                <a:cubicBezTo>
                  <a:pt x="239" y="890"/>
                  <a:pt x="256" y="879"/>
                  <a:pt x="277" y="876"/>
                </a:cubicBezTo>
                <a:cubicBezTo>
                  <a:pt x="297" y="873"/>
                  <a:pt x="300" y="853"/>
                  <a:pt x="323" y="870"/>
                </a:cubicBezTo>
                <a:cubicBezTo>
                  <a:pt x="346" y="888"/>
                  <a:pt x="366" y="888"/>
                  <a:pt x="383" y="876"/>
                </a:cubicBezTo>
                <a:cubicBezTo>
                  <a:pt x="400" y="865"/>
                  <a:pt x="400" y="856"/>
                  <a:pt x="395" y="845"/>
                </a:cubicBezTo>
                <a:cubicBezTo>
                  <a:pt x="389" y="833"/>
                  <a:pt x="334" y="836"/>
                  <a:pt x="346" y="816"/>
                </a:cubicBezTo>
                <a:cubicBezTo>
                  <a:pt x="357" y="796"/>
                  <a:pt x="377" y="793"/>
                  <a:pt x="389" y="784"/>
                </a:cubicBezTo>
                <a:cubicBezTo>
                  <a:pt x="400" y="776"/>
                  <a:pt x="392" y="744"/>
                  <a:pt x="400" y="738"/>
                </a:cubicBezTo>
                <a:cubicBezTo>
                  <a:pt x="409" y="733"/>
                  <a:pt x="446" y="707"/>
                  <a:pt x="446" y="707"/>
                </a:cubicBezTo>
                <a:cubicBezTo>
                  <a:pt x="452" y="658"/>
                  <a:pt x="452" y="658"/>
                  <a:pt x="452" y="658"/>
                </a:cubicBezTo>
                <a:cubicBezTo>
                  <a:pt x="470" y="638"/>
                  <a:pt x="470" y="638"/>
                  <a:pt x="470" y="638"/>
                </a:cubicBezTo>
                <a:cubicBezTo>
                  <a:pt x="432" y="606"/>
                  <a:pt x="432" y="606"/>
                  <a:pt x="432" y="606"/>
                </a:cubicBezTo>
                <a:cubicBezTo>
                  <a:pt x="432" y="606"/>
                  <a:pt x="409" y="566"/>
                  <a:pt x="426" y="557"/>
                </a:cubicBezTo>
                <a:cubicBezTo>
                  <a:pt x="444" y="549"/>
                  <a:pt x="455" y="534"/>
                  <a:pt x="467" y="537"/>
                </a:cubicBezTo>
                <a:cubicBezTo>
                  <a:pt x="478" y="540"/>
                  <a:pt x="487" y="514"/>
                  <a:pt x="487" y="514"/>
                </a:cubicBezTo>
                <a:cubicBezTo>
                  <a:pt x="487" y="514"/>
                  <a:pt x="516" y="503"/>
                  <a:pt x="521" y="517"/>
                </a:cubicBezTo>
                <a:cubicBezTo>
                  <a:pt x="527" y="532"/>
                  <a:pt x="544" y="514"/>
                  <a:pt x="544" y="514"/>
                </a:cubicBezTo>
                <a:cubicBezTo>
                  <a:pt x="530" y="474"/>
                  <a:pt x="530" y="474"/>
                  <a:pt x="530" y="474"/>
                </a:cubicBezTo>
                <a:cubicBezTo>
                  <a:pt x="564" y="440"/>
                  <a:pt x="564" y="440"/>
                  <a:pt x="564" y="440"/>
                </a:cubicBezTo>
                <a:cubicBezTo>
                  <a:pt x="573" y="422"/>
                  <a:pt x="573" y="422"/>
                  <a:pt x="573" y="422"/>
                </a:cubicBezTo>
                <a:cubicBezTo>
                  <a:pt x="573" y="422"/>
                  <a:pt x="605" y="379"/>
                  <a:pt x="622" y="362"/>
                </a:cubicBezTo>
                <a:cubicBezTo>
                  <a:pt x="639" y="345"/>
                  <a:pt x="717" y="262"/>
                  <a:pt x="691" y="267"/>
                </a:cubicBezTo>
                <a:cubicBezTo>
                  <a:pt x="665" y="273"/>
                  <a:pt x="573" y="333"/>
                  <a:pt x="590" y="310"/>
                </a:cubicBezTo>
                <a:cubicBezTo>
                  <a:pt x="608" y="287"/>
                  <a:pt x="677" y="241"/>
                  <a:pt x="683" y="233"/>
                </a:cubicBezTo>
                <a:cubicBezTo>
                  <a:pt x="688" y="224"/>
                  <a:pt x="729" y="193"/>
                  <a:pt x="737" y="184"/>
                </a:cubicBezTo>
                <a:cubicBezTo>
                  <a:pt x="746" y="175"/>
                  <a:pt x="769" y="106"/>
                  <a:pt x="769" y="106"/>
                </a:cubicBezTo>
                <a:cubicBezTo>
                  <a:pt x="769" y="106"/>
                  <a:pt x="737" y="104"/>
                  <a:pt x="731" y="81"/>
                </a:cubicBezTo>
                <a:cubicBezTo>
                  <a:pt x="726" y="58"/>
                  <a:pt x="706" y="29"/>
                  <a:pt x="688" y="35"/>
                </a:cubicBezTo>
                <a:cubicBezTo>
                  <a:pt x="671" y="40"/>
                  <a:pt x="616" y="72"/>
                  <a:pt x="616" y="72"/>
                </a:cubicBezTo>
                <a:cubicBezTo>
                  <a:pt x="616" y="72"/>
                  <a:pt x="651" y="29"/>
                  <a:pt x="634" y="17"/>
                </a:cubicBezTo>
                <a:cubicBezTo>
                  <a:pt x="616" y="6"/>
                  <a:pt x="576" y="9"/>
                  <a:pt x="564" y="6"/>
                </a:cubicBezTo>
                <a:cubicBezTo>
                  <a:pt x="553" y="3"/>
                  <a:pt x="527" y="0"/>
                  <a:pt x="516" y="3"/>
                </a:cubicBezTo>
                <a:cubicBezTo>
                  <a:pt x="504" y="6"/>
                  <a:pt x="518" y="63"/>
                  <a:pt x="518" y="63"/>
                </a:cubicBezTo>
                <a:cubicBezTo>
                  <a:pt x="458" y="3"/>
                  <a:pt x="458" y="3"/>
                  <a:pt x="458" y="3"/>
                </a:cubicBezTo>
                <a:cubicBezTo>
                  <a:pt x="415" y="12"/>
                  <a:pt x="415" y="12"/>
                  <a:pt x="415" y="12"/>
                </a:cubicBezTo>
                <a:cubicBezTo>
                  <a:pt x="415" y="12"/>
                  <a:pt x="426" y="37"/>
                  <a:pt x="435" y="58"/>
                </a:cubicBezTo>
                <a:cubicBezTo>
                  <a:pt x="444" y="78"/>
                  <a:pt x="418" y="81"/>
                  <a:pt x="409" y="66"/>
                </a:cubicBezTo>
                <a:cubicBezTo>
                  <a:pt x="400" y="52"/>
                  <a:pt x="383" y="35"/>
                  <a:pt x="372" y="37"/>
                </a:cubicBezTo>
                <a:cubicBezTo>
                  <a:pt x="360" y="40"/>
                  <a:pt x="337" y="55"/>
                  <a:pt x="337" y="63"/>
                </a:cubicBezTo>
                <a:cubicBezTo>
                  <a:pt x="337" y="72"/>
                  <a:pt x="351" y="92"/>
                  <a:pt x="337" y="89"/>
                </a:cubicBezTo>
                <a:cubicBezTo>
                  <a:pt x="323" y="86"/>
                  <a:pt x="297" y="81"/>
                  <a:pt x="297" y="89"/>
                </a:cubicBezTo>
                <a:cubicBezTo>
                  <a:pt x="297" y="98"/>
                  <a:pt x="288" y="124"/>
                  <a:pt x="303" y="129"/>
                </a:cubicBezTo>
                <a:cubicBezTo>
                  <a:pt x="317" y="135"/>
                  <a:pt x="337" y="193"/>
                  <a:pt x="325" y="190"/>
                </a:cubicBezTo>
                <a:cubicBezTo>
                  <a:pt x="314" y="187"/>
                  <a:pt x="300" y="170"/>
                  <a:pt x="285" y="158"/>
                </a:cubicBezTo>
                <a:cubicBezTo>
                  <a:pt x="271" y="147"/>
                  <a:pt x="228" y="121"/>
                  <a:pt x="228" y="121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16" y="158"/>
                  <a:pt x="259" y="181"/>
                  <a:pt x="242" y="193"/>
                </a:cubicBezTo>
                <a:cubicBezTo>
                  <a:pt x="225" y="204"/>
                  <a:pt x="205" y="195"/>
                  <a:pt x="187" y="193"/>
                </a:cubicBezTo>
                <a:cubicBezTo>
                  <a:pt x="170" y="190"/>
                  <a:pt x="144" y="204"/>
                  <a:pt x="136" y="213"/>
                </a:cubicBezTo>
                <a:cubicBezTo>
                  <a:pt x="127" y="221"/>
                  <a:pt x="84" y="224"/>
                  <a:pt x="110" y="233"/>
                </a:cubicBezTo>
                <a:cubicBezTo>
                  <a:pt x="136" y="241"/>
                  <a:pt x="158" y="239"/>
                  <a:pt x="156" y="256"/>
                </a:cubicBezTo>
                <a:cubicBezTo>
                  <a:pt x="153" y="273"/>
                  <a:pt x="136" y="284"/>
                  <a:pt x="150" y="287"/>
                </a:cubicBezTo>
                <a:cubicBezTo>
                  <a:pt x="164" y="290"/>
                  <a:pt x="164" y="310"/>
                  <a:pt x="164" y="310"/>
                </a:cubicBezTo>
                <a:cubicBezTo>
                  <a:pt x="164" y="310"/>
                  <a:pt x="179" y="330"/>
                  <a:pt x="196" y="325"/>
                </a:cubicBezTo>
                <a:cubicBezTo>
                  <a:pt x="213" y="319"/>
                  <a:pt x="254" y="290"/>
                  <a:pt x="259" y="302"/>
                </a:cubicBezTo>
                <a:cubicBezTo>
                  <a:pt x="265" y="313"/>
                  <a:pt x="202" y="333"/>
                  <a:pt x="228" y="336"/>
                </a:cubicBezTo>
                <a:cubicBezTo>
                  <a:pt x="254" y="339"/>
                  <a:pt x="274" y="333"/>
                  <a:pt x="268" y="348"/>
                </a:cubicBezTo>
                <a:cubicBezTo>
                  <a:pt x="262" y="362"/>
                  <a:pt x="213" y="371"/>
                  <a:pt x="228" y="382"/>
                </a:cubicBezTo>
                <a:cubicBezTo>
                  <a:pt x="242" y="394"/>
                  <a:pt x="259" y="402"/>
                  <a:pt x="279" y="397"/>
                </a:cubicBezTo>
                <a:cubicBezTo>
                  <a:pt x="300" y="391"/>
                  <a:pt x="297" y="394"/>
                  <a:pt x="317" y="391"/>
                </a:cubicBezTo>
                <a:cubicBezTo>
                  <a:pt x="337" y="388"/>
                  <a:pt x="337" y="365"/>
                  <a:pt x="349" y="356"/>
                </a:cubicBezTo>
                <a:cubicBezTo>
                  <a:pt x="360" y="348"/>
                  <a:pt x="374" y="264"/>
                  <a:pt x="403" y="262"/>
                </a:cubicBezTo>
                <a:cubicBezTo>
                  <a:pt x="432" y="259"/>
                  <a:pt x="421" y="279"/>
                  <a:pt x="412" y="296"/>
                </a:cubicBezTo>
                <a:cubicBezTo>
                  <a:pt x="403" y="313"/>
                  <a:pt x="380" y="342"/>
                  <a:pt x="412" y="351"/>
                </a:cubicBezTo>
                <a:cubicBezTo>
                  <a:pt x="444" y="359"/>
                  <a:pt x="429" y="382"/>
                  <a:pt x="409" y="385"/>
                </a:cubicBezTo>
                <a:cubicBezTo>
                  <a:pt x="389" y="388"/>
                  <a:pt x="360" y="414"/>
                  <a:pt x="349" y="420"/>
                </a:cubicBezTo>
                <a:cubicBezTo>
                  <a:pt x="337" y="425"/>
                  <a:pt x="291" y="434"/>
                  <a:pt x="311" y="454"/>
                </a:cubicBezTo>
                <a:cubicBezTo>
                  <a:pt x="331" y="474"/>
                  <a:pt x="349" y="543"/>
                  <a:pt x="337" y="523"/>
                </a:cubicBezTo>
                <a:cubicBezTo>
                  <a:pt x="325" y="503"/>
                  <a:pt x="274" y="454"/>
                  <a:pt x="265" y="451"/>
                </a:cubicBezTo>
                <a:cubicBezTo>
                  <a:pt x="256" y="448"/>
                  <a:pt x="219" y="442"/>
                  <a:pt x="225" y="457"/>
                </a:cubicBezTo>
                <a:cubicBezTo>
                  <a:pt x="230" y="471"/>
                  <a:pt x="242" y="500"/>
                  <a:pt x="233" y="503"/>
                </a:cubicBezTo>
                <a:cubicBezTo>
                  <a:pt x="225" y="506"/>
                  <a:pt x="202" y="483"/>
                  <a:pt x="190" y="474"/>
                </a:cubicBezTo>
                <a:cubicBezTo>
                  <a:pt x="179" y="465"/>
                  <a:pt x="153" y="425"/>
                  <a:pt x="153" y="425"/>
                </a:cubicBezTo>
                <a:cubicBezTo>
                  <a:pt x="153" y="425"/>
                  <a:pt x="121" y="405"/>
                  <a:pt x="118" y="388"/>
                </a:cubicBezTo>
                <a:cubicBezTo>
                  <a:pt x="115" y="371"/>
                  <a:pt x="107" y="333"/>
                  <a:pt x="104" y="322"/>
                </a:cubicBezTo>
                <a:cubicBezTo>
                  <a:pt x="101" y="310"/>
                  <a:pt x="63" y="284"/>
                  <a:pt x="61" y="302"/>
                </a:cubicBezTo>
                <a:cubicBezTo>
                  <a:pt x="58" y="319"/>
                  <a:pt x="52" y="322"/>
                  <a:pt x="66" y="339"/>
                </a:cubicBezTo>
                <a:cubicBezTo>
                  <a:pt x="81" y="356"/>
                  <a:pt x="55" y="394"/>
                  <a:pt x="55" y="394"/>
                </a:cubicBezTo>
                <a:cubicBezTo>
                  <a:pt x="55" y="394"/>
                  <a:pt x="23" y="405"/>
                  <a:pt x="29" y="422"/>
                </a:cubicBezTo>
                <a:cubicBezTo>
                  <a:pt x="35" y="440"/>
                  <a:pt x="58" y="474"/>
                  <a:pt x="69" y="486"/>
                </a:cubicBezTo>
                <a:cubicBezTo>
                  <a:pt x="81" y="497"/>
                  <a:pt x="52" y="523"/>
                  <a:pt x="75" y="529"/>
                </a:cubicBezTo>
                <a:cubicBezTo>
                  <a:pt x="98" y="534"/>
                  <a:pt x="118" y="560"/>
                  <a:pt x="112" y="569"/>
                </a:cubicBezTo>
                <a:cubicBezTo>
                  <a:pt x="107" y="577"/>
                  <a:pt x="89" y="583"/>
                  <a:pt x="89" y="600"/>
                </a:cubicBezTo>
                <a:cubicBezTo>
                  <a:pt x="89" y="618"/>
                  <a:pt x="84" y="635"/>
                  <a:pt x="101" y="652"/>
                </a:cubicBezTo>
                <a:cubicBezTo>
                  <a:pt x="118" y="669"/>
                  <a:pt x="133" y="687"/>
                  <a:pt x="144" y="681"/>
                </a:cubicBezTo>
                <a:cubicBezTo>
                  <a:pt x="156" y="675"/>
                  <a:pt x="179" y="672"/>
                  <a:pt x="187" y="678"/>
                </a:cubicBezTo>
                <a:cubicBezTo>
                  <a:pt x="196" y="684"/>
                  <a:pt x="222" y="684"/>
                  <a:pt x="233" y="701"/>
                </a:cubicBezTo>
                <a:cubicBezTo>
                  <a:pt x="245" y="718"/>
                  <a:pt x="242" y="741"/>
                  <a:pt x="228" y="741"/>
                </a:cubicBezTo>
                <a:cubicBezTo>
                  <a:pt x="213" y="741"/>
                  <a:pt x="199" y="741"/>
                  <a:pt x="196" y="750"/>
                </a:cubicBezTo>
                <a:cubicBezTo>
                  <a:pt x="193" y="758"/>
                  <a:pt x="205" y="793"/>
                  <a:pt x="196" y="799"/>
                </a:cubicBezTo>
                <a:cubicBezTo>
                  <a:pt x="187" y="804"/>
                  <a:pt x="167" y="810"/>
                  <a:pt x="156" y="822"/>
                </a:cubicBezTo>
                <a:cubicBezTo>
                  <a:pt x="144" y="833"/>
                  <a:pt x="95" y="856"/>
                  <a:pt x="92" y="847"/>
                </a:cubicBezTo>
                <a:cubicBezTo>
                  <a:pt x="89" y="839"/>
                  <a:pt x="29" y="824"/>
                  <a:pt x="29" y="824"/>
                </a:cubicBezTo>
                <a:cubicBezTo>
                  <a:pt x="29" y="824"/>
                  <a:pt x="0" y="845"/>
                  <a:pt x="17" y="856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2" name="Freeform 22">
            <a:extLst>
              <a:ext uri="{FF2B5EF4-FFF2-40B4-BE49-F238E27FC236}">
                <a16:creationId xmlns:a16="http://schemas.microsoft.com/office/drawing/2014/main" id="{53B7D1AD-1F3F-C544-9237-0F59DBAD59E5}"/>
              </a:ext>
            </a:extLst>
          </p:cNvPr>
          <p:cNvSpPr>
            <a:spLocks/>
          </p:cNvSpPr>
          <p:nvPr/>
        </p:nvSpPr>
        <p:spPr bwMode="auto">
          <a:xfrm>
            <a:off x="3303457" y="2063310"/>
            <a:ext cx="144237" cy="175938"/>
          </a:xfrm>
          <a:custGeom>
            <a:avLst/>
            <a:gdLst/>
            <a:ahLst/>
            <a:cxnLst>
              <a:cxn ang="0">
                <a:pos x="60" y="17"/>
              </a:cxn>
              <a:cxn ang="0">
                <a:pos x="98" y="58"/>
              </a:cxn>
              <a:cxn ang="0">
                <a:pos x="138" y="89"/>
              </a:cxn>
              <a:cxn ang="0">
                <a:pos x="153" y="152"/>
              </a:cxn>
              <a:cxn ang="0">
                <a:pos x="124" y="175"/>
              </a:cxn>
              <a:cxn ang="0">
                <a:pos x="101" y="144"/>
              </a:cxn>
              <a:cxn ang="0">
                <a:pos x="55" y="147"/>
              </a:cxn>
              <a:cxn ang="0">
                <a:pos x="17" y="101"/>
              </a:cxn>
              <a:cxn ang="0">
                <a:pos x="43" y="66"/>
              </a:cxn>
              <a:cxn ang="0">
                <a:pos x="6" y="20"/>
              </a:cxn>
              <a:cxn ang="0">
                <a:pos x="60" y="17"/>
              </a:cxn>
            </a:cxnLst>
            <a:rect l="0" t="0" r="r" b="b"/>
            <a:pathLst>
              <a:path w="158" h="193">
                <a:moveTo>
                  <a:pt x="60" y="17"/>
                </a:moveTo>
                <a:cubicBezTo>
                  <a:pt x="78" y="26"/>
                  <a:pt x="81" y="61"/>
                  <a:pt x="98" y="58"/>
                </a:cubicBezTo>
                <a:cubicBezTo>
                  <a:pt x="115" y="55"/>
                  <a:pt x="135" y="69"/>
                  <a:pt x="138" y="89"/>
                </a:cubicBezTo>
                <a:cubicBezTo>
                  <a:pt x="141" y="109"/>
                  <a:pt x="158" y="135"/>
                  <a:pt x="153" y="152"/>
                </a:cubicBezTo>
                <a:cubicBezTo>
                  <a:pt x="147" y="170"/>
                  <a:pt x="130" y="193"/>
                  <a:pt x="124" y="175"/>
                </a:cubicBezTo>
                <a:cubicBezTo>
                  <a:pt x="118" y="158"/>
                  <a:pt x="112" y="147"/>
                  <a:pt x="101" y="144"/>
                </a:cubicBezTo>
                <a:cubicBezTo>
                  <a:pt x="89" y="141"/>
                  <a:pt x="69" y="161"/>
                  <a:pt x="55" y="147"/>
                </a:cubicBezTo>
                <a:cubicBezTo>
                  <a:pt x="40" y="132"/>
                  <a:pt x="3" y="109"/>
                  <a:pt x="17" y="101"/>
                </a:cubicBezTo>
                <a:cubicBezTo>
                  <a:pt x="32" y="92"/>
                  <a:pt x="55" y="78"/>
                  <a:pt x="43" y="66"/>
                </a:cubicBezTo>
                <a:cubicBezTo>
                  <a:pt x="32" y="55"/>
                  <a:pt x="0" y="32"/>
                  <a:pt x="6" y="20"/>
                </a:cubicBezTo>
                <a:cubicBezTo>
                  <a:pt x="11" y="9"/>
                  <a:pt x="26" y="0"/>
                  <a:pt x="60" y="1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3" name="Freeform 23">
            <a:extLst>
              <a:ext uri="{FF2B5EF4-FFF2-40B4-BE49-F238E27FC236}">
                <a16:creationId xmlns:a16="http://schemas.microsoft.com/office/drawing/2014/main" id="{02C59764-18BE-4B48-B8CF-296511800FA0}"/>
              </a:ext>
            </a:extLst>
          </p:cNvPr>
          <p:cNvSpPr>
            <a:spLocks/>
          </p:cNvSpPr>
          <p:nvPr/>
        </p:nvSpPr>
        <p:spPr bwMode="auto">
          <a:xfrm>
            <a:off x="3464336" y="2126711"/>
            <a:ext cx="80836" cy="99064"/>
          </a:xfrm>
          <a:custGeom>
            <a:avLst/>
            <a:gdLst/>
            <a:ahLst/>
            <a:cxnLst>
              <a:cxn ang="0">
                <a:pos x="51" y="17"/>
              </a:cxn>
              <a:cxn ang="0">
                <a:pos x="83" y="58"/>
              </a:cxn>
              <a:cxn ang="0">
                <a:pos x="51" y="106"/>
              </a:cxn>
              <a:cxn ang="0">
                <a:pos x="28" y="60"/>
              </a:cxn>
              <a:cxn ang="0">
                <a:pos x="0" y="20"/>
              </a:cxn>
              <a:cxn ang="0">
                <a:pos x="51" y="17"/>
              </a:cxn>
            </a:cxnLst>
            <a:rect l="0" t="0" r="r" b="b"/>
            <a:pathLst>
              <a:path w="89" h="109">
                <a:moveTo>
                  <a:pt x="51" y="17"/>
                </a:moveTo>
                <a:cubicBezTo>
                  <a:pt x="62" y="25"/>
                  <a:pt x="89" y="43"/>
                  <a:pt x="83" y="58"/>
                </a:cubicBezTo>
                <a:cubicBezTo>
                  <a:pt x="77" y="72"/>
                  <a:pt x="66" y="109"/>
                  <a:pt x="51" y="106"/>
                </a:cubicBezTo>
                <a:cubicBezTo>
                  <a:pt x="37" y="104"/>
                  <a:pt x="46" y="81"/>
                  <a:pt x="28" y="60"/>
                </a:cubicBezTo>
                <a:cubicBezTo>
                  <a:pt x="11" y="40"/>
                  <a:pt x="0" y="20"/>
                  <a:pt x="0" y="20"/>
                </a:cubicBezTo>
                <a:cubicBezTo>
                  <a:pt x="0" y="20"/>
                  <a:pt x="28" y="0"/>
                  <a:pt x="51" y="1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4" name="Freeform 24">
            <a:extLst>
              <a:ext uri="{FF2B5EF4-FFF2-40B4-BE49-F238E27FC236}">
                <a16:creationId xmlns:a16="http://schemas.microsoft.com/office/drawing/2014/main" id="{8D4C5878-63A1-FB4D-A63E-1C61B25B6FB0}"/>
              </a:ext>
            </a:extLst>
          </p:cNvPr>
          <p:cNvSpPr>
            <a:spLocks/>
          </p:cNvSpPr>
          <p:nvPr/>
        </p:nvSpPr>
        <p:spPr bwMode="auto">
          <a:xfrm>
            <a:off x="3154464" y="2149694"/>
            <a:ext cx="86384" cy="126009"/>
          </a:xfrm>
          <a:custGeom>
            <a:avLst/>
            <a:gdLst/>
            <a:ahLst/>
            <a:cxnLst>
              <a:cxn ang="0">
                <a:pos x="34" y="9"/>
              </a:cxn>
              <a:cxn ang="0">
                <a:pos x="89" y="17"/>
              </a:cxn>
              <a:cxn ang="0">
                <a:pos x="80" y="60"/>
              </a:cxn>
              <a:cxn ang="0">
                <a:pos x="66" y="98"/>
              </a:cxn>
              <a:cxn ang="0">
                <a:pos x="52" y="129"/>
              </a:cxn>
              <a:cxn ang="0">
                <a:pos x="8" y="121"/>
              </a:cxn>
              <a:cxn ang="0">
                <a:pos x="17" y="72"/>
              </a:cxn>
              <a:cxn ang="0">
                <a:pos x="34" y="9"/>
              </a:cxn>
            </a:cxnLst>
            <a:rect l="0" t="0" r="r" b="b"/>
            <a:pathLst>
              <a:path w="95" h="138">
                <a:moveTo>
                  <a:pt x="34" y="9"/>
                </a:moveTo>
                <a:cubicBezTo>
                  <a:pt x="46" y="8"/>
                  <a:pt x="83" y="0"/>
                  <a:pt x="89" y="17"/>
                </a:cubicBezTo>
                <a:cubicBezTo>
                  <a:pt x="95" y="34"/>
                  <a:pt x="86" y="46"/>
                  <a:pt x="80" y="60"/>
                </a:cubicBezTo>
                <a:cubicBezTo>
                  <a:pt x="75" y="75"/>
                  <a:pt x="57" y="80"/>
                  <a:pt x="66" y="98"/>
                </a:cubicBezTo>
                <a:cubicBezTo>
                  <a:pt x="75" y="115"/>
                  <a:pt x="69" y="132"/>
                  <a:pt x="52" y="129"/>
                </a:cubicBezTo>
                <a:cubicBezTo>
                  <a:pt x="34" y="126"/>
                  <a:pt x="8" y="138"/>
                  <a:pt x="8" y="121"/>
                </a:cubicBezTo>
                <a:cubicBezTo>
                  <a:pt x="8" y="103"/>
                  <a:pt x="17" y="83"/>
                  <a:pt x="17" y="72"/>
                </a:cubicBezTo>
                <a:cubicBezTo>
                  <a:pt x="17" y="60"/>
                  <a:pt x="0" y="11"/>
                  <a:pt x="34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5" name="Freeform 25">
            <a:extLst>
              <a:ext uri="{FF2B5EF4-FFF2-40B4-BE49-F238E27FC236}">
                <a16:creationId xmlns:a16="http://schemas.microsoft.com/office/drawing/2014/main" id="{A2FA8E86-372F-E94E-8248-E13246DAB5C2}"/>
              </a:ext>
            </a:extLst>
          </p:cNvPr>
          <p:cNvSpPr>
            <a:spLocks/>
          </p:cNvSpPr>
          <p:nvPr/>
        </p:nvSpPr>
        <p:spPr bwMode="auto">
          <a:xfrm>
            <a:off x="3973922" y="1456246"/>
            <a:ext cx="1199863" cy="1876668"/>
          </a:xfrm>
          <a:custGeom>
            <a:avLst/>
            <a:gdLst/>
            <a:ahLst/>
            <a:cxnLst>
              <a:cxn ang="0">
                <a:pos x="246" y="384"/>
              </a:cxn>
              <a:cxn ang="0">
                <a:pos x="121" y="543"/>
              </a:cxn>
              <a:cxn ang="0">
                <a:pos x="159" y="664"/>
              </a:cxn>
              <a:cxn ang="0">
                <a:pos x="13" y="789"/>
              </a:cxn>
              <a:cxn ang="0">
                <a:pos x="142" y="888"/>
              </a:cxn>
              <a:cxn ang="0">
                <a:pos x="99" y="1000"/>
              </a:cxn>
              <a:cxn ang="0">
                <a:pos x="259" y="1034"/>
              </a:cxn>
              <a:cxn ang="0">
                <a:pos x="410" y="1388"/>
              </a:cxn>
              <a:cxn ang="0">
                <a:pos x="436" y="1491"/>
              </a:cxn>
              <a:cxn ang="0">
                <a:pos x="479" y="1586"/>
              </a:cxn>
              <a:cxn ang="0">
                <a:pos x="483" y="1831"/>
              </a:cxn>
              <a:cxn ang="0">
                <a:pos x="604" y="2008"/>
              </a:cxn>
              <a:cxn ang="0">
                <a:pos x="673" y="1866"/>
              </a:cxn>
              <a:cxn ang="0">
                <a:pos x="820" y="1685"/>
              </a:cxn>
              <a:cxn ang="0">
                <a:pos x="997" y="1573"/>
              </a:cxn>
              <a:cxn ang="0">
                <a:pos x="1028" y="1478"/>
              </a:cxn>
              <a:cxn ang="0">
                <a:pos x="1036" y="1418"/>
              </a:cxn>
              <a:cxn ang="0">
                <a:pos x="1101" y="1379"/>
              </a:cxn>
              <a:cxn ang="0">
                <a:pos x="1084" y="1284"/>
              </a:cxn>
              <a:cxn ang="0">
                <a:pos x="1127" y="1158"/>
              </a:cxn>
              <a:cxn ang="0">
                <a:pos x="1131" y="1043"/>
              </a:cxn>
              <a:cxn ang="0">
                <a:pos x="1144" y="935"/>
              </a:cxn>
              <a:cxn ang="0">
                <a:pos x="1136" y="845"/>
              </a:cxn>
              <a:cxn ang="0">
                <a:pos x="1161" y="642"/>
              </a:cxn>
              <a:cxn ang="0">
                <a:pos x="1166" y="556"/>
              </a:cxn>
              <a:cxn ang="0">
                <a:pos x="1213" y="483"/>
              </a:cxn>
              <a:cxn ang="0">
                <a:pos x="1287" y="328"/>
              </a:cxn>
              <a:cxn ang="0">
                <a:pos x="1192" y="358"/>
              </a:cxn>
              <a:cxn ang="0">
                <a:pos x="1058" y="492"/>
              </a:cxn>
              <a:cxn ang="0">
                <a:pos x="1084" y="293"/>
              </a:cxn>
              <a:cxn ang="0">
                <a:pos x="989" y="371"/>
              </a:cxn>
              <a:cxn ang="0">
                <a:pos x="902" y="306"/>
              </a:cxn>
              <a:cxn ang="0">
                <a:pos x="907" y="255"/>
              </a:cxn>
              <a:cxn ang="0">
                <a:pos x="1097" y="199"/>
              </a:cxn>
              <a:cxn ang="0">
                <a:pos x="1006" y="100"/>
              </a:cxn>
              <a:cxn ang="0">
                <a:pos x="984" y="61"/>
              </a:cxn>
              <a:cxn ang="0">
                <a:pos x="790" y="18"/>
              </a:cxn>
              <a:cxn ang="0">
                <a:pos x="704" y="112"/>
              </a:cxn>
              <a:cxn ang="0">
                <a:pos x="548" y="117"/>
              </a:cxn>
              <a:cxn ang="0">
                <a:pos x="630" y="255"/>
              </a:cxn>
              <a:cxn ang="0">
                <a:pos x="583" y="315"/>
              </a:cxn>
              <a:cxn ang="0">
                <a:pos x="466" y="216"/>
              </a:cxn>
              <a:cxn ang="0">
                <a:pos x="445" y="358"/>
              </a:cxn>
              <a:cxn ang="0">
                <a:pos x="384" y="237"/>
              </a:cxn>
            </a:cxnLst>
            <a:rect l="0" t="0" r="r" b="b"/>
            <a:pathLst>
              <a:path w="1317" h="2064">
                <a:moveTo>
                  <a:pt x="280" y="311"/>
                </a:moveTo>
                <a:cubicBezTo>
                  <a:pt x="280" y="311"/>
                  <a:pt x="237" y="358"/>
                  <a:pt x="246" y="384"/>
                </a:cubicBezTo>
                <a:cubicBezTo>
                  <a:pt x="254" y="410"/>
                  <a:pt x="233" y="418"/>
                  <a:pt x="207" y="436"/>
                </a:cubicBezTo>
                <a:cubicBezTo>
                  <a:pt x="181" y="453"/>
                  <a:pt x="108" y="522"/>
                  <a:pt x="121" y="543"/>
                </a:cubicBezTo>
                <a:cubicBezTo>
                  <a:pt x="134" y="565"/>
                  <a:pt x="159" y="573"/>
                  <a:pt x="172" y="573"/>
                </a:cubicBezTo>
                <a:cubicBezTo>
                  <a:pt x="185" y="573"/>
                  <a:pt x="177" y="642"/>
                  <a:pt x="159" y="664"/>
                </a:cubicBezTo>
                <a:cubicBezTo>
                  <a:pt x="142" y="685"/>
                  <a:pt x="116" y="694"/>
                  <a:pt x="82" y="724"/>
                </a:cubicBezTo>
                <a:cubicBezTo>
                  <a:pt x="47" y="754"/>
                  <a:pt x="0" y="750"/>
                  <a:pt x="13" y="789"/>
                </a:cubicBezTo>
                <a:cubicBezTo>
                  <a:pt x="26" y="828"/>
                  <a:pt x="47" y="879"/>
                  <a:pt x="82" y="875"/>
                </a:cubicBezTo>
                <a:cubicBezTo>
                  <a:pt x="116" y="871"/>
                  <a:pt x="151" y="853"/>
                  <a:pt x="142" y="888"/>
                </a:cubicBezTo>
                <a:cubicBezTo>
                  <a:pt x="134" y="922"/>
                  <a:pt x="82" y="922"/>
                  <a:pt x="69" y="940"/>
                </a:cubicBezTo>
                <a:cubicBezTo>
                  <a:pt x="56" y="957"/>
                  <a:pt x="73" y="983"/>
                  <a:pt x="99" y="1000"/>
                </a:cubicBezTo>
                <a:cubicBezTo>
                  <a:pt x="125" y="1017"/>
                  <a:pt x="121" y="1030"/>
                  <a:pt x="159" y="1021"/>
                </a:cubicBezTo>
                <a:cubicBezTo>
                  <a:pt x="198" y="1013"/>
                  <a:pt x="216" y="1013"/>
                  <a:pt x="259" y="1034"/>
                </a:cubicBezTo>
                <a:cubicBezTo>
                  <a:pt x="302" y="1056"/>
                  <a:pt x="367" y="1246"/>
                  <a:pt x="380" y="1293"/>
                </a:cubicBezTo>
                <a:cubicBezTo>
                  <a:pt x="393" y="1340"/>
                  <a:pt x="371" y="1392"/>
                  <a:pt x="410" y="1388"/>
                </a:cubicBezTo>
                <a:cubicBezTo>
                  <a:pt x="449" y="1383"/>
                  <a:pt x="462" y="1396"/>
                  <a:pt x="466" y="1431"/>
                </a:cubicBezTo>
                <a:cubicBezTo>
                  <a:pt x="470" y="1465"/>
                  <a:pt x="466" y="1470"/>
                  <a:pt x="436" y="1491"/>
                </a:cubicBezTo>
                <a:cubicBezTo>
                  <a:pt x="406" y="1513"/>
                  <a:pt x="419" y="1534"/>
                  <a:pt x="449" y="1534"/>
                </a:cubicBezTo>
                <a:cubicBezTo>
                  <a:pt x="479" y="1534"/>
                  <a:pt x="492" y="1569"/>
                  <a:pt x="479" y="1586"/>
                </a:cubicBezTo>
                <a:cubicBezTo>
                  <a:pt x="466" y="1603"/>
                  <a:pt x="436" y="1616"/>
                  <a:pt x="436" y="1659"/>
                </a:cubicBezTo>
                <a:cubicBezTo>
                  <a:pt x="436" y="1702"/>
                  <a:pt x="466" y="1780"/>
                  <a:pt x="483" y="1831"/>
                </a:cubicBezTo>
                <a:cubicBezTo>
                  <a:pt x="501" y="1883"/>
                  <a:pt x="540" y="1930"/>
                  <a:pt x="552" y="1961"/>
                </a:cubicBezTo>
                <a:cubicBezTo>
                  <a:pt x="565" y="1991"/>
                  <a:pt x="591" y="1982"/>
                  <a:pt x="604" y="2008"/>
                </a:cubicBezTo>
                <a:cubicBezTo>
                  <a:pt x="617" y="2034"/>
                  <a:pt x="626" y="2064"/>
                  <a:pt x="635" y="2025"/>
                </a:cubicBezTo>
                <a:cubicBezTo>
                  <a:pt x="643" y="1987"/>
                  <a:pt x="656" y="1913"/>
                  <a:pt x="673" y="1866"/>
                </a:cubicBezTo>
                <a:cubicBezTo>
                  <a:pt x="691" y="1818"/>
                  <a:pt x="730" y="1724"/>
                  <a:pt x="755" y="1715"/>
                </a:cubicBezTo>
                <a:cubicBezTo>
                  <a:pt x="781" y="1706"/>
                  <a:pt x="799" y="1724"/>
                  <a:pt x="820" y="1685"/>
                </a:cubicBezTo>
                <a:cubicBezTo>
                  <a:pt x="842" y="1646"/>
                  <a:pt x="833" y="1612"/>
                  <a:pt x="872" y="1607"/>
                </a:cubicBezTo>
                <a:cubicBezTo>
                  <a:pt x="911" y="1603"/>
                  <a:pt x="976" y="1577"/>
                  <a:pt x="997" y="1573"/>
                </a:cubicBezTo>
                <a:cubicBezTo>
                  <a:pt x="1019" y="1569"/>
                  <a:pt x="1079" y="1513"/>
                  <a:pt x="1084" y="1500"/>
                </a:cubicBezTo>
                <a:cubicBezTo>
                  <a:pt x="1088" y="1487"/>
                  <a:pt x="1041" y="1487"/>
                  <a:pt x="1028" y="1478"/>
                </a:cubicBezTo>
                <a:cubicBezTo>
                  <a:pt x="1015" y="1470"/>
                  <a:pt x="980" y="1457"/>
                  <a:pt x="993" y="1448"/>
                </a:cubicBezTo>
                <a:cubicBezTo>
                  <a:pt x="1006" y="1439"/>
                  <a:pt x="1015" y="1414"/>
                  <a:pt x="1036" y="1418"/>
                </a:cubicBezTo>
                <a:cubicBezTo>
                  <a:pt x="1058" y="1422"/>
                  <a:pt x="1071" y="1444"/>
                  <a:pt x="1092" y="1435"/>
                </a:cubicBezTo>
                <a:cubicBezTo>
                  <a:pt x="1114" y="1426"/>
                  <a:pt x="1110" y="1396"/>
                  <a:pt x="1101" y="1379"/>
                </a:cubicBezTo>
                <a:cubicBezTo>
                  <a:pt x="1092" y="1362"/>
                  <a:pt x="1049" y="1353"/>
                  <a:pt x="1053" y="1336"/>
                </a:cubicBezTo>
                <a:cubicBezTo>
                  <a:pt x="1058" y="1319"/>
                  <a:pt x="1071" y="1289"/>
                  <a:pt x="1084" y="1284"/>
                </a:cubicBezTo>
                <a:cubicBezTo>
                  <a:pt x="1097" y="1280"/>
                  <a:pt x="1110" y="1241"/>
                  <a:pt x="1118" y="1224"/>
                </a:cubicBezTo>
                <a:cubicBezTo>
                  <a:pt x="1127" y="1207"/>
                  <a:pt x="1110" y="1169"/>
                  <a:pt x="1127" y="1158"/>
                </a:cubicBezTo>
                <a:cubicBezTo>
                  <a:pt x="1144" y="1146"/>
                  <a:pt x="1161" y="1090"/>
                  <a:pt x="1161" y="1090"/>
                </a:cubicBezTo>
                <a:cubicBezTo>
                  <a:pt x="1161" y="1090"/>
                  <a:pt x="1136" y="1060"/>
                  <a:pt x="1131" y="1043"/>
                </a:cubicBezTo>
                <a:cubicBezTo>
                  <a:pt x="1127" y="1026"/>
                  <a:pt x="1118" y="970"/>
                  <a:pt x="1118" y="970"/>
                </a:cubicBezTo>
                <a:cubicBezTo>
                  <a:pt x="1118" y="970"/>
                  <a:pt x="1127" y="931"/>
                  <a:pt x="1144" y="935"/>
                </a:cubicBezTo>
                <a:cubicBezTo>
                  <a:pt x="1161" y="940"/>
                  <a:pt x="1183" y="914"/>
                  <a:pt x="1183" y="914"/>
                </a:cubicBezTo>
                <a:cubicBezTo>
                  <a:pt x="1136" y="845"/>
                  <a:pt x="1136" y="845"/>
                  <a:pt x="1136" y="845"/>
                </a:cubicBezTo>
                <a:cubicBezTo>
                  <a:pt x="1136" y="845"/>
                  <a:pt x="1131" y="772"/>
                  <a:pt x="1144" y="741"/>
                </a:cubicBezTo>
                <a:cubicBezTo>
                  <a:pt x="1157" y="711"/>
                  <a:pt x="1161" y="642"/>
                  <a:pt x="1161" y="642"/>
                </a:cubicBezTo>
                <a:cubicBezTo>
                  <a:pt x="1161" y="642"/>
                  <a:pt x="1166" y="612"/>
                  <a:pt x="1183" y="604"/>
                </a:cubicBezTo>
                <a:cubicBezTo>
                  <a:pt x="1200" y="595"/>
                  <a:pt x="1166" y="556"/>
                  <a:pt x="1166" y="556"/>
                </a:cubicBezTo>
                <a:cubicBezTo>
                  <a:pt x="1200" y="526"/>
                  <a:pt x="1200" y="526"/>
                  <a:pt x="1200" y="526"/>
                </a:cubicBezTo>
                <a:cubicBezTo>
                  <a:pt x="1200" y="526"/>
                  <a:pt x="1196" y="492"/>
                  <a:pt x="1213" y="483"/>
                </a:cubicBezTo>
                <a:cubicBezTo>
                  <a:pt x="1231" y="474"/>
                  <a:pt x="1265" y="414"/>
                  <a:pt x="1287" y="397"/>
                </a:cubicBezTo>
                <a:cubicBezTo>
                  <a:pt x="1308" y="380"/>
                  <a:pt x="1317" y="341"/>
                  <a:pt x="1287" y="328"/>
                </a:cubicBezTo>
                <a:cubicBezTo>
                  <a:pt x="1256" y="315"/>
                  <a:pt x="1256" y="298"/>
                  <a:pt x="1231" y="306"/>
                </a:cubicBezTo>
                <a:cubicBezTo>
                  <a:pt x="1205" y="315"/>
                  <a:pt x="1209" y="358"/>
                  <a:pt x="1192" y="358"/>
                </a:cubicBezTo>
                <a:cubicBezTo>
                  <a:pt x="1174" y="358"/>
                  <a:pt x="1144" y="341"/>
                  <a:pt x="1131" y="362"/>
                </a:cubicBezTo>
                <a:cubicBezTo>
                  <a:pt x="1118" y="384"/>
                  <a:pt x="1053" y="505"/>
                  <a:pt x="1058" y="492"/>
                </a:cubicBezTo>
                <a:cubicBezTo>
                  <a:pt x="1062" y="479"/>
                  <a:pt x="1105" y="349"/>
                  <a:pt x="1101" y="336"/>
                </a:cubicBezTo>
                <a:cubicBezTo>
                  <a:pt x="1097" y="324"/>
                  <a:pt x="1105" y="298"/>
                  <a:pt x="1084" y="293"/>
                </a:cubicBezTo>
                <a:cubicBezTo>
                  <a:pt x="1062" y="289"/>
                  <a:pt x="1053" y="324"/>
                  <a:pt x="1053" y="324"/>
                </a:cubicBezTo>
                <a:cubicBezTo>
                  <a:pt x="989" y="371"/>
                  <a:pt x="989" y="371"/>
                  <a:pt x="989" y="371"/>
                </a:cubicBezTo>
                <a:cubicBezTo>
                  <a:pt x="1006" y="293"/>
                  <a:pt x="1006" y="293"/>
                  <a:pt x="1006" y="293"/>
                </a:cubicBezTo>
                <a:cubicBezTo>
                  <a:pt x="902" y="306"/>
                  <a:pt x="902" y="306"/>
                  <a:pt x="902" y="306"/>
                </a:cubicBezTo>
                <a:cubicBezTo>
                  <a:pt x="842" y="345"/>
                  <a:pt x="842" y="345"/>
                  <a:pt x="842" y="345"/>
                </a:cubicBezTo>
                <a:cubicBezTo>
                  <a:pt x="842" y="345"/>
                  <a:pt x="894" y="250"/>
                  <a:pt x="907" y="255"/>
                </a:cubicBezTo>
                <a:cubicBezTo>
                  <a:pt x="920" y="259"/>
                  <a:pt x="1023" y="246"/>
                  <a:pt x="1041" y="242"/>
                </a:cubicBezTo>
                <a:cubicBezTo>
                  <a:pt x="1058" y="237"/>
                  <a:pt x="1092" y="216"/>
                  <a:pt x="1097" y="199"/>
                </a:cubicBezTo>
                <a:cubicBezTo>
                  <a:pt x="1101" y="181"/>
                  <a:pt x="1028" y="143"/>
                  <a:pt x="1028" y="143"/>
                </a:cubicBezTo>
                <a:cubicBezTo>
                  <a:pt x="1006" y="100"/>
                  <a:pt x="1006" y="100"/>
                  <a:pt x="1006" y="100"/>
                </a:cubicBezTo>
                <a:cubicBezTo>
                  <a:pt x="928" y="95"/>
                  <a:pt x="928" y="95"/>
                  <a:pt x="928" y="95"/>
                </a:cubicBezTo>
                <a:cubicBezTo>
                  <a:pt x="984" y="61"/>
                  <a:pt x="984" y="61"/>
                  <a:pt x="984" y="61"/>
                </a:cubicBezTo>
                <a:cubicBezTo>
                  <a:pt x="984" y="61"/>
                  <a:pt x="933" y="26"/>
                  <a:pt x="894" y="18"/>
                </a:cubicBezTo>
                <a:cubicBezTo>
                  <a:pt x="855" y="9"/>
                  <a:pt x="842" y="0"/>
                  <a:pt x="790" y="18"/>
                </a:cubicBezTo>
                <a:cubicBezTo>
                  <a:pt x="738" y="35"/>
                  <a:pt x="712" y="35"/>
                  <a:pt x="712" y="48"/>
                </a:cubicBezTo>
                <a:cubicBezTo>
                  <a:pt x="712" y="61"/>
                  <a:pt x="717" y="104"/>
                  <a:pt x="704" y="112"/>
                </a:cubicBezTo>
                <a:cubicBezTo>
                  <a:pt x="691" y="121"/>
                  <a:pt x="665" y="104"/>
                  <a:pt x="630" y="100"/>
                </a:cubicBezTo>
                <a:cubicBezTo>
                  <a:pt x="596" y="95"/>
                  <a:pt x="548" y="117"/>
                  <a:pt x="548" y="117"/>
                </a:cubicBezTo>
                <a:cubicBezTo>
                  <a:pt x="548" y="117"/>
                  <a:pt x="578" y="156"/>
                  <a:pt x="587" y="173"/>
                </a:cubicBezTo>
                <a:cubicBezTo>
                  <a:pt x="596" y="190"/>
                  <a:pt x="635" y="237"/>
                  <a:pt x="630" y="255"/>
                </a:cubicBezTo>
                <a:cubicBezTo>
                  <a:pt x="626" y="272"/>
                  <a:pt x="587" y="276"/>
                  <a:pt x="587" y="276"/>
                </a:cubicBezTo>
                <a:cubicBezTo>
                  <a:pt x="587" y="276"/>
                  <a:pt x="600" y="324"/>
                  <a:pt x="583" y="315"/>
                </a:cubicBezTo>
                <a:cubicBezTo>
                  <a:pt x="565" y="306"/>
                  <a:pt x="522" y="229"/>
                  <a:pt x="505" y="220"/>
                </a:cubicBezTo>
                <a:cubicBezTo>
                  <a:pt x="488" y="212"/>
                  <a:pt x="475" y="203"/>
                  <a:pt x="466" y="216"/>
                </a:cubicBezTo>
                <a:cubicBezTo>
                  <a:pt x="457" y="229"/>
                  <a:pt x="466" y="289"/>
                  <a:pt x="470" y="306"/>
                </a:cubicBezTo>
                <a:cubicBezTo>
                  <a:pt x="475" y="324"/>
                  <a:pt x="445" y="358"/>
                  <a:pt x="445" y="358"/>
                </a:cubicBezTo>
                <a:cubicBezTo>
                  <a:pt x="388" y="328"/>
                  <a:pt x="388" y="328"/>
                  <a:pt x="388" y="328"/>
                </a:cubicBezTo>
                <a:cubicBezTo>
                  <a:pt x="384" y="237"/>
                  <a:pt x="384" y="237"/>
                  <a:pt x="384" y="237"/>
                </a:cubicBezTo>
                <a:lnTo>
                  <a:pt x="280" y="3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6" name="Freeform 26">
            <a:extLst>
              <a:ext uri="{FF2B5EF4-FFF2-40B4-BE49-F238E27FC236}">
                <a16:creationId xmlns:a16="http://schemas.microsoft.com/office/drawing/2014/main" id="{52C7F04C-64BE-C844-8354-8CCE5965D06B}"/>
              </a:ext>
            </a:extLst>
          </p:cNvPr>
          <p:cNvSpPr>
            <a:spLocks/>
          </p:cNvSpPr>
          <p:nvPr/>
        </p:nvSpPr>
        <p:spPr bwMode="auto">
          <a:xfrm>
            <a:off x="4947919" y="3022249"/>
            <a:ext cx="217941" cy="141067"/>
          </a:xfrm>
          <a:custGeom>
            <a:avLst/>
            <a:gdLst/>
            <a:ahLst/>
            <a:cxnLst>
              <a:cxn ang="0">
                <a:pos x="49" y="9"/>
              </a:cxn>
              <a:cxn ang="0">
                <a:pos x="81" y="32"/>
              </a:cxn>
              <a:cxn ang="0">
                <a:pos x="133" y="15"/>
              </a:cxn>
              <a:cxn ang="0">
                <a:pos x="199" y="12"/>
              </a:cxn>
              <a:cxn ang="0">
                <a:pos x="216" y="84"/>
              </a:cxn>
              <a:cxn ang="0">
                <a:pos x="95" y="150"/>
              </a:cxn>
              <a:cxn ang="0">
                <a:pos x="32" y="118"/>
              </a:cxn>
              <a:cxn ang="0">
                <a:pos x="9" y="81"/>
              </a:cxn>
              <a:cxn ang="0">
                <a:pos x="29" y="63"/>
              </a:cxn>
              <a:cxn ang="0">
                <a:pos x="6" y="29"/>
              </a:cxn>
              <a:cxn ang="0">
                <a:pos x="49" y="9"/>
              </a:cxn>
            </a:cxnLst>
            <a:rect l="0" t="0" r="r" b="b"/>
            <a:pathLst>
              <a:path w="239" h="155">
                <a:moveTo>
                  <a:pt x="49" y="9"/>
                </a:moveTo>
                <a:cubicBezTo>
                  <a:pt x="49" y="9"/>
                  <a:pt x="58" y="40"/>
                  <a:pt x="81" y="32"/>
                </a:cubicBezTo>
                <a:cubicBezTo>
                  <a:pt x="104" y="23"/>
                  <a:pt x="113" y="18"/>
                  <a:pt x="133" y="15"/>
                </a:cubicBezTo>
                <a:cubicBezTo>
                  <a:pt x="153" y="12"/>
                  <a:pt x="182" y="0"/>
                  <a:pt x="199" y="12"/>
                </a:cubicBezTo>
                <a:cubicBezTo>
                  <a:pt x="216" y="23"/>
                  <a:pt x="239" y="66"/>
                  <a:pt x="216" y="84"/>
                </a:cubicBezTo>
                <a:cubicBezTo>
                  <a:pt x="193" y="101"/>
                  <a:pt x="124" y="155"/>
                  <a:pt x="95" y="150"/>
                </a:cubicBezTo>
                <a:cubicBezTo>
                  <a:pt x="67" y="144"/>
                  <a:pt x="26" y="130"/>
                  <a:pt x="32" y="118"/>
                </a:cubicBezTo>
                <a:cubicBezTo>
                  <a:pt x="38" y="107"/>
                  <a:pt x="0" y="84"/>
                  <a:pt x="9" y="81"/>
                </a:cubicBezTo>
                <a:cubicBezTo>
                  <a:pt x="18" y="78"/>
                  <a:pt x="43" y="69"/>
                  <a:pt x="29" y="63"/>
                </a:cubicBezTo>
                <a:cubicBezTo>
                  <a:pt x="15" y="58"/>
                  <a:pt x="6" y="29"/>
                  <a:pt x="6" y="29"/>
                </a:cubicBezTo>
                <a:cubicBezTo>
                  <a:pt x="6" y="29"/>
                  <a:pt x="35" y="6"/>
                  <a:pt x="49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7" name="Freeform 27">
            <a:extLst>
              <a:ext uri="{FF2B5EF4-FFF2-40B4-BE49-F238E27FC236}">
                <a16:creationId xmlns:a16="http://schemas.microsoft.com/office/drawing/2014/main" id="{A00956FB-8902-9847-AA8C-FC51E5290718}"/>
              </a:ext>
            </a:extLst>
          </p:cNvPr>
          <p:cNvSpPr>
            <a:spLocks/>
          </p:cNvSpPr>
          <p:nvPr/>
        </p:nvSpPr>
        <p:spPr bwMode="auto">
          <a:xfrm>
            <a:off x="5627101" y="1988021"/>
            <a:ext cx="278172" cy="342365"/>
          </a:xfrm>
          <a:custGeom>
            <a:avLst/>
            <a:gdLst/>
            <a:ahLst/>
            <a:cxnLst>
              <a:cxn ang="0">
                <a:pos x="84" y="89"/>
              </a:cxn>
              <a:cxn ang="0">
                <a:pos x="61" y="69"/>
              </a:cxn>
              <a:cxn ang="0">
                <a:pos x="52" y="49"/>
              </a:cxn>
              <a:cxn ang="0">
                <a:pos x="72" y="32"/>
              </a:cxn>
              <a:cxn ang="0">
                <a:pos x="23" y="32"/>
              </a:cxn>
              <a:cxn ang="0">
                <a:pos x="12" y="83"/>
              </a:cxn>
              <a:cxn ang="0">
                <a:pos x="38" y="100"/>
              </a:cxn>
              <a:cxn ang="0">
                <a:pos x="38" y="141"/>
              </a:cxn>
              <a:cxn ang="0">
                <a:pos x="66" y="198"/>
              </a:cxn>
              <a:cxn ang="0">
                <a:pos x="98" y="184"/>
              </a:cxn>
              <a:cxn ang="0">
                <a:pos x="109" y="152"/>
              </a:cxn>
              <a:cxn ang="0">
                <a:pos x="118" y="169"/>
              </a:cxn>
              <a:cxn ang="0">
                <a:pos x="144" y="192"/>
              </a:cxn>
              <a:cxn ang="0">
                <a:pos x="92" y="227"/>
              </a:cxn>
              <a:cxn ang="0">
                <a:pos x="95" y="256"/>
              </a:cxn>
              <a:cxn ang="0">
                <a:pos x="115" y="273"/>
              </a:cxn>
              <a:cxn ang="0">
                <a:pos x="98" y="304"/>
              </a:cxn>
              <a:cxn ang="0">
                <a:pos x="150" y="359"/>
              </a:cxn>
              <a:cxn ang="0">
                <a:pos x="181" y="258"/>
              </a:cxn>
              <a:cxn ang="0">
                <a:pos x="199" y="192"/>
              </a:cxn>
              <a:cxn ang="0">
                <a:pos x="219" y="172"/>
              </a:cxn>
              <a:cxn ang="0">
                <a:pos x="233" y="204"/>
              </a:cxn>
              <a:cxn ang="0">
                <a:pos x="239" y="256"/>
              </a:cxn>
              <a:cxn ang="0">
                <a:pos x="236" y="293"/>
              </a:cxn>
              <a:cxn ang="0">
                <a:pos x="262" y="273"/>
              </a:cxn>
              <a:cxn ang="0">
                <a:pos x="285" y="299"/>
              </a:cxn>
              <a:cxn ang="0">
                <a:pos x="305" y="264"/>
              </a:cxn>
              <a:cxn ang="0">
                <a:pos x="282" y="227"/>
              </a:cxn>
              <a:cxn ang="0">
                <a:pos x="268" y="192"/>
              </a:cxn>
              <a:cxn ang="0">
                <a:pos x="253" y="169"/>
              </a:cxn>
              <a:cxn ang="0">
                <a:pos x="233" y="158"/>
              </a:cxn>
              <a:cxn ang="0">
                <a:pos x="230" y="129"/>
              </a:cxn>
              <a:cxn ang="0">
                <a:pos x="202" y="100"/>
              </a:cxn>
              <a:cxn ang="0">
                <a:pos x="179" y="69"/>
              </a:cxn>
              <a:cxn ang="0">
                <a:pos x="130" y="0"/>
              </a:cxn>
              <a:cxn ang="0">
                <a:pos x="127" y="77"/>
              </a:cxn>
              <a:cxn ang="0">
                <a:pos x="98" y="43"/>
              </a:cxn>
              <a:cxn ang="0">
                <a:pos x="84" y="89"/>
              </a:cxn>
            </a:cxnLst>
            <a:rect l="0" t="0" r="r" b="b"/>
            <a:pathLst>
              <a:path w="305" h="376">
                <a:moveTo>
                  <a:pt x="84" y="89"/>
                </a:move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43" y="49"/>
                  <a:pt x="52" y="49"/>
                </a:cubicBezTo>
                <a:cubicBezTo>
                  <a:pt x="61" y="49"/>
                  <a:pt x="72" y="32"/>
                  <a:pt x="7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0" y="77"/>
                  <a:pt x="12" y="83"/>
                </a:cubicBezTo>
                <a:cubicBezTo>
                  <a:pt x="23" y="89"/>
                  <a:pt x="38" y="89"/>
                  <a:pt x="38" y="100"/>
                </a:cubicBezTo>
                <a:cubicBezTo>
                  <a:pt x="38" y="112"/>
                  <a:pt x="26" y="126"/>
                  <a:pt x="38" y="141"/>
                </a:cubicBezTo>
                <a:cubicBezTo>
                  <a:pt x="49" y="155"/>
                  <a:pt x="46" y="198"/>
                  <a:pt x="66" y="198"/>
                </a:cubicBezTo>
                <a:cubicBezTo>
                  <a:pt x="86" y="198"/>
                  <a:pt x="95" y="195"/>
                  <a:pt x="98" y="184"/>
                </a:cubicBezTo>
                <a:cubicBezTo>
                  <a:pt x="101" y="172"/>
                  <a:pt x="101" y="152"/>
                  <a:pt x="109" y="152"/>
                </a:cubicBezTo>
                <a:cubicBezTo>
                  <a:pt x="118" y="152"/>
                  <a:pt x="118" y="158"/>
                  <a:pt x="118" y="169"/>
                </a:cubicBezTo>
                <a:cubicBezTo>
                  <a:pt x="118" y="181"/>
                  <a:pt x="144" y="192"/>
                  <a:pt x="144" y="192"/>
                </a:cubicBezTo>
                <a:cubicBezTo>
                  <a:pt x="144" y="192"/>
                  <a:pt x="95" y="218"/>
                  <a:pt x="92" y="227"/>
                </a:cubicBezTo>
                <a:cubicBezTo>
                  <a:pt x="89" y="235"/>
                  <a:pt x="84" y="258"/>
                  <a:pt x="95" y="256"/>
                </a:cubicBezTo>
                <a:cubicBezTo>
                  <a:pt x="107" y="253"/>
                  <a:pt x="121" y="264"/>
                  <a:pt x="115" y="273"/>
                </a:cubicBezTo>
                <a:cubicBezTo>
                  <a:pt x="109" y="281"/>
                  <a:pt x="98" y="304"/>
                  <a:pt x="98" y="304"/>
                </a:cubicBezTo>
                <a:cubicBezTo>
                  <a:pt x="98" y="304"/>
                  <a:pt x="141" y="376"/>
                  <a:pt x="150" y="359"/>
                </a:cubicBezTo>
                <a:cubicBezTo>
                  <a:pt x="158" y="342"/>
                  <a:pt x="173" y="267"/>
                  <a:pt x="181" y="258"/>
                </a:cubicBezTo>
                <a:cubicBezTo>
                  <a:pt x="190" y="250"/>
                  <a:pt x="199" y="192"/>
                  <a:pt x="199" y="192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9" y="172"/>
                  <a:pt x="228" y="189"/>
                  <a:pt x="233" y="204"/>
                </a:cubicBezTo>
                <a:cubicBezTo>
                  <a:pt x="239" y="218"/>
                  <a:pt x="239" y="244"/>
                  <a:pt x="239" y="256"/>
                </a:cubicBezTo>
                <a:cubicBezTo>
                  <a:pt x="239" y="267"/>
                  <a:pt x="236" y="293"/>
                  <a:pt x="236" y="293"/>
                </a:cubicBezTo>
                <a:cubicBezTo>
                  <a:pt x="262" y="273"/>
                  <a:pt x="262" y="273"/>
                  <a:pt x="262" y="273"/>
                </a:cubicBezTo>
                <a:cubicBezTo>
                  <a:pt x="262" y="273"/>
                  <a:pt x="277" y="304"/>
                  <a:pt x="285" y="299"/>
                </a:cubicBezTo>
                <a:cubicBezTo>
                  <a:pt x="294" y="293"/>
                  <a:pt x="305" y="264"/>
                  <a:pt x="305" y="264"/>
                </a:cubicBezTo>
                <a:cubicBezTo>
                  <a:pt x="305" y="264"/>
                  <a:pt x="282" y="235"/>
                  <a:pt x="282" y="227"/>
                </a:cubicBezTo>
                <a:cubicBezTo>
                  <a:pt x="282" y="218"/>
                  <a:pt x="268" y="201"/>
                  <a:pt x="268" y="192"/>
                </a:cubicBezTo>
                <a:cubicBezTo>
                  <a:pt x="268" y="184"/>
                  <a:pt x="262" y="169"/>
                  <a:pt x="253" y="169"/>
                </a:cubicBezTo>
                <a:cubicBezTo>
                  <a:pt x="245" y="169"/>
                  <a:pt x="228" y="169"/>
                  <a:pt x="233" y="158"/>
                </a:cubicBezTo>
                <a:cubicBezTo>
                  <a:pt x="239" y="146"/>
                  <a:pt x="239" y="135"/>
                  <a:pt x="230" y="129"/>
                </a:cubicBezTo>
                <a:cubicBezTo>
                  <a:pt x="222" y="123"/>
                  <a:pt x="202" y="100"/>
                  <a:pt x="202" y="100"/>
                </a:cubicBezTo>
                <a:cubicBezTo>
                  <a:pt x="202" y="100"/>
                  <a:pt x="179" y="77"/>
                  <a:pt x="179" y="69"/>
                </a:cubicBezTo>
                <a:cubicBezTo>
                  <a:pt x="179" y="60"/>
                  <a:pt x="130" y="0"/>
                  <a:pt x="130" y="0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98" y="43"/>
                  <a:pt x="98" y="43"/>
                  <a:pt x="98" y="43"/>
                </a:cubicBezTo>
                <a:lnTo>
                  <a:pt x="84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8" name="Freeform 28">
            <a:extLst>
              <a:ext uri="{FF2B5EF4-FFF2-40B4-BE49-F238E27FC236}">
                <a16:creationId xmlns:a16="http://schemas.microsoft.com/office/drawing/2014/main" id="{7263C95A-21D7-654E-8357-71637BEDF538}"/>
              </a:ext>
            </a:extLst>
          </p:cNvPr>
          <p:cNvSpPr>
            <a:spLocks/>
          </p:cNvSpPr>
          <p:nvPr/>
        </p:nvSpPr>
        <p:spPr bwMode="auto">
          <a:xfrm>
            <a:off x="5791944" y="1933338"/>
            <a:ext cx="180693" cy="139482"/>
          </a:xfrm>
          <a:custGeom>
            <a:avLst/>
            <a:gdLst/>
            <a:ahLst/>
            <a:cxnLst>
              <a:cxn ang="0">
                <a:pos x="35" y="23"/>
              </a:cxn>
              <a:cxn ang="0">
                <a:pos x="54" y="8"/>
              </a:cxn>
              <a:cxn ang="0">
                <a:pos x="68" y="36"/>
              </a:cxn>
              <a:cxn ang="0">
                <a:pos x="88" y="38"/>
              </a:cxn>
              <a:cxn ang="0">
                <a:pos x="97" y="14"/>
              </a:cxn>
              <a:cxn ang="0">
                <a:pos x="110" y="34"/>
              </a:cxn>
              <a:cxn ang="0">
                <a:pos x="136" y="30"/>
              </a:cxn>
              <a:cxn ang="0">
                <a:pos x="169" y="28"/>
              </a:cxn>
              <a:cxn ang="0">
                <a:pos x="191" y="36"/>
              </a:cxn>
              <a:cxn ang="0">
                <a:pos x="188" y="74"/>
              </a:cxn>
              <a:cxn ang="0">
                <a:pos x="156" y="132"/>
              </a:cxn>
              <a:cxn ang="0">
                <a:pos x="117" y="143"/>
              </a:cxn>
              <a:cxn ang="0">
                <a:pos x="85" y="129"/>
              </a:cxn>
              <a:cxn ang="0">
                <a:pos x="48" y="123"/>
              </a:cxn>
              <a:cxn ang="0">
                <a:pos x="49" y="102"/>
              </a:cxn>
              <a:cxn ang="0">
                <a:pos x="75" y="90"/>
              </a:cxn>
              <a:cxn ang="0">
                <a:pos x="77" y="76"/>
              </a:cxn>
              <a:cxn ang="0">
                <a:pos x="41" y="81"/>
              </a:cxn>
              <a:cxn ang="0">
                <a:pos x="12" y="76"/>
              </a:cxn>
              <a:cxn ang="0">
                <a:pos x="11" y="54"/>
              </a:cxn>
              <a:cxn ang="0">
                <a:pos x="0" y="40"/>
              </a:cxn>
              <a:cxn ang="0">
                <a:pos x="9" y="30"/>
              </a:cxn>
              <a:cxn ang="0">
                <a:pos x="25" y="40"/>
              </a:cxn>
              <a:cxn ang="0">
                <a:pos x="35" y="23"/>
              </a:cxn>
            </a:cxnLst>
            <a:rect l="0" t="0" r="r" b="b"/>
            <a:pathLst>
              <a:path w="198" h="153">
                <a:moveTo>
                  <a:pt x="35" y="23"/>
                </a:moveTo>
                <a:cubicBezTo>
                  <a:pt x="35" y="23"/>
                  <a:pt x="49" y="0"/>
                  <a:pt x="54" y="8"/>
                </a:cubicBezTo>
                <a:cubicBezTo>
                  <a:pt x="58" y="17"/>
                  <a:pt x="62" y="30"/>
                  <a:pt x="68" y="36"/>
                </a:cubicBezTo>
                <a:cubicBezTo>
                  <a:pt x="74" y="41"/>
                  <a:pt x="85" y="47"/>
                  <a:pt x="88" y="38"/>
                </a:cubicBezTo>
                <a:cubicBezTo>
                  <a:pt x="91" y="30"/>
                  <a:pt x="91" y="13"/>
                  <a:pt x="97" y="14"/>
                </a:cubicBezTo>
                <a:cubicBezTo>
                  <a:pt x="103" y="15"/>
                  <a:pt x="103" y="31"/>
                  <a:pt x="110" y="34"/>
                </a:cubicBezTo>
                <a:cubicBezTo>
                  <a:pt x="117" y="37"/>
                  <a:pt x="129" y="36"/>
                  <a:pt x="136" y="30"/>
                </a:cubicBezTo>
                <a:cubicBezTo>
                  <a:pt x="143" y="24"/>
                  <a:pt x="159" y="23"/>
                  <a:pt x="169" y="28"/>
                </a:cubicBezTo>
                <a:cubicBezTo>
                  <a:pt x="179" y="34"/>
                  <a:pt x="183" y="34"/>
                  <a:pt x="191" y="36"/>
                </a:cubicBezTo>
                <a:cubicBezTo>
                  <a:pt x="198" y="37"/>
                  <a:pt x="193" y="57"/>
                  <a:pt x="188" y="74"/>
                </a:cubicBezTo>
                <a:cubicBezTo>
                  <a:pt x="182" y="92"/>
                  <a:pt x="162" y="123"/>
                  <a:pt x="156" y="132"/>
                </a:cubicBezTo>
                <a:cubicBezTo>
                  <a:pt x="150" y="140"/>
                  <a:pt x="124" y="153"/>
                  <a:pt x="117" y="143"/>
                </a:cubicBezTo>
                <a:cubicBezTo>
                  <a:pt x="110" y="133"/>
                  <a:pt x="93" y="127"/>
                  <a:pt x="85" y="129"/>
                </a:cubicBezTo>
                <a:cubicBezTo>
                  <a:pt x="78" y="130"/>
                  <a:pt x="49" y="130"/>
                  <a:pt x="48" y="123"/>
                </a:cubicBezTo>
                <a:cubicBezTo>
                  <a:pt x="47" y="116"/>
                  <a:pt x="42" y="103"/>
                  <a:pt x="49" y="102"/>
                </a:cubicBezTo>
                <a:cubicBezTo>
                  <a:pt x="57" y="100"/>
                  <a:pt x="71" y="92"/>
                  <a:pt x="75" y="90"/>
                </a:cubicBezTo>
                <a:cubicBezTo>
                  <a:pt x="80" y="89"/>
                  <a:pt x="81" y="74"/>
                  <a:pt x="77" y="76"/>
                </a:cubicBezTo>
                <a:cubicBezTo>
                  <a:pt x="72" y="77"/>
                  <a:pt x="54" y="81"/>
                  <a:pt x="41" y="81"/>
                </a:cubicBezTo>
                <a:cubicBezTo>
                  <a:pt x="28" y="81"/>
                  <a:pt x="15" y="81"/>
                  <a:pt x="12" y="76"/>
                </a:cubicBezTo>
                <a:cubicBezTo>
                  <a:pt x="9" y="70"/>
                  <a:pt x="15" y="61"/>
                  <a:pt x="11" y="54"/>
                </a:cubicBezTo>
                <a:cubicBezTo>
                  <a:pt x="6" y="47"/>
                  <a:pt x="0" y="44"/>
                  <a:pt x="0" y="40"/>
                </a:cubicBezTo>
                <a:cubicBezTo>
                  <a:pt x="0" y="36"/>
                  <a:pt x="2" y="27"/>
                  <a:pt x="9" y="30"/>
                </a:cubicBezTo>
                <a:cubicBezTo>
                  <a:pt x="16" y="33"/>
                  <a:pt x="25" y="40"/>
                  <a:pt x="25" y="40"/>
                </a:cubicBezTo>
                <a:lnTo>
                  <a:pt x="35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99" name="Freeform 29">
            <a:extLst>
              <a:ext uri="{FF2B5EF4-FFF2-40B4-BE49-F238E27FC236}">
                <a16:creationId xmlns:a16="http://schemas.microsoft.com/office/drawing/2014/main" id="{5760D8E4-557B-E84D-A48D-FF8CDE5EA34C}"/>
              </a:ext>
            </a:extLst>
          </p:cNvPr>
          <p:cNvSpPr>
            <a:spLocks/>
          </p:cNvSpPr>
          <p:nvPr/>
        </p:nvSpPr>
        <p:spPr bwMode="auto">
          <a:xfrm>
            <a:off x="6303114" y="1873900"/>
            <a:ext cx="145030" cy="107782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45" y="11"/>
              </a:cxn>
              <a:cxn ang="0">
                <a:pos x="84" y="11"/>
              </a:cxn>
              <a:cxn ang="0">
                <a:pos x="108" y="20"/>
              </a:cxn>
              <a:cxn ang="0">
                <a:pos x="142" y="2"/>
              </a:cxn>
              <a:cxn ang="0">
                <a:pos x="151" y="20"/>
              </a:cxn>
              <a:cxn ang="0">
                <a:pos x="144" y="46"/>
              </a:cxn>
              <a:cxn ang="0">
                <a:pos x="125" y="65"/>
              </a:cxn>
              <a:cxn ang="0">
                <a:pos x="92" y="110"/>
              </a:cxn>
              <a:cxn ang="0">
                <a:pos x="60" y="82"/>
              </a:cxn>
              <a:cxn ang="0">
                <a:pos x="73" y="52"/>
              </a:cxn>
              <a:cxn ang="0">
                <a:pos x="45" y="56"/>
              </a:cxn>
              <a:cxn ang="0">
                <a:pos x="4" y="54"/>
              </a:cxn>
              <a:cxn ang="0">
                <a:pos x="8" y="28"/>
              </a:cxn>
            </a:cxnLst>
            <a:rect l="0" t="0" r="r" b="b"/>
            <a:pathLst>
              <a:path w="159" h="119">
                <a:moveTo>
                  <a:pt x="8" y="28"/>
                </a:moveTo>
                <a:cubicBezTo>
                  <a:pt x="8" y="28"/>
                  <a:pt x="32" y="11"/>
                  <a:pt x="45" y="11"/>
                </a:cubicBezTo>
                <a:cubicBezTo>
                  <a:pt x="58" y="11"/>
                  <a:pt x="73" y="7"/>
                  <a:pt x="84" y="11"/>
                </a:cubicBezTo>
                <a:cubicBezTo>
                  <a:pt x="95" y="15"/>
                  <a:pt x="97" y="24"/>
                  <a:pt x="108" y="20"/>
                </a:cubicBezTo>
                <a:cubicBezTo>
                  <a:pt x="118" y="15"/>
                  <a:pt x="131" y="0"/>
                  <a:pt x="142" y="2"/>
                </a:cubicBezTo>
                <a:cubicBezTo>
                  <a:pt x="153" y="5"/>
                  <a:pt x="142" y="13"/>
                  <a:pt x="151" y="20"/>
                </a:cubicBezTo>
                <a:cubicBezTo>
                  <a:pt x="159" y="26"/>
                  <a:pt x="155" y="41"/>
                  <a:pt x="144" y="46"/>
                </a:cubicBezTo>
                <a:cubicBezTo>
                  <a:pt x="133" y="50"/>
                  <a:pt x="123" y="58"/>
                  <a:pt x="125" y="65"/>
                </a:cubicBezTo>
                <a:cubicBezTo>
                  <a:pt x="127" y="71"/>
                  <a:pt x="110" y="119"/>
                  <a:pt x="92" y="110"/>
                </a:cubicBezTo>
                <a:cubicBezTo>
                  <a:pt x="75" y="102"/>
                  <a:pt x="51" y="89"/>
                  <a:pt x="60" y="82"/>
                </a:cubicBezTo>
                <a:cubicBezTo>
                  <a:pt x="69" y="76"/>
                  <a:pt x="82" y="54"/>
                  <a:pt x="73" y="52"/>
                </a:cubicBezTo>
                <a:cubicBezTo>
                  <a:pt x="64" y="50"/>
                  <a:pt x="51" y="50"/>
                  <a:pt x="45" y="56"/>
                </a:cubicBezTo>
                <a:cubicBezTo>
                  <a:pt x="38" y="63"/>
                  <a:pt x="2" y="61"/>
                  <a:pt x="4" y="54"/>
                </a:cubicBezTo>
                <a:cubicBezTo>
                  <a:pt x="6" y="48"/>
                  <a:pt x="0" y="28"/>
                  <a:pt x="8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0" name="Freeform 30">
            <a:extLst>
              <a:ext uri="{FF2B5EF4-FFF2-40B4-BE49-F238E27FC236}">
                <a16:creationId xmlns:a16="http://schemas.microsoft.com/office/drawing/2014/main" id="{FDF39C63-6F10-F74A-861F-394310D3C267}"/>
              </a:ext>
            </a:extLst>
          </p:cNvPr>
          <p:cNvSpPr>
            <a:spLocks/>
          </p:cNvSpPr>
          <p:nvPr/>
        </p:nvSpPr>
        <p:spPr bwMode="auto">
          <a:xfrm>
            <a:off x="6454484" y="1941263"/>
            <a:ext cx="44381" cy="26153"/>
          </a:xfrm>
          <a:custGeom>
            <a:avLst/>
            <a:gdLst/>
            <a:ahLst/>
            <a:cxnLst>
              <a:cxn ang="0">
                <a:pos x="11" y="23"/>
              </a:cxn>
              <a:cxn ang="0">
                <a:pos x="39" y="25"/>
              </a:cxn>
              <a:cxn ang="0">
                <a:pos x="39" y="2"/>
              </a:cxn>
              <a:cxn ang="0">
                <a:pos x="11" y="23"/>
              </a:cxn>
            </a:cxnLst>
            <a:rect l="0" t="0" r="r" b="b"/>
            <a:pathLst>
              <a:path w="49" h="29">
                <a:moveTo>
                  <a:pt x="11" y="23"/>
                </a:moveTo>
                <a:cubicBezTo>
                  <a:pt x="18" y="29"/>
                  <a:pt x="32" y="28"/>
                  <a:pt x="39" y="25"/>
                </a:cubicBezTo>
                <a:cubicBezTo>
                  <a:pt x="45" y="23"/>
                  <a:pt x="49" y="4"/>
                  <a:pt x="39" y="2"/>
                </a:cubicBezTo>
                <a:cubicBezTo>
                  <a:pt x="28" y="0"/>
                  <a:pt x="0" y="15"/>
                  <a:pt x="11" y="2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1" name="Freeform 31">
            <a:extLst>
              <a:ext uri="{FF2B5EF4-FFF2-40B4-BE49-F238E27FC236}">
                <a16:creationId xmlns:a16="http://schemas.microsoft.com/office/drawing/2014/main" id="{D720EE5A-304D-554E-AC14-71968A17BA07}"/>
              </a:ext>
            </a:extLst>
          </p:cNvPr>
          <p:cNvSpPr>
            <a:spLocks/>
          </p:cNvSpPr>
          <p:nvPr/>
        </p:nvSpPr>
        <p:spPr bwMode="auto">
          <a:xfrm>
            <a:off x="6483807" y="1899260"/>
            <a:ext cx="108574" cy="77666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59" y="58"/>
              </a:cxn>
              <a:cxn ang="0">
                <a:pos x="76" y="80"/>
              </a:cxn>
              <a:cxn ang="0">
                <a:pos x="89" y="74"/>
              </a:cxn>
              <a:cxn ang="0">
                <a:pos x="119" y="61"/>
              </a:cxn>
              <a:cxn ang="0">
                <a:pos x="108" y="33"/>
              </a:cxn>
              <a:cxn ang="0">
                <a:pos x="84" y="39"/>
              </a:cxn>
              <a:cxn ang="0">
                <a:pos x="20" y="28"/>
              </a:cxn>
            </a:cxnLst>
            <a:rect l="0" t="0" r="r" b="b"/>
            <a:pathLst>
              <a:path w="119" h="86">
                <a:moveTo>
                  <a:pt x="20" y="28"/>
                </a:moveTo>
                <a:cubicBezTo>
                  <a:pt x="20" y="28"/>
                  <a:pt x="50" y="46"/>
                  <a:pt x="59" y="58"/>
                </a:cubicBezTo>
                <a:cubicBezTo>
                  <a:pt x="67" y="71"/>
                  <a:pt x="63" y="86"/>
                  <a:pt x="76" y="80"/>
                </a:cubicBezTo>
                <a:cubicBezTo>
                  <a:pt x="89" y="74"/>
                  <a:pt x="67" y="71"/>
                  <a:pt x="89" y="74"/>
                </a:cubicBezTo>
                <a:cubicBezTo>
                  <a:pt x="110" y="76"/>
                  <a:pt x="119" y="61"/>
                  <a:pt x="119" y="61"/>
                </a:cubicBezTo>
                <a:cubicBezTo>
                  <a:pt x="119" y="61"/>
                  <a:pt x="115" y="33"/>
                  <a:pt x="108" y="33"/>
                </a:cubicBezTo>
                <a:cubicBezTo>
                  <a:pt x="102" y="33"/>
                  <a:pt x="95" y="41"/>
                  <a:pt x="84" y="39"/>
                </a:cubicBezTo>
                <a:cubicBezTo>
                  <a:pt x="74" y="37"/>
                  <a:pt x="0" y="0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2" name="Freeform 32">
            <a:extLst>
              <a:ext uri="{FF2B5EF4-FFF2-40B4-BE49-F238E27FC236}">
                <a16:creationId xmlns:a16="http://schemas.microsoft.com/office/drawing/2014/main" id="{2BE4316E-8FAB-8D40-9F87-202E545563DB}"/>
              </a:ext>
            </a:extLst>
          </p:cNvPr>
          <p:cNvSpPr>
            <a:spLocks/>
          </p:cNvSpPr>
          <p:nvPr/>
        </p:nvSpPr>
        <p:spPr bwMode="auto">
          <a:xfrm>
            <a:off x="6601891" y="1850124"/>
            <a:ext cx="61023" cy="91139"/>
          </a:xfrm>
          <a:custGeom>
            <a:avLst/>
            <a:gdLst/>
            <a:ahLst/>
            <a:cxnLst>
              <a:cxn ang="0">
                <a:pos x="17" y="52"/>
              </a:cxn>
              <a:cxn ang="0">
                <a:pos x="21" y="97"/>
              </a:cxn>
              <a:cxn ang="0">
                <a:pos x="49" y="93"/>
              </a:cxn>
              <a:cxn ang="0">
                <a:pos x="54" y="56"/>
              </a:cxn>
              <a:cxn ang="0">
                <a:pos x="62" y="37"/>
              </a:cxn>
              <a:cxn ang="0">
                <a:pos x="54" y="11"/>
              </a:cxn>
              <a:cxn ang="0">
                <a:pos x="30" y="11"/>
              </a:cxn>
              <a:cxn ang="0">
                <a:pos x="17" y="52"/>
              </a:cxn>
            </a:cxnLst>
            <a:rect l="0" t="0" r="r" b="b"/>
            <a:pathLst>
              <a:path w="67" h="100">
                <a:moveTo>
                  <a:pt x="17" y="52"/>
                </a:moveTo>
                <a:cubicBezTo>
                  <a:pt x="17" y="52"/>
                  <a:pt x="6" y="95"/>
                  <a:pt x="21" y="97"/>
                </a:cubicBezTo>
                <a:cubicBezTo>
                  <a:pt x="37" y="100"/>
                  <a:pt x="49" y="93"/>
                  <a:pt x="49" y="93"/>
                </a:cubicBezTo>
                <a:cubicBezTo>
                  <a:pt x="49" y="93"/>
                  <a:pt x="41" y="61"/>
                  <a:pt x="54" y="56"/>
                </a:cubicBezTo>
                <a:cubicBezTo>
                  <a:pt x="67" y="52"/>
                  <a:pt x="62" y="37"/>
                  <a:pt x="62" y="37"/>
                </a:cubicBezTo>
                <a:cubicBezTo>
                  <a:pt x="62" y="37"/>
                  <a:pt x="65" y="18"/>
                  <a:pt x="54" y="11"/>
                </a:cubicBezTo>
                <a:cubicBezTo>
                  <a:pt x="43" y="5"/>
                  <a:pt x="21" y="0"/>
                  <a:pt x="30" y="11"/>
                </a:cubicBezTo>
                <a:cubicBezTo>
                  <a:pt x="39" y="22"/>
                  <a:pt x="0" y="35"/>
                  <a:pt x="17" y="5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3" name="Freeform 33">
            <a:extLst>
              <a:ext uri="{FF2B5EF4-FFF2-40B4-BE49-F238E27FC236}">
                <a16:creationId xmlns:a16="http://schemas.microsoft.com/office/drawing/2014/main" id="{42B3F41D-8154-4743-BB0C-B18CFF900DAB}"/>
              </a:ext>
            </a:extLst>
          </p:cNvPr>
          <p:cNvSpPr>
            <a:spLocks/>
          </p:cNvSpPr>
          <p:nvPr/>
        </p:nvSpPr>
        <p:spPr bwMode="auto">
          <a:xfrm>
            <a:off x="6662914" y="1799404"/>
            <a:ext cx="58646" cy="101441"/>
          </a:xfrm>
          <a:custGeom>
            <a:avLst/>
            <a:gdLst/>
            <a:ahLst/>
            <a:cxnLst>
              <a:cxn ang="0">
                <a:pos x="15" y="67"/>
              </a:cxn>
              <a:cxn ang="0">
                <a:pos x="30" y="93"/>
              </a:cxn>
              <a:cxn ang="0">
                <a:pos x="45" y="97"/>
              </a:cxn>
              <a:cxn ang="0">
                <a:pos x="54" y="69"/>
              </a:cxn>
              <a:cxn ang="0">
                <a:pos x="62" y="28"/>
              </a:cxn>
              <a:cxn ang="0">
                <a:pos x="45" y="9"/>
              </a:cxn>
              <a:cxn ang="0">
                <a:pos x="15" y="67"/>
              </a:cxn>
            </a:cxnLst>
            <a:rect l="0" t="0" r="r" b="b"/>
            <a:pathLst>
              <a:path w="64" h="112">
                <a:moveTo>
                  <a:pt x="15" y="67"/>
                </a:moveTo>
                <a:cubicBezTo>
                  <a:pt x="15" y="67"/>
                  <a:pt x="28" y="80"/>
                  <a:pt x="30" y="93"/>
                </a:cubicBezTo>
                <a:cubicBezTo>
                  <a:pt x="32" y="106"/>
                  <a:pt x="45" y="112"/>
                  <a:pt x="45" y="97"/>
                </a:cubicBezTo>
                <a:cubicBezTo>
                  <a:pt x="45" y="82"/>
                  <a:pt x="43" y="69"/>
                  <a:pt x="54" y="69"/>
                </a:cubicBezTo>
                <a:cubicBezTo>
                  <a:pt x="64" y="69"/>
                  <a:pt x="62" y="41"/>
                  <a:pt x="62" y="28"/>
                </a:cubicBezTo>
                <a:cubicBezTo>
                  <a:pt x="62" y="16"/>
                  <a:pt x="49" y="0"/>
                  <a:pt x="45" y="9"/>
                </a:cubicBezTo>
                <a:cubicBezTo>
                  <a:pt x="41" y="18"/>
                  <a:pt x="0" y="41"/>
                  <a:pt x="15" y="6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4" name="Freeform 34">
            <a:extLst>
              <a:ext uri="{FF2B5EF4-FFF2-40B4-BE49-F238E27FC236}">
                <a16:creationId xmlns:a16="http://schemas.microsoft.com/office/drawing/2014/main" id="{D2C4DDFC-25D0-7044-823F-6DB382241A47}"/>
              </a:ext>
            </a:extLst>
          </p:cNvPr>
          <p:cNvSpPr>
            <a:spLocks/>
          </p:cNvSpPr>
          <p:nvPr/>
        </p:nvSpPr>
        <p:spPr bwMode="auto">
          <a:xfrm>
            <a:off x="6473504" y="1756608"/>
            <a:ext cx="126802" cy="162465"/>
          </a:xfrm>
          <a:custGeom>
            <a:avLst/>
            <a:gdLst/>
            <a:ahLst/>
            <a:cxnLst>
              <a:cxn ang="0">
                <a:pos x="46" y="142"/>
              </a:cxn>
              <a:cxn ang="0">
                <a:pos x="80" y="157"/>
              </a:cxn>
              <a:cxn ang="0">
                <a:pos x="108" y="164"/>
              </a:cxn>
              <a:cxn ang="0">
                <a:pos x="123" y="134"/>
              </a:cxn>
              <a:cxn ang="0">
                <a:pos x="123" y="108"/>
              </a:cxn>
              <a:cxn ang="0">
                <a:pos x="113" y="73"/>
              </a:cxn>
              <a:cxn ang="0">
                <a:pos x="126" y="56"/>
              </a:cxn>
              <a:cxn ang="0">
                <a:pos x="134" y="39"/>
              </a:cxn>
              <a:cxn ang="0">
                <a:pos x="113" y="15"/>
              </a:cxn>
              <a:cxn ang="0">
                <a:pos x="72" y="67"/>
              </a:cxn>
              <a:cxn ang="0">
                <a:pos x="46" y="142"/>
              </a:cxn>
            </a:cxnLst>
            <a:rect l="0" t="0" r="r" b="b"/>
            <a:pathLst>
              <a:path w="139" h="179">
                <a:moveTo>
                  <a:pt x="46" y="142"/>
                </a:moveTo>
                <a:cubicBezTo>
                  <a:pt x="46" y="142"/>
                  <a:pt x="67" y="149"/>
                  <a:pt x="80" y="157"/>
                </a:cubicBezTo>
                <a:cubicBezTo>
                  <a:pt x="93" y="166"/>
                  <a:pt x="113" y="179"/>
                  <a:pt x="108" y="164"/>
                </a:cubicBezTo>
                <a:cubicBezTo>
                  <a:pt x="104" y="149"/>
                  <a:pt x="117" y="142"/>
                  <a:pt x="123" y="134"/>
                </a:cubicBezTo>
                <a:cubicBezTo>
                  <a:pt x="130" y="125"/>
                  <a:pt x="123" y="114"/>
                  <a:pt x="123" y="108"/>
                </a:cubicBezTo>
                <a:cubicBezTo>
                  <a:pt x="123" y="101"/>
                  <a:pt x="108" y="80"/>
                  <a:pt x="113" y="73"/>
                </a:cubicBezTo>
                <a:cubicBezTo>
                  <a:pt x="117" y="67"/>
                  <a:pt x="113" y="50"/>
                  <a:pt x="126" y="56"/>
                </a:cubicBezTo>
                <a:cubicBezTo>
                  <a:pt x="139" y="62"/>
                  <a:pt x="136" y="54"/>
                  <a:pt x="134" y="39"/>
                </a:cubicBezTo>
                <a:cubicBezTo>
                  <a:pt x="132" y="24"/>
                  <a:pt x="119" y="0"/>
                  <a:pt x="113" y="15"/>
                </a:cubicBezTo>
                <a:cubicBezTo>
                  <a:pt x="106" y="30"/>
                  <a:pt x="83" y="58"/>
                  <a:pt x="72" y="67"/>
                </a:cubicBezTo>
                <a:cubicBezTo>
                  <a:pt x="61" y="75"/>
                  <a:pt x="0" y="116"/>
                  <a:pt x="46" y="14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5" name="Freeform 35">
            <a:extLst>
              <a:ext uri="{FF2B5EF4-FFF2-40B4-BE49-F238E27FC236}">
                <a16:creationId xmlns:a16="http://schemas.microsoft.com/office/drawing/2014/main" id="{E64DD46E-6045-2140-8F41-A32016383EE3}"/>
              </a:ext>
            </a:extLst>
          </p:cNvPr>
          <p:cNvSpPr>
            <a:spLocks/>
          </p:cNvSpPr>
          <p:nvPr/>
        </p:nvSpPr>
        <p:spPr bwMode="auto">
          <a:xfrm>
            <a:off x="7229560" y="1805744"/>
            <a:ext cx="200505" cy="32096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116" y="19"/>
              </a:cxn>
              <a:cxn ang="0">
                <a:pos x="144" y="75"/>
              </a:cxn>
              <a:cxn ang="0">
                <a:pos x="170" y="110"/>
              </a:cxn>
              <a:cxn ang="0">
                <a:pos x="151" y="149"/>
              </a:cxn>
              <a:cxn ang="0">
                <a:pos x="129" y="170"/>
              </a:cxn>
              <a:cxn ang="0">
                <a:pos x="106" y="181"/>
              </a:cxn>
              <a:cxn ang="0">
                <a:pos x="138" y="189"/>
              </a:cxn>
              <a:cxn ang="0">
                <a:pos x="166" y="189"/>
              </a:cxn>
              <a:cxn ang="0">
                <a:pos x="170" y="220"/>
              </a:cxn>
              <a:cxn ang="0">
                <a:pos x="203" y="215"/>
              </a:cxn>
              <a:cxn ang="0">
                <a:pos x="211" y="243"/>
              </a:cxn>
              <a:cxn ang="0">
                <a:pos x="201" y="284"/>
              </a:cxn>
              <a:cxn ang="0">
                <a:pos x="209" y="323"/>
              </a:cxn>
              <a:cxn ang="0">
                <a:pos x="192" y="349"/>
              </a:cxn>
              <a:cxn ang="0">
                <a:pos x="140" y="327"/>
              </a:cxn>
              <a:cxn ang="0">
                <a:pos x="99" y="291"/>
              </a:cxn>
              <a:cxn ang="0">
                <a:pos x="62" y="254"/>
              </a:cxn>
              <a:cxn ang="0">
                <a:pos x="19" y="222"/>
              </a:cxn>
              <a:cxn ang="0">
                <a:pos x="21" y="185"/>
              </a:cxn>
              <a:cxn ang="0">
                <a:pos x="54" y="181"/>
              </a:cxn>
              <a:cxn ang="0">
                <a:pos x="43" y="142"/>
              </a:cxn>
              <a:cxn ang="0">
                <a:pos x="58" y="99"/>
              </a:cxn>
              <a:cxn ang="0">
                <a:pos x="90" y="65"/>
              </a:cxn>
            </a:cxnLst>
            <a:rect l="0" t="0" r="r" b="b"/>
            <a:pathLst>
              <a:path w="220" h="353">
                <a:moveTo>
                  <a:pt x="90" y="65"/>
                </a:moveTo>
                <a:cubicBezTo>
                  <a:pt x="90" y="65"/>
                  <a:pt x="95" y="0"/>
                  <a:pt x="116" y="19"/>
                </a:cubicBezTo>
                <a:cubicBezTo>
                  <a:pt x="138" y="39"/>
                  <a:pt x="118" y="58"/>
                  <a:pt x="144" y="75"/>
                </a:cubicBezTo>
                <a:cubicBezTo>
                  <a:pt x="170" y="93"/>
                  <a:pt x="179" y="99"/>
                  <a:pt x="170" y="110"/>
                </a:cubicBezTo>
                <a:cubicBezTo>
                  <a:pt x="162" y="121"/>
                  <a:pt x="153" y="138"/>
                  <a:pt x="151" y="149"/>
                </a:cubicBezTo>
                <a:cubicBezTo>
                  <a:pt x="149" y="159"/>
                  <a:pt x="144" y="170"/>
                  <a:pt x="129" y="170"/>
                </a:cubicBezTo>
                <a:cubicBezTo>
                  <a:pt x="114" y="170"/>
                  <a:pt x="93" y="170"/>
                  <a:pt x="106" y="181"/>
                </a:cubicBezTo>
                <a:cubicBezTo>
                  <a:pt x="118" y="192"/>
                  <a:pt x="121" y="194"/>
                  <a:pt x="138" y="189"/>
                </a:cubicBezTo>
                <a:cubicBezTo>
                  <a:pt x="155" y="185"/>
                  <a:pt x="166" y="174"/>
                  <a:pt x="166" y="189"/>
                </a:cubicBezTo>
                <a:cubicBezTo>
                  <a:pt x="166" y="205"/>
                  <a:pt x="153" y="222"/>
                  <a:pt x="170" y="220"/>
                </a:cubicBezTo>
                <a:cubicBezTo>
                  <a:pt x="188" y="217"/>
                  <a:pt x="185" y="207"/>
                  <a:pt x="203" y="215"/>
                </a:cubicBezTo>
                <a:cubicBezTo>
                  <a:pt x="220" y="224"/>
                  <a:pt x="216" y="226"/>
                  <a:pt x="211" y="243"/>
                </a:cubicBezTo>
                <a:cubicBezTo>
                  <a:pt x="207" y="261"/>
                  <a:pt x="203" y="269"/>
                  <a:pt x="201" y="284"/>
                </a:cubicBezTo>
                <a:cubicBezTo>
                  <a:pt x="198" y="299"/>
                  <a:pt x="209" y="312"/>
                  <a:pt x="209" y="323"/>
                </a:cubicBezTo>
                <a:cubicBezTo>
                  <a:pt x="209" y="334"/>
                  <a:pt x="205" y="353"/>
                  <a:pt x="192" y="349"/>
                </a:cubicBezTo>
                <a:cubicBezTo>
                  <a:pt x="179" y="345"/>
                  <a:pt x="147" y="338"/>
                  <a:pt x="140" y="327"/>
                </a:cubicBezTo>
                <a:cubicBezTo>
                  <a:pt x="134" y="317"/>
                  <a:pt x="112" y="297"/>
                  <a:pt x="99" y="291"/>
                </a:cubicBezTo>
                <a:cubicBezTo>
                  <a:pt x="86" y="284"/>
                  <a:pt x="75" y="263"/>
                  <a:pt x="62" y="254"/>
                </a:cubicBezTo>
                <a:cubicBezTo>
                  <a:pt x="49" y="245"/>
                  <a:pt x="28" y="239"/>
                  <a:pt x="19" y="222"/>
                </a:cubicBezTo>
                <a:cubicBezTo>
                  <a:pt x="10" y="205"/>
                  <a:pt x="0" y="185"/>
                  <a:pt x="21" y="185"/>
                </a:cubicBezTo>
                <a:cubicBezTo>
                  <a:pt x="43" y="185"/>
                  <a:pt x="58" y="192"/>
                  <a:pt x="54" y="181"/>
                </a:cubicBezTo>
                <a:cubicBezTo>
                  <a:pt x="49" y="170"/>
                  <a:pt x="41" y="149"/>
                  <a:pt x="43" y="142"/>
                </a:cubicBezTo>
                <a:cubicBezTo>
                  <a:pt x="45" y="136"/>
                  <a:pt x="58" y="110"/>
                  <a:pt x="58" y="99"/>
                </a:cubicBezTo>
                <a:cubicBezTo>
                  <a:pt x="58" y="88"/>
                  <a:pt x="77" y="60"/>
                  <a:pt x="90" y="6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6" name="Freeform 36">
            <a:extLst>
              <a:ext uri="{FF2B5EF4-FFF2-40B4-BE49-F238E27FC236}">
                <a16:creationId xmlns:a16="http://schemas.microsoft.com/office/drawing/2014/main" id="{455A6285-ED7D-7247-AA59-541B30996B21}"/>
              </a:ext>
            </a:extLst>
          </p:cNvPr>
          <p:cNvSpPr>
            <a:spLocks/>
          </p:cNvSpPr>
          <p:nvPr/>
        </p:nvSpPr>
        <p:spPr bwMode="auto">
          <a:xfrm>
            <a:off x="7416593" y="2061725"/>
            <a:ext cx="139482" cy="156917"/>
          </a:xfrm>
          <a:custGeom>
            <a:avLst/>
            <a:gdLst/>
            <a:ahLst/>
            <a:cxnLst>
              <a:cxn ang="0">
                <a:pos x="49" y="2"/>
              </a:cxn>
              <a:cxn ang="0">
                <a:pos x="80" y="17"/>
              </a:cxn>
              <a:cxn ang="0">
                <a:pos x="106" y="56"/>
              </a:cxn>
              <a:cxn ang="0">
                <a:pos x="125" y="114"/>
              </a:cxn>
              <a:cxn ang="0">
                <a:pos x="49" y="138"/>
              </a:cxn>
              <a:cxn ang="0">
                <a:pos x="4" y="157"/>
              </a:cxn>
              <a:cxn ang="0">
                <a:pos x="21" y="82"/>
              </a:cxn>
              <a:cxn ang="0">
                <a:pos x="49" y="2"/>
              </a:cxn>
            </a:cxnLst>
            <a:rect l="0" t="0" r="r" b="b"/>
            <a:pathLst>
              <a:path w="153" h="172">
                <a:moveTo>
                  <a:pt x="49" y="2"/>
                </a:moveTo>
                <a:cubicBezTo>
                  <a:pt x="49" y="2"/>
                  <a:pt x="69" y="7"/>
                  <a:pt x="80" y="17"/>
                </a:cubicBezTo>
                <a:cubicBezTo>
                  <a:pt x="91" y="28"/>
                  <a:pt x="91" y="37"/>
                  <a:pt x="106" y="56"/>
                </a:cubicBezTo>
                <a:cubicBezTo>
                  <a:pt x="121" y="75"/>
                  <a:pt x="153" y="106"/>
                  <a:pt x="125" y="114"/>
                </a:cubicBezTo>
                <a:cubicBezTo>
                  <a:pt x="97" y="123"/>
                  <a:pt x="58" y="131"/>
                  <a:pt x="49" y="138"/>
                </a:cubicBezTo>
                <a:cubicBezTo>
                  <a:pt x="41" y="144"/>
                  <a:pt x="8" y="172"/>
                  <a:pt x="4" y="157"/>
                </a:cubicBezTo>
                <a:cubicBezTo>
                  <a:pt x="0" y="142"/>
                  <a:pt x="17" y="97"/>
                  <a:pt x="21" y="82"/>
                </a:cubicBezTo>
                <a:cubicBezTo>
                  <a:pt x="26" y="67"/>
                  <a:pt x="30" y="0"/>
                  <a:pt x="49" y="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7" name="Freeform 37">
            <a:extLst>
              <a:ext uri="{FF2B5EF4-FFF2-40B4-BE49-F238E27FC236}">
                <a16:creationId xmlns:a16="http://schemas.microsoft.com/office/drawing/2014/main" id="{FE4C121D-F27A-514A-B094-46B1679DC9B6}"/>
              </a:ext>
            </a:extLst>
          </p:cNvPr>
          <p:cNvSpPr>
            <a:spLocks/>
          </p:cNvSpPr>
          <p:nvPr/>
        </p:nvSpPr>
        <p:spPr bwMode="auto">
          <a:xfrm>
            <a:off x="8163139" y="2370804"/>
            <a:ext cx="159295" cy="132349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4" y="128"/>
              </a:cxn>
              <a:cxn ang="0">
                <a:pos x="67" y="128"/>
              </a:cxn>
              <a:cxn ang="0">
                <a:pos x="95" y="132"/>
              </a:cxn>
              <a:cxn ang="0">
                <a:pos x="115" y="121"/>
              </a:cxn>
              <a:cxn ang="0">
                <a:pos x="143" y="117"/>
              </a:cxn>
              <a:cxn ang="0">
                <a:pos x="158" y="104"/>
              </a:cxn>
              <a:cxn ang="0">
                <a:pos x="167" y="52"/>
              </a:cxn>
              <a:cxn ang="0">
                <a:pos x="128" y="39"/>
              </a:cxn>
              <a:cxn ang="0">
                <a:pos x="102" y="13"/>
              </a:cxn>
              <a:cxn ang="0">
                <a:pos x="78" y="35"/>
              </a:cxn>
              <a:cxn ang="0">
                <a:pos x="48" y="3"/>
              </a:cxn>
              <a:cxn ang="0">
                <a:pos x="16" y="26"/>
              </a:cxn>
            </a:cxnLst>
            <a:rect l="0" t="0" r="r" b="b"/>
            <a:pathLst>
              <a:path w="175" h="145">
                <a:moveTo>
                  <a:pt x="16" y="26"/>
                </a:moveTo>
                <a:cubicBezTo>
                  <a:pt x="16" y="26"/>
                  <a:pt x="0" y="110"/>
                  <a:pt x="24" y="128"/>
                </a:cubicBezTo>
                <a:cubicBezTo>
                  <a:pt x="48" y="145"/>
                  <a:pt x="54" y="128"/>
                  <a:pt x="67" y="128"/>
                </a:cubicBezTo>
                <a:cubicBezTo>
                  <a:pt x="80" y="128"/>
                  <a:pt x="76" y="143"/>
                  <a:pt x="95" y="132"/>
                </a:cubicBezTo>
                <a:cubicBezTo>
                  <a:pt x="115" y="121"/>
                  <a:pt x="106" y="112"/>
                  <a:pt x="115" y="121"/>
                </a:cubicBezTo>
                <a:cubicBezTo>
                  <a:pt x="124" y="130"/>
                  <a:pt x="143" y="117"/>
                  <a:pt x="143" y="117"/>
                </a:cubicBezTo>
                <a:cubicBezTo>
                  <a:pt x="143" y="117"/>
                  <a:pt x="149" y="112"/>
                  <a:pt x="158" y="104"/>
                </a:cubicBezTo>
                <a:cubicBezTo>
                  <a:pt x="167" y="95"/>
                  <a:pt x="175" y="61"/>
                  <a:pt x="167" y="52"/>
                </a:cubicBezTo>
                <a:cubicBezTo>
                  <a:pt x="158" y="44"/>
                  <a:pt x="132" y="50"/>
                  <a:pt x="128" y="39"/>
                </a:cubicBezTo>
                <a:cubicBezTo>
                  <a:pt x="124" y="28"/>
                  <a:pt x="102" y="13"/>
                  <a:pt x="102" y="13"/>
                </a:cubicBezTo>
                <a:cubicBezTo>
                  <a:pt x="102" y="13"/>
                  <a:pt x="89" y="48"/>
                  <a:pt x="78" y="35"/>
                </a:cubicBezTo>
                <a:cubicBezTo>
                  <a:pt x="67" y="22"/>
                  <a:pt x="61" y="0"/>
                  <a:pt x="48" y="3"/>
                </a:cubicBezTo>
                <a:cubicBezTo>
                  <a:pt x="35" y="5"/>
                  <a:pt x="13" y="9"/>
                  <a:pt x="16" y="26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8" name="Freeform 38">
            <a:extLst>
              <a:ext uri="{FF2B5EF4-FFF2-40B4-BE49-F238E27FC236}">
                <a16:creationId xmlns:a16="http://schemas.microsoft.com/office/drawing/2014/main" id="{A1D85C5D-03CF-0640-98A2-655BE033C84A}"/>
              </a:ext>
            </a:extLst>
          </p:cNvPr>
          <p:cNvSpPr>
            <a:spLocks/>
          </p:cNvSpPr>
          <p:nvPr/>
        </p:nvSpPr>
        <p:spPr bwMode="auto">
          <a:xfrm>
            <a:off x="8331152" y="2410430"/>
            <a:ext cx="118084" cy="86384"/>
          </a:xfrm>
          <a:custGeom>
            <a:avLst/>
            <a:gdLst/>
            <a:ahLst/>
            <a:cxnLst>
              <a:cxn ang="0">
                <a:pos x="32" y="35"/>
              </a:cxn>
              <a:cxn ang="0">
                <a:pos x="65" y="80"/>
              </a:cxn>
              <a:cxn ang="0">
                <a:pos x="112" y="95"/>
              </a:cxn>
              <a:cxn ang="0">
                <a:pos x="127" y="72"/>
              </a:cxn>
              <a:cxn ang="0">
                <a:pos x="110" y="48"/>
              </a:cxn>
              <a:cxn ang="0">
                <a:pos x="63" y="26"/>
              </a:cxn>
              <a:cxn ang="0">
                <a:pos x="32" y="35"/>
              </a:cxn>
            </a:cxnLst>
            <a:rect l="0" t="0" r="r" b="b"/>
            <a:pathLst>
              <a:path w="130" h="95">
                <a:moveTo>
                  <a:pt x="32" y="35"/>
                </a:moveTo>
                <a:cubicBezTo>
                  <a:pt x="39" y="42"/>
                  <a:pt x="52" y="76"/>
                  <a:pt x="65" y="80"/>
                </a:cubicBezTo>
                <a:cubicBezTo>
                  <a:pt x="78" y="85"/>
                  <a:pt x="112" y="95"/>
                  <a:pt x="112" y="95"/>
                </a:cubicBezTo>
                <a:cubicBezTo>
                  <a:pt x="112" y="95"/>
                  <a:pt x="125" y="80"/>
                  <a:pt x="127" y="72"/>
                </a:cubicBezTo>
                <a:cubicBezTo>
                  <a:pt x="130" y="63"/>
                  <a:pt x="121" y="48"/>
                  <a:pt x="110" y="48"/>
                </a:cubicBezTo>
                <a:cubicBezTo>
                  <a:pt x="99" y="48"/>
                  <a:pt x="71" y="29"/>
                  <a:pt x="63" y="26"/>
                </a:cubicBezTo>
                <a:cubicBezTo>
                  <a:pt x="54" y="24"/>
                  <a:pt x="0" y="0"/>
                  <a:pt x="32" y="3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09" name="Freeform 39">
            <a:extLst>
              <a:ext uri="{FF2B5EF4-FFF2-40B4-BE49-F238E27FC236}">
                <a16:creationId xmlns:a16="http://schemas.microsoft.com/office/drawing/2014/main" id="{915180B1-CE9B-9E49-91D6-201D92EB4837}"/>
              </a:ext>
            </a:extLst>
          </p:cNvPr>
          <p:cNvSpPr>
            <a:spLocks/>
          </p:cNvSpPr>
          <p:nvPr/>
        </p:nvSpPr>
        <p:spPr bwMode="auto">
          <a:xfrm>
            <a:off x="8973879" y="2713962"/>
            <a:ext cx="114122" cy="50721"/>
          </a:xfrm>
          <a:custGeom>
            <a:avLst/>
            <a:gdLst/>
            <a:ahLst/>
            <a:cxnLst>
              <a:cxn ang="0">
                <a:pos x="39" y="20"/>
              </a:cxn>
              <a:cxn ang="0">
                <a:pos x="97" y="7"/>
              </a:cxn>
              <a:cxn ang="0">
                <a:pos x="115" y="35"/>
              </a:cxn>
              <a:cxn ang="0">
                <a:pos x="74" y="52"/>
              </a:cxn>
              <a:cxn ang="0">
                <a:pos x="37" y="56"/>
              </a:cxn>
              <a:cxn ang="0">
                <a:pos x="11" y="48"/>
              </a:cxn>
              <a:cxn ang="0">
                <a:pos x="39" y="20"/>
              </a:cxn>
            </a:cxnLst>
            <a:rect l="0" t="0" r="r" b="b"/>
            <a:pathLst>
              <a:path w="125" h="56">
                <a:moveTo>
                  <a:pt x="39" y="20"/>
                </a:moveTo>
                <a:cubicBezTo>
                  <a:pt x="39" y="20"/>
                  <a:pt x="84" y="0"/>
                  <a:pt x="97" y="7"/>
                </a:cubicBezTo>
                <a:cubicBezTo>
                  <a:pt x="110" y="13"/>
                  <a:pt x="125" y="22"/>
                  <a:pt x="115" y="35"/>
                </a:cubicBezTo>
                <a:cubicBezTo>
                  <a:pt x="104" y="48"/>
                  <a:pt x="80" y="54"/>
                  <a:pt x="74" y="52"/>
                </a:cubicBezTo>
                <a:cubicBezTo>
                  <a:pt x="67" y="50"/>
                  <a:pt x="54" y="56"/>
                  <a:pt x="37" y="56"/>
                </a:cubicBezTo>
                <a:cubicBezTo>
                  <a:pt x="20" y="56"/>
                  <a:pt x="0" y="52"/>
                  <a:pt x="11" y="48"/>
                </a:cubicBezTo>
                <a:cubicBezTo>
                  <a:pt x="22" y="43"/>
                  <a:pt x="24" y="18"/>
                  <a:pt x="39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0" name="Freeform 40">
            <a:extLst>
              <a:ext uri="{FF2B5EF4-FFF2-40B4-BE49-F238E27FC236}">
                <a16:creationId xmlns:a16="http://schemas.microsoft.com/office/drawing/2014/main" id="{0277CC3D-126E-F64F-B5A4-B0DD9B0E53E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40355" y="2240040"/>
            <a:ext cx="3986335" cy="2619251"/>
          </a:xfrm>
          <a:custGeom>
            <a:avLst/>
            <a:gdLst/>
            <a:ahLst/>
            <a:cxnLst>
              <a:cxn ang="0">
                <a:pos x="1259" y="1853"/>
              </a:cxn>
              <a:cxn ang="0">
                <a:pos x="1345" y="1810"/>
              </a:cxn>
              <a:cxn ang="0">
                <a:pos x="824" y="1833"/>
              </a:cxn>
              <a:cxn ang="0">
                <a:pos x="975" y="1708"/>
              </a:cxn>
              <a:cxn ang="0">
                <a:pos x="1122" y="1851"/>
              </a:cxn>
              <a:cxn ang="0">
                <a:pos x="3924" y="711"/>
              </a:cxn>
              <a:cxn ang="0">
                <a:pos x="3536" y="560"/>
              </a:cxn>
              <a:cxn ang="0">
                <a:pos x="3268" y="539"/>
              </a:cxn>
              <a:cxn ang="0">
                <a:pos x="3030" y="452"/>
              </a:cxn>
              <a:cxn ang="0">
                <a:pos x="2700" y="388"/>
              </a:cxn>
              <a:cxn ang="0">
                <a:pos x="2611" y="317"/>
              </a:cxn>
              <a:cxn ang="0">
                <a:pos x="2549" y="84"/>
              </a:cxn>
              <a:cxn ang="0">
                <a:pos x="2391" y="155"/>
              </a:cxn>
              <a:cxn ang="0">
                <a:pos x="2108" y="317"/>
              </a:cxn>
              <a:cxn ang="0">
                <a:pos x="1978" y="500"/>
              </a:cxn>
              <a:cxn ang="0">
                <a:pos x="1821" y="511"/>
              </a:cxn>
              <a:cxn ang="0">
                <a:pos x="1836" y="754"/>
              </a:cxn>
              <a:cxn ang="0">
                <a:pos x="1797" y="444"/>
              </a:cxn>
              <a:cxn ang="0">
                <a:pos x="1713" y="743"/>
              </a:cxn>
              <a:cxn ang="0">
                <a:pos x="1404" y="743"/>
              </a:cxn>
              <a:cxn ang="0">
                <a:pos x="1177" y="823"/>
              </a:cxn>
              <a:cxn ang="0">
                <a:pos x="959" y="857"/>
              </a:cxn>
              <a:cxn ang="0">
                <a:pos x="827" y="605"/>
              </a:cxn>
              <a:cxn ang="0">
                <a:pos x="672" y="633"/>
              </a:cxn>
              <a:cxn ang="0">
                <a:pos x="547" y="756"/>
              </a:cxn>
              <a:cxn ang="0">
                <a:pos x="408" y="1013"/>
              </a:cxn>
              <a:cxn ang="0">
                <a:pos x="333" y="1211"/>
              </a:cxn>
              <a:cxn ang="0">
                <a:pos x="558" y="1344"/>
              </a:cxn>
              <a:cxn ang="0">
                <a:pos x="607" y="1045"/>
              </a:cxn>
              <a:cxn ang="0">
                <a:pos x="726" y="1178"/>
              </a:cxn>
              <a:cxn ang="0">
                <a:pos x="694" y="1247"/>
              </a:cxn>
              <a:cxn ang="0">
                <a:pos x="659" y="1400"/>
              </a:cxn>
              <a:cxn ang="0">
                <a:pos x="424" y="1293"/>
              </a:cxn>
              <a:cxn ang="0">
                <a:pos x="223" y="1603"/>
              </a:cxn>
              <a:cxn ang="0">
                <a:pos x="9" y="1799"/>
              </a:cxn>
              <a:cxn ang="0">
                <a:pos x="201" y="1947"/>
              </a:cxn>
              <a:cxn ang="0">
                <a:pos x="391" y="1760"/>
              </a:cxn>
              <a:cxn ang="0">
                <a:pos x="599" y="1919"/>
              </a:cxn>
              <a:cxn ang="0">
                <a:pos x="631" y="1855"/>
              </a:cxn>
              <a:cxn ang="0">
                <a:pos x="717" y="1891"/>
              </a:cxn>
              <a:cxn ang="0">
                <a:pos x="916" y="2014"/>
              </a:cxn>
              <a:cxn ang="0">
                <a:pos x="1067" y="2352"/>
              </a:cxn>
              <a:cxn ang="0">
                <a:pos x="1503" y="2354"/>
              </a:cxn>
              <a:cxn ang="0">
                <a:pos x="1339" y="2217"/>
              </a:cxn>
              <a:cxn ang="0">
                <a:pos x="1778" y="2419"/>
              </a:cxn>
              <a:cxn ang="0">
                <a:pos x="2004" y="2523"/>
              </a:cxn>
              <a:cxn ang="0">
                <a:pos x="2290" y="2527"/>
              </a:cxn>
              <a:cxn ang="0">
                <a:pos x="2492" y="2803"/>
              </a:cxn>
              <a:cxn ang="0">
                <a:pos x="2570" y="2645"/>
              </a:cxn>
              <a:cxn ang="0">
                <a:pos x="2639" y="2432"/>
              </a:cxn>
              <a:cxn ang="0">
                <a:pos x="2832" y="2023"/>
              </a:cxn>
              <a:cxn ang="0">
                <a:pos x="2957" y="1932"/>
              </a:cxn>
              <a:cxn ang="0">
                <a:pos x="3104" y="1820"/>
              </a:cxn>
              <a:cxn ang="0">
                <a:pos x="3337" y="1426"/>
              </a:cxn>
              <a:cxn ang="0">
                <a:pos x="3544" y="1217"/>
              </a:cxn>
              <a:cxn ang="0">
                <a:pos x="3803" y="1127"/>
              </a:cxn>
              <a:cxn ang="0">
                <a:pos x="3788" y="1280"/>
              </a:cxn>
              <a:cxn ang="0">
                <a:pos x="4097" y="1049"/>
              </a:cxn>
              <a:cxn ang="0">
                <a:pos x="4317" y="965"/>
              </a:cxn>
            </a:cxnLst>
            <a:rect l="0" t="0" r="r" b="b"/>
            <a:pathLst>
              <a:path w="4376" h="2880">
                <a:moveTo>
                  <a:pt x="1400" y="1886"/>
                </a:moveTo>
                <a:cubicBezTo>
                  <a:pt x="1393" y="1880"/>
                  <a:pt x="1387" y="1874"/>
                  <a:pt x="1381" y="1877"/>
                </a:cubicBezTo>
                <a:cubicBezTo>
                  <a:pt x="1375" y="1880"/>
                  <a:pt x="1368" y="1887"/>
                  <a:pt x="1372" y="1897"/>
                </a:cubicBezTo>
                <a:cubicBezTo>
                  <a:pt x="1377" y="1907"/>
                  <a:pt x="1384" y="1917"/>
                  <a:pt x="1387" y="1923"/>
                </a:cubicBezTo>
                <a:cubicBezTo>
                  <a:pt x="1390" y="1929"/>
                  <a:pt x="1385" y="1945"/>
                  <a:pt x="1390" y="1950"/>
                </a:cubicBezTo>
                <a:cubicBezTo>
                  <a:pt x="1394" y="1956"/>
                  <a:pt x="1395" y="1963"/>
                  <a:pt x="1397" y="1969"/>
                </a:cubicBezTo>
                <a:cubicBezTo>
                  <a:pt x="1398" y="1975"/>
                  <a:pt x="1368" y="1983"/>
                  <a:pt x="1367" y="1989"/>
                </a:cubicBezTo>
                <a:cubicBezTo>
                  <a:pt x="1365" y="1995"/>
                  <a:pt x="1329" y="1986"/>
                  <a:pt x="1329" y="1986"/>
                </a:cubicBezTo>
                <a:cubicBezTo>
                  <a:pt x="1273" y="1950"/>
                  <a:pt x="1273" y="1950"/>
                  <a:pt x="1273" y="1950"/>
                </a:cubicBezTo>
                <a:cubicBezTo>
                  <a:pt x="1298" y="1900"/>
                  <a:pt x="1298" y="1900"/>
                  <a:pt x="1298" y="1900"/>
                </a:cubicBezTo>
                <a:cubicBezTo>
                  <a:pt x="1298" y="1900"/>
                  <a:pt x="1289" y="1876"/>
                  <a:pt x="1282" y="1871"/>
                </a:cubicBezTo>
                <a:cubicBezTo>
                  <a:pt x="1275" y="1867"/>
                  <a:pt x="1270" y="1855"/>
                  <a:pt x="1259" y="1853"/>
                </a:cubicBezTo>
                <a:cubicBezTo>
                  <a:pt x="1247" y="1850"/>
                  <a:pt x="1240" y="1825"/>
                  <a:pt x="1240" y="1817"/>
                </a:cubicBezTo>
                <a:cubicBezTo>
                  <a:pt x="1240" y="1808"/>
                  <a:pt x="1251" y="1788"/>
                  <a:pt x="1251" y="1788"/>
                </a:cubicBezTo>
                <a:cubicBezTo>
                  <a:pt x="1251" y="1788"/>
                  <a:pt x="1239" y="1765"/>
                  <a:pt x="1231" y="1764"/>
                </a:cubicBezTo>
                <a:cubicBezTo>
                  <a:pt x="1224" y="1762"/>
                  <a:pt x="1217" y="1755"/>
                  <a:pt x="1227" y="1746"/>
                </a:cubicBezTo>
                <a:cubicBezTo>
                  <a:pt x="1237" y="1738"/>
                  <a:pt x="1256" y="1723"/>
                  <a:pt x="1260" y="1722"/>
                </a:cubicBezTo>
                <a:cubicBezTo>
                  <a:pt x="1264" y="1720"/>
                  <a:pt x="1285" y="1702"/>
                  <a:pt x="1290" y="1699"/>
                </a:cubicBezTo>
                <a:cubicBezTo>
                  <a:pt x="1296" y="1696"/>
                  <a:pt x="1323" y="1683"/>
                  <a:pt x="1331" y="1682"/>
                </a:cubicBezTo>
                <a:cubicBezTo>
                  <a:pt x="1338" y="1680"/>
                  <a:pt x="1365" y="1680"/>
                  <a:pt x="1372" y="1695"/>
                </a:cubicBezTo>
                <a:cubicBezTo>
                  <a:pt x="1372" y="1695"/>
                  <a:pt x="1377" y="1719"/>
                  <a:pt x="1367" y="1723"/>
                </a:cubicBezTo>
                <a:cubicBezTo>
                  <a:pt x="1357" y="1728"/>
                  <a:pt x="1336" y="1732"/>
                  <a:pt x="1332" y="1739"/>
                </a:cubicBezTo>
                <a:cubicBezTo>
                  <a:pt x="1328" y="1746"/>
                  <a:pt x="1319" y="1762"/>
                  <a:pt x="1325" y="1774"/>
                </a:cubicBezTo>
                <a:cubicBezTo>
                  <a:pt x="1331" y="1785"/>
                  <a:pt x="1336" y="1801"/>
                  <a:pt x="1345" y="1810"/>
                </a:cubicBezTo>
                <a:cubicBezTo>
                  <a:pt x="1354" y="1818"/>
                  <a:pt x="1362" y="1833"/>
                  <a:pt x="1371" y="1833"/>
                </a:cubicBezTo>
                <a:cubicBezTo>
                  <a:pt x="1380" y="1833"/>
                  <a:pt x="1400" y="1858"/>
                  <a:pt x="1404" y="1858"/>
                </a:cubicBezTo>
                <a:cubicBezTo>
                  <a:pt x="1408" y="1858"/>
                  <a:pt x="1411" y="1860"/>
                  <a:pt x="1411" y="1870"/>
                </a:cubicBezTo>
                <a:cubicBezTo>
                  <a:pt x="1411" y="1880"/>
                  <a:pt x="1407" y="1891"/>
                  <a:pt x="1400" y="1886"/>
                </a:cubicBezTo>
                <a:moveTo>
                  <a:pt x="1109" y="1873"/>
                </a:moveTo>
                <a:cubicBezTo>
                  <a:pt x="1074" y="1876"/>
                  <a:pt x="1074" y="1876"/>
                  <a:pt x="1074" y="1876"/>
                </a:cubicBezTo>
                <a:cubicBezTo>
                  <a:pt x="1074" y="1876"/>
                  <a:pt x="1041" y="1874"/>
                  <a:pt x="1034" y="1873"/>
                </a:cubicBezTo>
                <a:cubicBezTo>
                  <a:pt x="1027" y="1871"/>
                  <a:pt x="1004" y="1860"/>
                  <a:pt x="995" y="1857"/>
                </a:cubicBezTo>
                <a:cubicBezTo>
                  <a:pt x="987" y="1854"/>
                  <a:pt x="969" y="1844"/>
                  <a:pt x="949" y="1844"/>
                </a:cubicBezTo>
                <a:cubicBezTo>
                  <a:pt x="929" y="1844"/>
                  <a:pt x="906" y="1853"/>
                  <a:pt x="899" y="1858"/>
                </a:cubicBezTo>
                <a:cubicBezTo>
                  <a:pt x="892" y="1864"/>
                  <a:pt x="870" y="1866"/>
                  <a:pt x="870" y="1866"/>
                </a:cubicBezTo>
                <a:cubicBezTo>
                  <a:pt x="844" y="1857"/>
                  <a:pt x="824" y="1837"/>
                  <a:pt x="824" y="1833"/>
                </a:cubicBezTo>
                <a:cubicBezTo>
                  <a:pt x="824" y="1828"/>
                  <a:pt x="817" y="1812"/>
                  <a:pt x="820" y="1808"/>
                </a:cubicBezTo>
                <a:cubicBezTo>
                  <a:pt x="822" y="1804"/>
                  <a:pt x="830" y="1798"/>
                  <a:pt x="833" y="1789"/>
                </a:cubicBezTo>
                <a:cubicBezTo>
                  <a:pt x="835" y="1781"/>
                  <a:pt x="835" y="1762"/>
                  <a:pt x="835" y="1762"/>
                </a:cubicBezTo>
                <a:cubicBezTo>
                  <a:pt x="835" y="1762"/>
                  <a:pt x="863" y="1746"/>
                  <a:pt x="866" y="1742"/>
                </a:cubicBezTo>
                <a:cubicBezTo>
                  <a:pt x="868" y="1738"/>
                  <a:pt x="886" y="1719"/>
                  <a:pt x="883" y="1708"/>
                </a:cubicBezTo>
                <a:cubicBezTo>
                  <a:pt x="880" y="1696"/>
                  <a:pt x="889" y="1693"/>
                  <a:pt x="896" y="1687"/>
                </a:cubicBezTo>
                <a:cubicBezTo>
                  <a:pt x="903" y="1682"/>
                  <a:pt x="912" y="1695"/>
                  <a:pt x="917" y="1702"/>
                </a:cubicBezTo>
                <a:cubicBezTo>
                  <a:pt x="923" y="1709"/>
                  <a:pt x="936" y="1725"/>
                  <a:pt x="939" y="1729"/>
                </a:cubicBezTo>
                <a:cubicBezTo>
                  <a:pt x="942" y="1733"/>
                  <a:pt x="948" y="1755"/>
                  <a:pt x="951" y="1761"/>
                </a:cubicBezTo>
                <a:cubicBezTo>
                  <a:pt x="953" y="1766"/>
                  <a:pt x="971" y="1756"/>
                  <a:pt x="971" y="1756"/>
                </a:cubicBezTo>
                <a:cubicBezTo>
                  <a:pt x="971" y="1756"/>
                  <a:pt x="988" y="1739"/>
                  <a:pt x="982" y="1738"/>
                </a:cubicBezTo>
                <a:cubicBezTo>
                  <a:pt x="977" y="1736"/>
                  <a:pt x="978" y="1715"/>
                  <a:pt x="975" y="1708"/>
                </a:cubicBezTo>
                <a:cubicBezTo>
                  <a:pt x="972" y="1700"/>
                  <a:pt x="985" y="1696"/>
                  <a:pt x="989" y="1696"/>
                </a:cubicBezTo>
                <a:cubicBezTo>
                  <a:pt x="994" y="1696"/>
                  <a:pt x="1030" y="1685"/>
                  <a:pt x="1037" y="1677"/>
                </a:cubicBezTo>
                <a:cubicBezTo>
                  <a:pt x="1044" y="1670"/>
                  <a:pt x="1056" y="1670"/>
                  <a:pt x="1063" y="1670"/>
                </a:cubicBezTo>
                <a:cubicBezTo>
                  <a:pt x="1070" y="1670"/>
                  <a:pt x="1076" y="1682"/>
                  <a:pt x="1073" y="1686"/>
                </a:cubicBezTo>
                <a:cubicBezTo>
                  <a:pt x="1070" y="1690"/>
                  <a:pt x="1063" y="1699"/>
                  <a:pt x="1059" y="1700"/>
                </a:cubicBezTo>
                <a:cubicBezTo>
                  <a:pt x="1054" y="1702"/>
                  <a:pt x="1047" y="1713"/>
                  <a:pt x="1047" y="1713"/>
                </a:cubicBezTo>
                <a:cubicBezTo>
                  <a:pt x="1030" y="1735"/>
                  <a:pt x="1030" y="1735"/>
                  <a:pt x="1030" y="1735"/>
                </a:cubicBezTo>
                <a:cubicBezTo>
                  <a:pt x="1040" y="1756"/>
                  <a:pt x="1040" y="1756"/>
                  <a:pt x="1040" y="1756"/>
                </a:cubicBezTo>
                <a:cubicBezTo>
                  <a:pt x="1064" y="1775"/>
                  <a:pt x="1064" y="1775"/>
                  <a:pt x="1064" y="1775"/>
                </a:cubicBezTo>
                <a:cubicBezTo>
                  <a:pt x="1064" y="1775"/>
                  <a:pt x="1090" y="1807"/>
                  <a:pt x="1095" y="1811"/>
                </a:cubicBezTo>
                <a:cubicBezTo>
                  <a:pt x="1099" y="1815"/>
                  <a:pt x="1119" y="1824"/>
                  <a:pt x="1119" y="1824"/>
                </a:cubicBezTo>
                <a:cubicBezTo>
                  <a:pt x="1122" y="1851"/>
                  <a:pt x="1122" y="1851"/>
                  <a:pt x="1122" y="1851"/>
                </a:cubicBezTo>
                <a:lnTo>
                  <a:pt x="1109" y="1873"/>
                </a:lnTo>
                <a:close/>
                <a:moveTo>
                  <a:pt x="4363" y="851"/>
                </a:moveTo>
                <a:cubicBezTo>
                  <a:pt x="4354" y="840"/>
                  <a:pt x="4324" y="829"/>
                  <a:pt x="4300" y="823"/>
                </a:cubicBezTo>
                <a:cubicBezTo>
                  <a:pt x="4276" y="816"/>
                  <a:pt x="4298" y="847"/>
                  <a:pt x="4283" y="847"/>
                </a:cubicBezTo>
                <a:cubicBezTo>
                  <a:pt x="4268" y="847"/>
                  <a:pt x="4272" y="827"/>
                  <a:pt x="4274" y="814"/>
                </a:cubicBezTo>
                <a:cubicBezTo>
                  <a:pt x="4276" y="801"/>
                  <a:pt x="4242" y="776"/>
                  <a:pt x="4229" y="758"/>
                </a:cubicBezTo>
                <a:cubicBezTo>
                  <a:pt x="4216" y="741"/>
                  <a:pt x="4183" y="707"/>
                  <a:pt x="4170" y="696"/>
                </a:cubicBezTo>
                <a:cubicBezTo>
                  <a:pt x="4157" y="685"/>
                  <a:pt x="4114" y="664"/>
                  <a:pt x="4091" y="653"/>
                </a:cubicBezTo>
                <a:cubicBezTo>
                  <a:pt x="4067" y="642"/>
                  <a:pt x="4026" y="648"/>
                  <a:pt x="4015" y="648"/>
                </a:cubicBezTo>
                <a:cubicBezTo>
                  <a:pt x="4004" y="648"/>
                  <a:pt x="3974" y="636"/>
                  <a:pt x="3957" y="631"/>
                </a:cubicBezTo>
                <a:cubicBezTo>
                  <a:pt x="3939" y="627"/>
                  <a:pt x="3952" y="702"/>
                  <a:pt x="3952" y="702"/>
                </a:cubicBezTo>
                <a:cubicBezTo>
                  <a:pt x="3952" y="702"/>
                  <a:pt x="3931" y="711"/>
                  <a:pt x="3924" y="711"/>
                </a:cubicBezTo>
                <a:cubicBezTo>
                  <a:pt x="3918" y="711"/>
                  <a:pt x="3922" y="696"/>
                  <a:pt x="3922" y="696"/>
                </a:cubicBezTo>
                <a:cubicBezTo>
                  <a:pt x="3905" y="681"/>
                  <a:pt x="3905" y="681"/>
                  <a:pt x="3905" y="681"/>
                </a:cubicBezTo>
                <a:cubicBezTo>
                  <a:pt x="3905" y="681"/>
                  <a:pt x="3898" y="668"/>
                  <a:pt x="3875" y="659"/>
                </a:cubicBezTo>
                <a:cubicBezTo>
                  <a:pt x="3867" y="657"/>
                  <a:pt x="3862" y="666"/>
                  <a:pt x="3842" y="670"/>
                </a:cubicBezTo>
                <a:cubicBezTo>
                  <a:pt x="3823" y="674"/>
                  <a:pt x="3808" y="661"/>
                  <a:pt x="3780" y="661"/>
                </a:cubicBezTo>
                <a:cubicBezTo>
                  <a:pt x="3751" y="661"/>
                  <a:pt x="3762" y="679"/>
                  <a:pt x="3754" y="687"/>
                </a:cubicBezTo>
                <a:cubicBezTo>
                  <a:pt x="3745" y="696"/>
                  <a:pt x="3741" y="683"/>
                  <a:pt x="3736" y="668"/>
                </a:cubicBezTo>
                <a:cubicBezTo>
                  <a:pt x="3732" y="653"/>
                  <a:pt x="3732" y="655"/>
                  <a:pt x="3717" y="644"/>
                </a:cubicBezTo>
                <a:cubicBezTo>
                  <a:pt x="3702" y="633"/>
                  <a:pt x="3717" y="636"/>
                  <a:pt x="3726" y="616"/>
                </a:cubicBezTo>
                <a:cubicBezTo>
                  <a:pt x="3734" y="597"/>
                  <a:pt x="3713" y="590"/>
                  <a:pt x="3667" y="569"/>
                </a:cubicBezTo>
                <a:cubicBezTo>
                  <a:pt x="3622" y="547"/>
                  <a:pt x="3605" y="564"/>
                  <a:pt x="3587" y="569"/>
                </a:cubicBezTo>
                <a:cubicBezTo>
                  <a:pt x="3570" y="573"/>
                  <a:pt x="3546" y="567"/>
                  <a:pt x="3536" y="560"/>
                </a:cubicBezTo>
                <a:cubicBezTo>
                  <a:pt x="3525" y="554"/>
                  <a:pt x="3533" y="539"/>
                  <a:pt x="3516" y="536"/>
                </a:cubicBezTo>
                <a:cubicBezTo>
                  <a:pt x="3499" y="534"/>
                  <a:pt x="3499" y="541"/>
                  <a:pt x="3490" y="530"/>
                </a:cubicBezTo>
                <a:cubicBezTo>
                  <a:pt x="3482" y="519"/>
                  <a:pt x="3477" y="511"/>
                  <a:pt x="3484" y="504"/>
                </a:cubicBezTo>
                <a:cubicBezTo>
                  <a:pt x="3490" y="498"/>
                  <a:pt x="3475" y="483"/>
                  <a:pt x="3456" y="478"/>
                </a:cubicBezTo>
                <a:cubicBezTo>
                  <a:pt x="3436" y="474"/>
                  <a:pt x="3425" y="480"/>
                  <a:pt x="3419" y="485"/>
                </a:cubicBezTo>
                <a:cubicBezTo>
                  <a:pt x="3412" y="489"/>
                  <a:pt x="3408" y="511"/>
                  <a:pt x="3391" y="513"/>
                </a:cubicBezTo>
                <a:cubicBezTo>
                  <a:pt x="3374" y="515"/>
                  <a:pt x="3389" y="493"/>
                  <a:pt x="3374" y="485"/>
                </a:cubicBezTo>
                <a:cubicBezTo>
                  <a:pt x="3358" y="476"/>
                  <a:pt x="3387" y="457"/>
                  <a:pt x="3387" y="457"/>
                </a:cubicBezTo>
                <a:cubicBezTo>
                  <a:pt x="3387" y="457"/>
                  <a:pt x="3315" y="435"/>
                  <a:pt x="3307" y="435"/>
                </a:cubicBezTo>
                <a:cubicBezTo>
                  <a:pt x="3298" y="435"/>
                  <a:pt x="3304" y="455"/>
                  <a:pt x="3292" y="459"/>
                </a:cubicBezTo>
                <a:cubicBezTo>
                  <a:pt x="3279" y="463"/>
                  <a:pt x="3268" y="491"/>
                  <a:pt x="3268" y="491"/>
                </a:cubicBezTo>
                <a:cubicBezTo>
                  <a:pt x="3268" y="491"/>
                  <a:pt x="3274" y="541"/>
                  <a:pt x="3268" y="539"/>
                </a:cubicBezTo>
                <a:cubicBezTo>
                  <a:pt x="3261" y="536"/>
                  <a:pt x="3259" y="532"/>
                  <a:pt x="3244" y="530"/>
                </a:cubicBezTo>
                <a:cubicBezTo>
                  <a:pt x="3229" y="528"/>
                  <a:pt x="3242" y="552"/>
                  <a:pt x="3242" y="552"/>
                </a:cubicBezTo>
                <a:cubicBezTo>
                  <a:pt x="3242" y="552"/>
                  <a:pt x="3225" y="552"/>
                  <a:pt x="3212" y="545"/>
                </a:cubicBezTo>
                <a:cubicBezTo>
                  <a:pt x="3199" y="539"/>
                  <a:pt x="3205" y="528"/>
                  <a:pt x="3188" y="526"/>
                </a:cubicBezTo>
                <a:cubicBezTo>
                  <a:pt x="3171" y="524"/>
                  <a:pt x="3145" y="530"/>
                  <a:pt x="3145" y="530"/>
                </a:cubicBezTo>
                <a:cubicBezTo>
                  <a:pt x="3145" y="530"/>
                  <a:pt x="3132" y="513"/>
                  <a:pt x="3121" y="508"/>
                </a:cubicBezTo>
                <a:cubicBezTo>
                  <a:pt x="3110" y="504"/>
                  <a:pt x="3108" y="517"/>
                  <a:pt x="3104" y="524"/>
                </a:cubicBezTo>
                <a:cubicBezTo>
                  <a:pt x="3099" y="530"/>
                  <a:pt x="3110" y="575"/>
                  <a:pt x="3093" y="571"/>
                </a:cubicBezTo>
                <a:cubicBezTo>
                  <a:pt x="3076" y="567"/>
                  <a:pt x="3058" y="554"/>
                  <a:pt x="3054" y="543"/>
                </a:cubicBezTo>
                <a:cubicBezTo>
                  <a:pt x="3050" y="532"/>
                  <a:pt x="3037" y="504"/>
                  <a:pt x="3024" y="498"/>
                </a:cubicBezTo>
                <a:cubicBezTo>
                  <a:pt x="3011" y="491"/>
                  <a:pt x="3019" y="489"/>
                  <a:pt x="3028" y="478"/>
                </a:cubicBezTo>
                <a:cubicBezTo>
                  <a:pt x="3037" y="468"/>
                  <a:pt x="3035" y="461"/>
                  <a:pt x="3030" y="452"/>
                </a:cubicBezTo>
                <a:cubicBezTo>
                  <a:pt x="3026" y="444"/>
                  <a:pt x="3017" y="450"/>
                  <a:pt x="3000" y="446"/>
                </a:cubicBezTo>
                <a:cubicBezTo>
                  <a:pt x="2983" y="442"/>
                  <a:pt x="3006" y="431"/>
                  <a:pt x="3030" y="424"/>
                </a:cubicBezTo>
                <a:cubicBezTo>
                  <a:pt x="3054" y="418"/>
                  <a:pt x="3030" y="399"/>
                  <a:pt x="3017" y="392"/>
                </a:cubicBezTo>
                <a:cubicBezTo>
                  <a:pt x="3004" y="386"/>
                  <a:pt x="2985" y="390"/>
                  <a:pt x="2968" y="388"/>
                </a:cubicBezTo>
                <a:cubicBezTo>
                  <a:pt x="2950" y="386"/>
                  <a:pt x="2942" y="368"/>
                  <a:pt x="2920" y="371"/>
                </a:cubicBezTo>
                <a:cubicBezTo>
                  <a:pt x="2899" y="373"/>
                  <a:pt x="2918" y="409"/>
                  <a:pt x="2918" y="420"/>
                </a:cubicBezTo>
                <a:cubicBezTo>
                  <a:pt x="2918" y="431"/>
                  <a:pt x="2892" y="422"/>
                  <a:pt x="2886" y="422"/>
                </a:cubicBezTo>
                <a:cubicBezTo>
                  <a:pt x="2879" y="422"/>
                  <a:pt x="2823" y="427"/>
                  <a:pt x="2816" y="422"/>
                </a:cubicBezTo>
                <a:cubicBezTo>
                  <a:pt x="2810" y="418"/>
                  <a:pt x="2799" y="381"/>
                  <a:pt x="2799" y="375"/>
                </a:cubicBezTo>
                <a:cubicBezTo>
                  <a:pt x="2799" y="368"/>
                  <a:pt x="2786" y="371"/>
                  <a:pt x="2780" y="371"/>
                </a:cubicBezTo>
                <a:cubicBezTo>
                  <a:pt x="2732" y="371"/>
                  <a:pt x="2732" y="371"/>
                  <a:pt x="2732" y="371"/>
                </a:cubicBezTo>
                <a:cubicBezTo>
                  <a:pt x="2721" y="371"/>
                  <a:pt x="2706" y="386"/>
                  <a:pt x="2700" y="388"/>
                </a:cubicBezTo>
                <a:cubicBezTo>
                  <a:pt x="2693" y="390"/>
                  <a:pt x="2689" y="375"/>
                  <a:pt x="2685" y="366"/>
                </a:cubicBezTo>
                <a:cubicBezTo>
                  <a:pt x="2680" y="358"/>
                  <a:pt x="2672" y="366"/>
                  <a:pt x="2663" y="360"/>
                </a:cubicBezTo>
                <a:cubicBezTo>
                  <a:pt x="2654" y="353"/>
                  <a:pt x="2631" y="368"/>
                  <a:pt x="2631" y="368"/>
                </a:cubicBezTo>
                <a:cubicBezTo>
                  <a:pt x="2631" y="368"/>
                  <a:pt x="2603" y="390"/>
                  <a:pt x="2592" y="392"/>
                </a:cubicBezTo>
                <a:cubicBezTo>
                  <a:pt x="2581" y="394"/>
                  <a:pt x="2562" y="409"/>
                  <a:pt x="2553" y="412"/>
                </a:cubicBezTo>
                <a:cubicBezTo>
                  <a:pt x="2544" y="414"/>
                  <a:pt x="2523" y="437"/>
                  <a:pt x="2505" y="442"/>
                </a:cubicBezTo>
                <a:cubicBezTo>
                  <a:pt x="2488" y="446"/>
                  <a:pt x="2516" y="420"/>
                  <a:pt x="2523" y="414"/>
                </a:cubicBezTo>
                <a:cubicBezTo>
                  <a:pt x="2529" y="407"/>
                  <a:pt x="2536" y="399"/>
                  <a:pt x="2536" y="392"/>
                </a:cubicBezTo>
                <a:cubicBezTo>
                  <a:pt x="2536" y="386"/>
                  <a:pt x="2549" y="383"/>
                  <a:pt x="2562" y="377"/>
                </a:cubicBezTo>
                <a:cubicBezTo>
                  <a:pt x="2575" y="371"/>
                  <a:pt x="2575" y="366"/>
                  <a:pt x="2581" y="356"/>
                </a:cubicBezTo>
                <a:cubicBezTo>
                  <a:pt x="2587" y="345"/>
                  <a:pt x="2596" y="340"/>
                  <a:pt x="2594" y="334"/>
                </a:cubicBezTo>
                <a:cubicBezTo>
                  <a:pt x="2592" y="328"/>
                  <a:pt x="2605" y="321"/>
                  <a:pt x="2611" y="317"/>
                </a:cubicBezTo>
                <a:cubicBezTo>
                  <a:pt x="2618" y="312"/>
                  <a:pt x="2626" y="308"/>
                  <a:pt x="2639" y="295"/>
                </a:cubicBezTo>
                <a:cubicBezTo>
                  <a:pt x="2652" y="282"/>
                  <a:pt x="2641" y="282"/>
                  <a:pt x="2641" y="282"/>
                </a:cubicBezTo>
                <a:cubicBezTo>
                  <a:pt x="2641" y="282"/>
                  <a:pt x="2663" y="272"/>
                  <a:pt x="2670" y="265"/>
                </a:cubicBezTo>
                <a:cubicBezTo>
                  <a:pt x="2676" y="259"/>
                  <a:pt x="2676" y="246"/>
                  <a:pt x="2683" y="239"/>
                </a:cubicBezTo>
                <a:cubicBezTo>
                  <a:pt x="2689" y="233"/>
                  <a:pt x="2698" y="218"/>
                  <a:pt x="2687" y="207"/>
                </a:cubicBezTo>
                <a:cubicBezTo>
                  <a:pt x="2676" y="196"/>
                  <a:pt x="2678" y="194"/>
                  <a:pt x="2670" y="188"/>
                </a:cubicBezTo>
                <a:cubicBezTo>
                  <a:pt x="2661" y="181"/>
                  <a:pt x="2680" y="181"/>
                  <a:pt x="2695" y="179"/>
                </a:cubicBezTo>
                <a:cubicBezTo>
                  <a:pt x="2711" y="177"/>
                  <a:pt x="2693" y="138"/>
                  <a:pt x="2687" y="125"/>
                </a:cubicBezTo>
                <a:cubicBezTo>
                  <a:pt x="2680" y="112"/>
                  <a:pt x="2639" y="108"/>
                  <a:pt x="2633" y="103"/>
                </a:cubicBezTo>
                <a:cubicBezTo>
                  <a:pt x="2626" y="99"/>
                  <a:pt x="2575" y="101"/>
                  <a:pt x="2575" y="101"/>
                </a:cubicBezTo>
                <a:cubicBezTo>
                  <a:pt x="2575" y="101"/>
                  <a:pt x="2562" y="114"/>
                  <a:pt x="2546" y="114"/>
                </a:cubicBezTo>
                <a:cubicBezTo>
                  <a:pt x="2531" y="114"/>
                  <a:pt x="2555" y="91"/>
                  <a:pt x="2549" y="84"/>
                </a:cubicBezTo>
                <a:cubicBezTo>
                  <a:pt x="2542" y="78"/>
                  <a:pt x="2538" y="88"/>
                  <a:pt x="2531" y="86"/>
                </a:cubicBezTo>
                <a:cubicBezTo>
                  <a:pt x="2525" y="84"/>
                  <a:pt x="2531" y="67"/>
                  <a:pt x="2531" y="67"/>
                </a:cubicBezTo>
                <a:cubicBezTo>
                  <a:pt x="2531" y="67"/>
                  <a:pt x="2488" y="54"/>
                  <a:pt x="2488" y="47"/>
                </a:cubicBezTo>
                <a:cubicBezTo>
                  <a:pt x="2488" y="41"/>
                  <a:pt x="2544" y="26"/>
                  <a:pt x="2549" y="19"/>
                </a:cubicBezTo>
                <a:cubicBezTo>
                  <a:pt x="2553" y="13"/>
                  <a:pt x="2516" y="9"/>
                  <a:pt x="2501" y="4"/>
                </a:cubicBezTo>
                <a:cubicBezTo>
                  <a:pt x="2486" y="0"/>
                  <a:pt x="2464" y="11"/>
                  <a:pt x="2454" y="15"/>
                </a:cubicBezTo>
                <a:cubicBezTo>
                  <a:pt x="2443" y="19"/>
                  <a:pt x="2428" y="73"/>
                  <a:pt x="2421" y="82"/>
                </a:cubicBezTo>
                <a:cubicBezTo>
                  <a:pt x="2415" y="91"/>
                  <a:pt x="2432" y="112"/>
                  <a:pt x="2441" y="119"/>
                </a:cubicBezTo>
                <a:cubicBezTo>
                  <a:pt x="2449" y="125"/>
                  <a:pt x="2473" y="132"/>
                  <a:pt x="2462" y="136"/>
                </a:cubicBezTo>
                <a:cubicBezTo>
                  <a:pt x="2451" y="140"/>
                  <a:pt x="2430" y="132"/>
                  <a:pt x="2421" y="129"/>
                </a:cubicBezTo>
                <a:cubicBezTo>
                  <a:pt x="2413" y="127"/>
                  <a:pt x="2397" y="119"/>
                  <a:pt x="2387" y="123"/>
                </a:cubicBezTo>
                <a:cubicBezTo>
                  <a:pt x="2376" y="127"/>
                  <a:pt x="2391" y="155"/>
                  <a:pt x="2391" y="155"/>
                </a:cubicBezTo>
                <a:cubicBezTo>
                  <a:pt x="2391" y="155"/>
                  <a:pt x="2395" y="194"/>
                  <a:pt x="2389" y="192"/>
                </a:cubicBezTo>
                <a:cubicBezTo>
                  <a:pt x="2382" y="190"/>
                  <a:pt x="2372" y="168"/>
                  <a:pt x="2372" y="157"/>
                </a:cubicBezTo>
                <a:cubicBezTo>
                  <a:pt x="2372" y="147"/>
                  <a:pt x="2363" y="151"/>
                  <a:pt x="2350" y="155"/>
                </a:cubicBezTo>
                <a:cubicBezTo>
                  <a:pt x="2337" y="160"/>
                  <a:pt x="2331" y="164"/>
                  <a:pt x="2320" y="164"/>
                </a:cubicBezTo>
                <a:cubicBezTo>
                  <a:pt x="2309" y="164"/>
                  <a:pt x="2311" y="147"/>
                  <a:pt x="2307" y="138"/>
                </a:cubicBezTo>
                <a:cubicBezTo>
                  <a:pt x="2302" y="129"/>
                  <a:pt x="2279" y="151"/>
                  <a:pt x="2270" y="153"/>
                </a:cubicBezTo>
                <a:cubicBezTo>
                  <a:pt x="2261" y="155"/>
                  <a:pt x="2238" y="170"/>
                  <a:pt x="2242" y="183"/>
                </a:cubicBezTo>
                <a:cubicBezTo>
                  <a:pt x="2246" y="196"/>
                  <a:pt x="2216" y="198"/>
                  <a:pt x="2210" y="200"/>
                </a:cubicBezTo>
                <a:cubicBezTo>
                  <a:pt x="2203" y="203"/>
                  <a:pt x="2173" y="218"/>
                  <a:pt x="2160" y="215"/>
                </a:cubicBezTo>
                <a:cubicBezTo>
                  <a:pt x="2147" y="213"/>
                  <a:pt x="2149" y="222"/>
                  <a:pt x="2143" y="231"/>
                </a:cubicBezTo>
                <a:cubicBezTo>
                  <a:pt x="2136" y="239"/>
                  <a:pt x="2125" y="265"/>
                  <a:pt x="2110" y="265"/>
                </a:cubicBezTo>
                <a:cubicBezTo>
                  <a:pt x="2095" y="265"/>
                  <a:pt x="2108" y="302"/>
                  <a:pt x="2108" y="317"/>
                </a:cubicBezTo>
                <a:cubicBezTo>
                  <a:pt x="2108" y="332"/>
                  <a:pt x="2125" y="373"/>
                  <a:pt x="2117" y="379"/>
                </a:cubicBezTo>
                <a:cubicBezTo>
                  <a:pt x="2108" y="386"/>
                  <a:pt x="2095" y="362"/>
                  <a:pt x="2095" y="362"/>
                </a:cubicBezTo>
                <a:cubicBezTo>
                  <a:pt x="2095" y="362"/>
                  <a:pt x="1981" y="381"/>
                  <a:pt x="1974" y="383"/>
                </a:cubicBezTo>
                <a:cubicBezTo>
                  <a:pt x="1968" y="386"/>
                  <a:pt x="1989" y="457"/>
                  <a:pt x="1996" y="468"/>
                </a:cubicBezTo>
                <a:cubicBezTo>
                  <a:pt x="2002" y="478"/>
                  <a:pt x="2024" y="489"/>
                  <a:pt x="2026" y="502"/>
                </a:cubicBezTo>
                <a:cubicBezTo>
                  <a:pt x="2028" y="515"/>
                  <a:pt x="2035" y="554"/>
                  <a:pt x="2032" y="564"/>
                </a:cubicBezTo>
                <a:cubicBezTo>
                  <a:pt x="2030" y="575"/>
                  <a:pt x="2035" y="623"/>
                  <a:pt x="2035" y="623"/>
                </a:cubicBezTo>
                <a:cubicBezTo>
                  <a:pt x="2035" y="623"/>
                  <a:pt x="2017" y="616"/>
                  <a:pt x="2011" y="608"/>
                </a:cubicBezTo>
                <a:cubicBezTo>
                  <a:pt x="2004" y="599"/>
                  <a:pt x="1998" y="560"/>
                  <a:pt x="1994" y="545"/>
                </a:cubicBezTo>
                <a:cubicBezTo>
                  <a:pt x="1989" y="530"/>
                  <a:pt x="2011" y="536"/>
                  <a:pt x="2022" y="528"/>
                </a:cubicBezTo>
                <a:cubicBezTo>
                  <a:pt x="2032" y="519"/>
                  <a:pt x="2007" y="515"/>
                  <a:pt x="1994" y="513"/>
                </a:cubicBezTo>
                <a:cubicBezTo>
                  <a:pt x="1981" y="511"/>
                  <a:pt x="1985" y="506"/>
                  <a:pt x="1978" y="500"/>
                </a:cubicBezTo>
                <a:cubicBezTo>
                  <a:pt x="1972" y="493"/>
                  <a:pt x="1953" y="480"/>
                  <a:pt x="1940" y="465"/>
                </a:cubicBezTo>
                <a:cubicBezTo>
                  <a:pt x="1927" y="450"/>
                  <a:pt x="1920" y="470"/>
                  <a:pt x="1914" y="476"/>
                </a:cubicBezTo>
                <a:cubicBezTo>
                  <a:pt x="1907" y="483"/>
                  <a:pt x="1927" y="504"/>
                  <a:pt x="1927" y="504"/>
                </a:cubicBezTo>
                <a:cubicBezTo>
                  <a:pt x="1903" y="500"/>
                  <a:pt x="1903" y="500"/>
                  <a:pt x="1903" y="500"/>
                </a:cubicBezTo>
                <a:cubicBezTo>
                  <a:pt x="1883" y="513"/>
                  <a:pt x="1883" y="513"/>
                  <a:pt x="1883" y="513"/>
                </a:cubicBezTo>
                <a:cubicBezTo>
                  <a:pt x="1883" y="513"/>
                  <a:pt x="1894" y="534"/>
                  <a:pt x="1901" y="539"/>
                </a:cubicBezTo>
                <a:cubicBezTo>
                  <a:pt x="1907" y="543"/>
                  <a:pt x="1916" y="562"/>
                  <a:pt x="1909" y="564"/>
                </a:cubicBezTo>
                <a:cubicBezTo>
                  <a:pt x="1903" y="567"/>
                  <a:pt x="1875" y="556"/>
                  <a:pt x="1868" y="549"/>
                </a:cubicBezTo>
                <a:cubicBezTo>
                  <a:pt x="1862" y="543"/>
                  <a:pt x="1864" y="519"/>
                  <a:pt x="1864" y="506"/>
                </a:cubicBezTo>
                <a:cubicBezTo>
                  <a:pt x="1864" y="493"/>
                  <a:pt x="1862" y="446"/>
                  <a:pt x="1851" y="448"/>
                </a:cubicBezTo>
                <a:cubicBezTo>
                  <a:pt x="1840" y="450"/>
                  <a:pt x="1849" y="483"/>
                  <a:pt x="1849" y="483"/>
                </a:cubicBezTo>
                <a:cubicBezTo>
                  <a:pt x="1849" y="483"/>
                  <a:pt x="1827" y="506"/>
                  <a:pt x="1821" y="511"/>
                </a:cubicBezTo>
                <a:cubicBezTo>
                  <a:pt x="1814" y="515"/>
                  <a:pt x="1814" y="541"/>
                  <a:pt x="1817" y="549"/>
                </a:cubicBezTo>
                <a:cubicBezTo>
                  <a:pt x="1819" y="558"/>
                  <a:pt x="1821" y="603"/>
                  <a:pt x="1821" y="603"/>
                </a:cubicBezTo>
                <a:cubicBezTo>
                  <a:pt x="1821" y="603"/>
                  <a:pt x="1832" y="664"/>
                  <a:pt x="1829" y="672"/>
                </a:cubicBezTo>
                <a:cubicBezTo>
                  <a:pt x="1827" y="681"/>
                  <a:pt x="1847" y="685"/>
                  <a:pt x="1855" y="685"/>
                </a:cubicBezTo>
                <a:cubicBezTo>
                  <a:pt x="1864" y="685"/>
                  <a:pt x="1886" y="689"/>
                  <a:pt x="1892" y="696"/>
                </a:cubicBezTo>
                <a:cubicBezTo>
                  <a:pt x="1899" y="702"/>
                  <a:pt x="1914" y="741"/>
                  <a:pt x="1912" y="752"/>
                </a:cubicBezTo>
                <a:cubicBezTo>
                  <a:pt x="1909" y="763"/>
                  <a:pt x="1935" y="784"/>
                  <a:pt x="1935" y="784"/>
                </a:cubicBezTo>
                <a:cubicBezTo>
                  <a:pt x="1935" y="784"/>
                  <a:pt x="1909" y="786"/>
                  <a:pt x="1903" y="778"/>
                </a:cubicBezTo>
                <a:cubicBezTo>
                  <a:pt x="1896" y="769"/>
                  <a:pt x="1899" y="752"/>
                  <a:pt x="1894" y="735"/>
                </a:cubicBezTo>
                <a:cubicBezTo>
                  <a:pt x="1890" y="717"/>
                  <a:pt x="1886" y="717"/>
                  <a:pt x="1871" y="707"/>
                </a:cubicBezTo>
                <a:cubicBezTo>
                  <a:pt x="1855" y="696"/>
                  <a:pt x="1853" y="713"/>
                  <a:pt x="1847" y="717"/>
                </a:cubicBezTo>
                <a:cubicBezTo>
                  <a:pt x="1840" y="722"/>
                  <a:pt x="1838" y="741"/>
                  <a:pt x="1836" y="754"/>
                </a:cubicBezTo>
                <a:cubicBezTo>
                  <a:pt x="1834" y="767"/>
                  <a:pt x="1829" y="788"/>
                  <a:pt x="1829" y="804"/>
                </a:cubicBezTo>
                <a:cubicBezTo>
                  <a:pt x="1829" y="819"/>
                  <a:pt x="1808" y="838"/>
                  <a:pt x="1788" y="842"/>
                </a:cubicBezTo>
                <a:cubicBezTo>
                  <a:pt x="1769" y="847"/>
                  <a:pt x="1745" y="849"/>
                  <a:pt x="1730" y="842"/>
                </a:cubicBezTo>
                <a:cubicBezTo>
                  <a:pt x="1715" y="836"/>
                  <a:pt x="1730" y="827"/>
                  <a:pt x="1730" y="827"/>
                </a:cubicBezTo>
                <a:cubicBezTo>
                  <a:pt x="1730" y="827"/>
                  <a:pt x="1776" y="810"/>
                  <a:pt x="1782" y="801"/>
                </a:cubicBezTo>
                <a:cubicBezTo>
                  <a:pt x="1788" y="793"/>
                  <a:pt x="1804" y="756"/>
                  <a:pt x="1808" y="745"/>
                </a:cubicBezTo>
                <a:cubicBezTo>
                  <a:pt x="1812" y="735"/>
                  <a:pt x="1814" y="720"/>
                  <a:pt x="1804" y="717"/>
                </a:cubicBezTo>
                <a:cubicBezTo>
                  <a:pt x="1793" y="715"/>
                  <a:pt x="1799" y="679"/>
                  <a:pt x="1797" y="666"/>
                </a:cubicBezTo>
                <a:cubicBezTo>
                  <a:pt x="1795" y="653"/>
                  <a:pt x="1793" y="582"/>
                  <a:pt x="1791" y="571"/>
                </a:cubicBezTo>
                <a:cubicBezTo>
                  <a:pt x="1788" y="560"/>
                  <a:pt x="1786" y="552"/>
                  <a:pt x="1778" y="539"/>
                </a:cubicBezTo>
                <a:cubicBezTo>
                  <a:pt x="1769" y="526"/>
                  <a:pt x="1791" y="496"/>
                  <a:pt x="1795" y="483"/>
                </a:cubicBezTo>
                <a:cubicBezTo>
                  <a:pt x="1799" y="470"/>
                  <a:pt x="1801" y="450"/>
                  <a:pt x="1797" y="444"/>
                </a:cubicBezTo>
                <a:cubicBezTo>
                  <a:pt x="1793" y="437"/>
                  <a:pt x="1763" y="429"/>
                  <a:pt x="1763" y="429"/>
                </a:cubicBezTo>
                <a:cubicBezTo>
                  <a:pt x="1763" y="429"/>
                  <a:pt x="1763" y="399"/>
                  <a:pt x="1756" y="401"/>
                </a:cubicBezTo>
                <a:cubicBezTo>
                  <a:pt x="1750" y="403"/>
                  <a:pt x="1730" y="422"/>
                  <a:pt x="1730" y="422"/>
                </a:cubicBezTo>
                <a:cubicBezTo>
                  <a:pt x="1730" y="422"/>
                  <a:pt x="1706" y="524"/>
                  <a:pt x="1709" y="532"/>
                </a:cubicBezTo>
                <a:cubicBezTo>
                  <a:pt x="1711" y="541"/>
                  <a:pt x="1680" y="556"/>
                  <a:pt x="1670" y="564"/>
                </a:cubicBezTo>
                <a:cubicBezTo>
                  <a:pt x="1659" y="573"/>
                  <a:pt x="1665" y="590"/>
                  <a:pt x="1670" y="597"/>
                </a:cubicBezTo>
                <a:cubicBezTo>
                  <a:pt x="1674" y="603"/>
                  <a:pt x="1680" y="629"/>
                  <a:pt x="1680" y="629"/>
                </a:cubicBezTo>
                <a:cubicBezTo>
                  <a:pt x="1680" y="629"/>
                  <a:pt x="1672" y="644"/>
                  <a:pt x="1670" y="653"/>
                </a:cubicBezTo>
                <a:cubicBezTo>
                  <a:pt x="1668" y="661"/>
                  <a:pt x="1689" y="666"/>
                  <a:pt x="1689" y="666"/>
                </a:cubicBezTo>
                <a:cubicBezTo>
                  <a:pt x="1702" y="692"/>
                  <a:pt x="1702" y="692"/>
                  <a:pt x="1702" y="692"/>
                </a:cubicBezTo>
                <a:cubicBezTo>
                  <a:pt x="1719" y="711"/>
                  <a:pt x="1719" y="711"/>
                  <a:pt x="1719" y="711"/>
                </a:cubicBezTo>
                <a:cubicBezTo>
                  <a:pt x="1719" y="711"/>
                  <a:pt x="1722" y="737"/>
                  <a:pt x="1713" y="743"/>
                </a:cubicBezTo>
                <a:cubicBezTo>
                  <a:pt x="1704" y="750"/>
                  <a:pt x="1678" y="720"/>
                  <a:pt x="1670" y="713"/>
                </a:cubicBezTo>
                <a:cubicBezTo>
                  <a:pt x="1661" y="707"/>
                  <a:pt x="1624" y="674"/>
                  <a:pt x="1611" y="666"/>
                </a:cubicBezTo>
                <a:cubicBezTo>
                  <a:pt x="1598" y="657"/>
                  <a:pt x="1579" y="653"/>
                  <a:pt x="1566" y="651"/>
                </a:cubicBezTo>
                <a:cubicBezTo>
                  <a:pt x="1553" y="648"/>
                  <a:pt x="1514" y="625"/>
                  <a:pt x="1506" y="612"/>
                </a:cubicBezTo>
                <a:cubicBezTo>
                  <a:pt x="1497" y="599"/>
                  <a:pt x="1493" y="618"/>
                  <a:pt x="1493" y="627"/>
                </a:cubicBezTo>
                <a:cubicBezTo>
                  <a:pt x="1493" y="636"/>
                  <a:pt x="1523" y="672"/>
                  <a:pt x="1536" y="681"/>
                </a:cubicBezTo>
                <a:cubicBezTo>
                  <a:pt x="1549" y="689"/>
                  <a:pt x="1525" y="707"/>
                  <a:pt x="1525" y="707"/>
                </a:cubicBezTo>
                <a:cubicBezTo>
                  <a:pt x="1525" y="707"/>
                  <a:pt x="1516" y="728"/>
                  <a:pt x="1508" y="737"/>
                </a:cubicBezTo>
                <a:cubicBezTo>
                  <a:pt x="1499" y="745"/>
                  <a:pt x="1493" y="735"/>
                  <a:pt x="1484" y="724"/>
                </a:cubicBezTo>
                <a:cubicBezTo>
                  <a:pt x="1475" y="713"/>
                  <a:pt x="1480" y="704"/>
                  <a:pt x="1473" y="709"/>
                </a:cubicBezTo>
                <a:cubicBezTo>
                  <a:pt x="1467" y="713"/>
                  <a:pt x="1452" y="717"/>
                  <a:pt x="1441" y="724"/>
                </a:cubicBezTo>
                <a:cubicBezTo>
                  <a:pt x="1430" y="730"/>
                  <a:pt x="1408" y="737"/>
                  <a:pt x="1404" y="743"/>
                </a:cubicBezTo>
                <a:cubicBezTo>
                  <a:pt x="1400" y="750"/>
                  <a:pt x="1372" y="767"/>
                  <a:pt x="1363" y="760"/>
                </a:cubicBezTo>
                <a:cubicBezTo>
                  <a:pt x="1354" y="754"/>
                  <a:pt x="1374" y="724"/>
                  <a:pt x="1365" y="713"/>
                </a:cubicBezTo>
                <a:cubicBezTo>
                  <a:pt x="1357" y="702"/>
                  <a:pt x="1346" y="726"/>
                  <a:pt x="1333" y="737"/>
                </a:cubicBezTo>
                <a:cubicBezTo>
                  <a:pt x="1320" y="748"/>
                  <a:pt x="1279" y="769"/>
                  <a:pt x="1268" y="776"/>
                </a:cubicBezTo>
                <a:cubicBezTo>
                  <a:pt x="1257" y="782"/>
                  <a:pt x="1246" y="821"/>
                  <a:pt x="1246" y="821"/>
                </a:cubicBezTo>
                <a:cubicBezTo>
                  <a:pt x="1246" y="821"/>
                  <a:pt x="1227" y="832"/>
                  <a:pt x="1214" y="832"/>
                </a:cubicBezTo>
                <a:cubicBezTo>
                  <a:pt x="1201" y="832"/>
                  <a:pt x="1201" y="797"/>
                  <a:pt x="1199" y="784"/>
                </a:cubicBezTo>
                <a:cubicBezTo>
                  <a:pt x="1197" y="771"/>
                  <a:pt x="1223" y="756"/>
                  <a:pt x="1227" y="743"/>
                </a:cubicBezTo>
                <a:cubicBezTo>
                  <a:pt x="1231" y="730"/>
                  <a:pt x="1175" y="720"/>
                  <a:pt x="1175" y="720"/>
                </a:cubicBezTo>
                <a:cubicBezTo>
                  <a:pt x="1175" y="720"/>
                  <a:pt x="1171" y="765"/>
                  <a:pt x="1175" y="773"/>
                </a:cubicBezTo>
                <a:cubicBezTo>
                  <a:pt x="1179" y="782"/>
                  <a:pt x="1162" y="795"/>
                  <a:pt x="1162" y="795"/>
                </a:cubicBezTo>
                <a:cubicBezTo>
                  <a:pt x="1177" y="823"/>
                  <a:pt x="1177" y="823"/>
                  <a:pt x="1177" y="823"/>
                </a:cubicBezTo>
                <a:cubicBezTo>
                  <a:pt x="1177" y="823"/>
                  <a:pt x="1177" y="862"/>
                  <a:pt x="1167" y="864"/>
                </a:cubicBezTo>
                <a:cubicBezTo>
                  <a:pt x="1156" y="866"/>
                  <a:pt x="1145" y="838"/>
                  <a:pt x="1134" y="838"/>
                </a:cubicBezTo>
                <a:cubicBezTo>
                  <a:pt x="1123" y="838"/>
                  <a:pt x="1115" y="870"/>
                  <a:pt x="1102" y="881"/>
                </a:cubicBezTo>
                <a:cubicBezTo>
                  <a:pt x="1089" y="892"/>
                  <a:pt x="1084" y="909"/>
                  <a:pt x="1089" y="916"/>
                </a:cubicBezTo>
                <a:cubicBezTo>
                  <a:pt x="1093" y="922"/>
                  <a:pt x="1093" y="935"/>
                  <a:pt x="1089" y="941"/>
                </a:cubicBezTo>
                <a:cubicBezTo>
                  <a:pt x="1084" y="948"/>
                  <a:pt x="1072" y="954"/>
                  <a:pt x="1061" y="952"/>
                </a:cubicBezTo>
                <a:cubicBezTo>
                  <a:pt x="1050" y="950"/>
                  <a:pt x="1046" y="941"/>
                  <a:pt x="1037" y="931"/>
                </a:cubicBezTo>
                <a:cubicBezTo>
                  <a:pt x="1028" y="920"/>
                  <a:pt x="1018" y="935"/>
                  <a:pt x="1018" y="941"/>
                </a:cubicBezTo>
                <a:cubicBezTo>
                  <a:pt x="1018" y="948"/>
                  <a:pt x="1039" y="980"/>
                  <a:pt x="1039" y="987"/>
                </a:cubicBezTo>
                <a:cubicBezTo>
                  <a:pt x="1039" y="993"/>
                  <a:pt x="1013" y="985"/>
                  <a:pt x="1009" y="978"/>
                </a:cubicBezTo>
                <a:cubicBezTo>
                  <a:pt x="1005" y="972"/>
                  <a:pt x="974" y="935"/>
                  <a:pt x="966" y="926"/>
                </a:cubicBezTo>
                <a:cubicBezTo>
                  <a:pt x="957" y="918"/>
                  <a:pt x="964" y="879"/>
                  <a:pt x="959" y="857"/>
                </a:cubicBezTo>
                <a:cubicBezTo>
                  <a:pt x="955" y="836"/>
                  <a:pt x="938" y="840"/>
                  <a:pt x="931" y="825"/>
                </a:cubicBezTo>
                <a:cubicBezTo>
                  <a:pt x="925" y="810"/>
                  <a:pt x="996" y="853"/>
                  <a:pt x="1002" y="855"/>
                </a:cubicBezTo>
                <a:cubicBezTo>
                  <a:pt x="1009" y="857"/>
                  <a:pt x="1039" y="864"/>
                  <a:pt x="1065" y="864"/>
                </a:cubicBezTo>
                <a:cubicBezTo>
                  <a:pt x="1091" y="864"/>
                  <a:pt x="1104" y="806"/>
                  <a:pt x="1100" y="788"/>
                </a:cubicBezTo>
                <a:cubicBezTo>
                  <a:pt x="1095" y="771"/>
                  <a:pt x="1054" y="735"/>
                  <a:pt x="1037" y="724"/>
                </a:cubicBezTo>
                <a:cubicBezTo>
                  <a:pt x="1020" y="713"/>
                  <a:pt x="968" y="683"/>
                  <a:pt x="957" y="681"/>
                </a:cubicBezTo>
                <a:cubicBezTo>
                  <a:pt x="946" y="679"/>
                  <a:pt x="931" y="666"/>
                  <a:pt x="923" y="657"/>
                </a:cubicBezTo>
                <a:cubicBezTo>
                  <a:pt x="914" y="648"/>
                  <a:pt x="905" y="657"/>
                  <a:pt x="890" y="653"/>
                </a:cubicBezTo>
                <a:cubicBezTo>
                  <a:pt x="875" y="648"/>
                  <a:pt x="862" y="644"/>
                  <a:pt x="851" y="642"/>
                </a:cubicBezTo>
                <a:cubicBezTo>
                  <a:pt x="840" y="640"/>
                  <a:pt x="860" y="618"/>
                  <a:pt x="875" y="603"/>
                </a:cubicBezTo>
                <a:cubicBezTo>
                  <a:pt x="890" y="588"/>
                  <a:pt x="858" y="592"/>
                  <a:pt x="849" y="597"/>
                </a:cubicBezTo>
                <a:cubicBezTo>
                  <a:pt x="840" y="601"/>
                  <a:pt x="834" y="608"/>
                  <a:pt x="827" y="605"/>
                </a:cubicBezTo>
                <a:cubicBezTo>
                  <a:pt x="821" y="603"/>
                  <a:pt x="827" y="590"/>
                  <a:pt x="821" y="584"/>
                </a:cubicBezTo>
                <a:cubicBezTo>
                  <a:pt x="815" y="577"/>
                  <a:pt x="815" y="592"/>
                  <a:pt x="812" y="599"/>
                </a:cubicBezTo>
                <a:cubicBezTo>
                  <a:pt x="810" y="605"/>
                  <a:pt x="797" y="608"/>
                  <a:pt x="789" y="597"/>
                </a:cubicBezTo>
                <a:cubicBezTo>
                  <a:pt x="780" y="586"/>
                  <a:pt x="791" y="580"/>
                  <a:pt x="778" y="584"/>
                </a:cubicBezTo>
                <a:cubicBezTo>
                  <a:pt x="765" y="588"/>
                  <a:pt x="767" y="616"/>
                  <a:pt x="761" y="627"/>
                </a:cubicBezTo>
                <a:cubicBezTo>
                  <a:pt x="754" y="638"/>
                  <a:pt x="752" y="610"/>
                  <a:pt x="745" y="605"/>
                </a:cubicBezTo>
                <a:cubicBezTo>
                  <a:pt x="739" y="601"/>
                  <a:pt x="756" y="577"/>
                  <a:pt x="761" y="564"/>
                </a:cubicBezTo>
                <a:cubicBezTo>
                  <a:pt x="765" y="552"/>
                  <a:pt x="728" y="592"/>
                  <a:pt x="726" y="599"/>
                </a:cubicBezTo>
                <a:cubicBezTo>
                  <a:pt x="724" y="605"/>
                  <a:pt x="713" y="623"/>
                  <a:pt x="707" y="627"/>
                </a:cubicBezTo>
                <a:cubicBezTo>
                  <a:pt x="700" y="631"/>
                  <a:pt x="696" y="620"/>
                  <a:pt x="694" y="612"/>
                </a:cubicBezTo>
                <a:cubicBezTo>
                  <a:pt x="691" y="603"/>
                  <a:pt x="685" y="610"/>
                  <a:pt x="670" y="614"/>
                </a:cubicBezTo>
                <a:cubicBezTo>
                  <a:pt x="655" y="618"/>
                  <a:pt x="674" y="627"/>
                  <a:pt x="672" y="633"/>
                </a:cubicBezTo>
                <a:cubicBezTo>
                  <a:pt x="670" y="640"/>
                  <a:pt x="653" y="651"/>
                  <a:pt x="646" y="651"/>
                </a:cubicBezTo>
                <a:cubicBezTo>
                  <a:pt x="640" y="651"/>
                  <a:pt x="627" y="651"/>
                  <a:pt x="609" y="642"/>
                </a:cubicBezTo>
                <a:cubicBezTo>
                  <a:pt x="609" y="642"/>
                  <a:pt x="599" y="666"/>
                  <a:pt x="592" y="666"/>
                </a:cubicBezTo>
                <a:cubicBezTo>
                  <a:pt x="586" y="666"/>
                  <a:pt x="577" y="668"/>
                  <a:pt x="577" y="674"/>
                </a:cubicBezTo>
                <a:cubicBezTo>
                  <a:pt x="577" y="681"/>
                  <a:pt x="586" y="692"/>
                  <a:pt x="586" y="692"/>
                </a:cubicBezTo>
                <a:cubicBezTo>
                  <a:pt x="586" y="692"/>
                  <a:pt x="581" y="707"/>
                  <a:pt x="573" y="711"/>
                </a:cubicBezTo>
                <a:cubicBezTo>
                  <a:pt x="564" y="715"/>
                  <a:pt x="553" y="709"/>
                  <a:pt x="551" y="694"/>
                </a:cubicBezTo>
                <a:cubicBezTo>
                  <a:pt x="549" y="679"/>
                  <a:pt x="538" y="700"/>
                  <a:pt x="534" y="707"/>
                </a:cubicBezTo>
                <a:cubicBezTo>
                  <a:pt x="529" y="713"/>
                  <a:pt x="506" y="743"/>
                  <a:pt x="504" y="756"/>
                </a:cubicBezTo>
                <a:cubicBezTo>
                  <a:pt x="501" y="769"/>
                  <a:pt x="540" y="726"/>
                  <a:pt x="540" y="726"/>
                </a:cubicBezTo>
                <a:cubicBezTo>
                  <a:pt x="540" y="726"/>
                  <a:pt x="553" y="735"/>
                  <a:pt x="568" y="732"/>
                </a:cubicBezTo>
                <a:cubicBezTo>
                  <a:pt x="583" y="730"/>
                  <a:pt x="558" y="756"/>
                  <a:pt x="547" y="756"/>
                </a:cubicBezTo>
                <a:cubicBezTo>
                  <a:pt x="536" y="756"/>
                  <a:pt x="525" y="780"/>
                  <a:pt x="525" y="780"/>
                </a:cubicBezTo>
                <a:cubicBezTo>
                  <a:pt x="508" y="812"/>
                  <a:pt x="508" y="812"/>
                  <a:pt x="508" y="812"/>
                </a:cubicBezTo>
                <a:cubicBezTo>
                  <a:pt x="506" y="827"/>
                  <a:pt x="506" y="827"/>
                  <a:pt x="506" y="827"/>
                </a:cubicBezTo>
                <a:cubicBezTo>
                  <a:pt x="506" y="827"/>
                  <a:pt x="497" y="855"/>
                  <a:pt x="488" y="853"/>
                </a:cubicBezTo>
                <a:cubicBezTo>
                  <a:pt x="480" y="851"/>
                  <a:pt x="480" y="866"/>
                  <a:pt x="478" y="873"/>
                </a:cubicBezTo>
                <a:cubicBezTo>
                  <a:pt x="475" y="879"/>
                  <a:pt x="473" y="892"/>
                  <a:pt x="473" y="892"/>
                </a:cubicBezTo>
                <a:cubicBezTo>
                  <a:pt x="467" y="913"/>
                  <a:pt x="467" y="913"/>
                  <a:pt x="467" y="913"/>
                </a:cubicBezTo>
                <a:cubicBezTo>
                  <a:pt x="450" y="922"/>
                  <a:pt x="450" y="922"/>
                  <a:pt x="450" y="922"/>
                </a:cubicBezTo>
                <a:cubicBezTo>
                  <a:pt x="458" y="950"/>
                  <a:pt x="458" y="950"/>
                  <a:pt x="458" y="950"/>
                </a:cubicBezTo>
                <a:cubicBezTo>
                  <a:pt x="458" y="950"/>
                  <a:pt x="441" y="972"/>
                  <a:pt x="434" y="974"/>
                </a:cubicBezTo>
                <a:cubicBezTo>
                  <a:pt x="428" y="976"/>
                  <a:pt x="424" y="991"/>
                  <a:pt x="424" y="991"/>
                </a:cubicBezTo>
                <a:cubicBezTo>
                  <a:pt x="408" y="1013"/>
                  <a:pt x="408" y="1013"/>
                  <a:pt x="408" y="1013"/>
                </a:cubicBezTo>
                <a:cubicBezTo>
                  <a:pt x="408" y="1013"/>
                  <a:pt x="393" y="1004"/>
                  <a:pt x="385" y="1006"/>
                </a:cubicBezTo>
                <a:cubicBezTo>
                  <a:pt x="376" y="1008"/>
                  <a:pt x="385" y="1030"/>
                  <a:pt x="385" y="1030"/>
                </a:cubicBezTo>
                <a:cubicBezTo>
                  <a:pt x="365" y="1034"/>
                  <a:pt x="365" y="1034"/>
                  <a:pt x="365" y="1034"/>
                </a:cubicBezTo>
                <a:cubicBezTo>
                  <a:pt x="357" y="1049"/>
                  <a:pt x="357" y="1049"/>
                  <a:pt x="357" y="1049"/>
                </a:cubicBezTo>
                <a:cubicBezTo>
                  <a:pt x="357" y="1049"/>
                  <a:pt x="346" y="1053"/>
                  <a:pt x="339" y="1053"/>
                </a:cubicBezTo>
                <a:cubicBezTo>
                  <a:pt x="333" y="1053"/>
                  <a:pt x="337" y="1069"/>
                  <a:pt x="337" y="1069"/>
                </a:cubicBezTo>
                <a:cubicBezTo>
                  <a:pt x="311" y="1086"/>
                  <a:pt x="311" y="1086"/>
                  <a:pt x="311" y="1086"/>
                </a:cubicBezTo>
                <a:cubicBezTo>
                  <a:pt x="322" y="1118"/>
                  <a:pt x="322" y="1118"/>
                  <a:pt x="322" y="1118"/>
                </a:cubicBezTo>
                <a:cubicBezTo>
                  <a:pt x="322" y="1118"/>
                  <a:pt x="326" y="1131"/>
                  <a:pt x="329" y="1144"/>
                </a:cubicBezTo>
                <a:cubicBezTo>
                  <a:pt x="331" y="1157"/>
                  <a:pt x="326" y="1155"/>
                  <a:pt x="326" y="1155"/>
                </a:cubicBezTo>
                <a:cubicBezTo>
                  <a:pt x="326" y="1155"/>
                  <a:pt x="329" y="1183"/>
                  <a:pt x="335" y="1193"/>
                </a:cubicBezTo>
                <a:cubicBezTo>
                  <a:pt x="342" y="1204"/>
                  <a:pt x="333" y="1211"/>
                  <a:pt x="333" y="1211"/>
                </a:cubicBezTo>
                <a:cubicBezTo>
                  <a:pt x="333" y="1211"/>
                  <a:pt x="329" y="1232"/>
                  <a:pt x="329" y="1243"/>
                </a:cubicBezTo>
                <a:cubicBezTo>
                  <a:pt x="329" y="1254"/>
                  <a:pt x="350" y="1262"/>
                  <a:pt x="359" y="1262"/>
                </a:cubicBezTo>
                <a:cubicBezTo>
                  <a:pt x="368" y="1262"/>
                  <a:pt x="380" y="1258"/>
                  <a:pt x="391" y="1252"/>
                </a:cubicBezTo>
                <a:cubicBezTo>
                  <a:pt x="402" y="1245"/>
                  <a:pt x="413" y="1241"/>
                  <a:pt x="421" y="1232"/>
                </a:cubicBezTo>
                <a:cubicBezTo>
                  <a:pt x="430" y="1224"/>
                  <a:pt x="441" y="1206"/>
                  <a:pt x="441" y="1206"/>
                </a:cubicBezTo>
                <a:cubicBezTo>
                  <a:pt x="441" y="1206"/>
                  <a:pt x="447" y="1217"/>
                  <a:pt x="454" y="1228"/>
                </a:cubicBezTo>
                <a:cubicBezTo>
                  <a:pt x="460" y="1239"/>
                  <a:pt x="460" y="1254"/>
                  <a:pt x="460" y="1260"/>
                </a:cubicBezTo>
                <a:cubicBezTo>
                  <a:pt x="460" y="1267"/>
                  <a:pt x="471" y="1297"/>
                  <a:pt x="471" y="1308"/>
                </a:cubicBezTo>
                <a:cubicBezTo>
                  <a:pt x="471" y="1318"/>
                  <a:pt x="486" y="1349"/>
                  <a:pt x="486" y="1349"/>
                </a:cubicBezTo>
                <a:cubicBezTo>
                  <a:pt x="510" y="1349"/>
                  <a:pt x="510" y="1349"/>
                  <a:pt x="510" y="1349"/>
                </a:cubicBezTo>
                <a:cubicBezTo>
                  <a:pt x="510" y="1349"/>
                  <a:pt x="525" y="1342"/>
                  <a:pt x="534" y="1338"/>
                </a:cubicBezTo>
                <a:cubicBezTo>
                  <a:pt x="542" y="1333"/>
                  <a:pt x="547" y="1349"/>
                  <a:pt x="558" y="1344"/>
                </a:cubicBezTo>
                <a:cubicBezTo>
                  <a:pt x="568" y="1340"/>
                  <a:pt x="562" y="1329"/>
                  <a:pt x="562" y="1321"/>
                </a:cubicBezTo>
                <a:cubicBezTo>
                  <a:pt x="562" y="1312"/>
                  <a:pt x="568" y="1295"/>
                  <a:pt x="564" y="1280"/>
                </a:cubicBezTo>
                <a:cubicBezTo>
                  <a:pt x="560" y="1265"/>
                  <a:pt x="573" y="1252"/>
                  <a:pt x="577" y="1243"/>
                </a:cubicBezTo>
                <a:cubicBezTo>
                  <a:pt x="581" y="1234"/>
                  <a:pt x="594" y="1228"/>
                  <a:pt x="588" y="1226"/>
                </a:cubicBezTo>
                <a:cubicBezTo>
                  <a:pt x="581" y="1224"/>
                  <a:pt x="568" y="1226"/>
                  <a:pt x="566" y="1217"/>
                </a:cubicBezTo>
                <a:cubicBezTo>
                  <a:pt x="564" y="1209"/>
                  <a:pt x="570" y="1206"/>
                  <a:pt x="579" y="1204"/>
                </a:cubicBezTo>
                <a:cubicBezTo>
                  <a:pt x="588" y="1202"/>
                  <a:pt x="594" y="1206"/>
                  <a:pt x="603" y="1200"/>
                </a:cubicBezTo>
                <a:cubicBezTo>
                  <a:pt x="612" y="1193"/>
                  <a:pt x="605" y="1181"/>
                  <a:pt x="607" y="1170"/>
                </a:cubicBezTo>
                <a:cubicBezTo>
                  <a:pt x="609" y="1159"/>
                  <a:pt x="590" y="1155"/>
                  <a:pt x="581" y="1148"/>
                </a:cubicBezTo>
                <a:cubicBezTo>
                  <a:pt x="573" y="1142"/>
                  <a:pt x="581" y="1118"/>
                  <a:pt x="581" y="1118"/>
                </a:cubicBezTo>
                <a:cubicBezTo>
                  <a:pt x="581" y="1118"/>
                  <a:pt x="590" y="1069"/>
                  <a:pt x="588" y="1058"/>
                </a:cubicBezTo>
                <a:cubicBezTo>
                  <a:pt x="586" y="1047"/>
                  <a:pt x="607" y="1045"/>
                  <a:pt x="607" y="1045"/>
                </a:cubicBezTo>
                <a:cubicBezTo>
                  <a:pt x="607" y="1045"/>
                  <a:pt x="624" y="1021"/>
                  <a:pt x="635" y="1015"/>
                </a:cubicBezTo>
                <a:cubicBezTo>
                  <a:pt x="646" y="1008"/>
                  <a:pt x="653" y="987"/>
                  <a:pt x="657" y="976"/>
                </a:cubicBezTo>
                <a:cubicBezTo>
                  <a:pt x="661" y="965"/>
                  <a:pt x="676" y="937"/>
                  <a:pt x="670" y="924"/>
                </a:cubicBezTo>
                <a:cubicBezTo>
                  <a:pt x="663" y="911"/>
                  <a:pt x="681" y="909"/>
                  <a:pt x="685" y="896"/>
                </a:cubicBezTo>
                <a:cubicBezTo>
                  <a:pt x="689" y="883"/>
                  <a:pt x="711" y="885"/>
                  <a:pt x="711" y="885"/>
                </a:cubicBezTo>
                <a:cubicBezTo>
                  <a:pt x="741" y="888"/>
                  <a:pt x="741" y="888"/>
                  <a:pt x="741" y="888"/>
                </a:cubicBezTo>
                <a:cubicBezTo>
                  <a:pt x="741" y="888"/>
                  <a:pt x="754" y="918"/>
                  <a:pt x="752" y="926"/>
                </a:cubicBezTo>
                <a:cubicBezTo>
                  <a:pt x="750" y="935"/>
                  <a:pt x="735" y="963"/>
                  <a:pt x="719" y="972"/>
                </a:cubicBezTo>
                <a:cubicBezTo>
                  <a:pt x="704" y="980"/>
                  <a:pt x="689" y="1025"/>
                  <a:pt x="683" y="1043"/>
                </a:cubicBezTo>
                <a:cubicBezTo>
                  <a:pt x="676" y="1060"/>
                  <a:pt x="676" y="1101"/>
                  <a:pt x="672" y="1112"/>
                </a:cubicBezTo>
                <a:cubicBezTo>
                  <a:pt x="668" y="1122"/>
                  <a:pt x="687" y="1153"/>
                  <a:pt x="691" y="1159"/>
                </a:cubicBezTo>
                <a:cubicBezTo>
                  <a:pt x="696" y="1165"/>
                  <a:pt x="726" y="1178"/>
                  <a:pt x="726" y="1178"/>
                </a:cubicBezTo>
                <a:cubicBezTo>
                  <a:pt x="726" y="1178"/>
                  <a:pt x="780" y="1172"/>
                  <a:pt x="793" y="1165"/>
                </a:cubicBezTo>
                <a:cubicBezTo>
                  <a:pt x="806" y="1159"/>
                  <a:pt x="825" y="1146"/>
                  <a:pt x="832" y="1148"/>
                </a:cubicBezTo>
                <a:cubicBezTo>
                  <a:pt x="838" y="1150"/>
                  <a:pt x="856" y="1170"/>
                  <a:pt x="862" y="1176"/>
                </a:cubicBezTo>
                <a:cubicBezTo>
                  <a:pt x="868" y="1183"/>
                  <a:pt x="862" y="1185"/>
                  <a:pt x="847" y="1193"/>
                </a:cubicBezTo>
                <a:cubicBezTo>
                  <a:pt x="832" y="1202"/>
                  <a:pt x="838" y="1200"/>
                  <a:pt x="832" y="1202"/>
                </a:cubicBezTo>
                <a:cubicBezTo>
                  <a:pt x="825" y="1204"/>
                  <a:pt x="821" y="1226"/>
                  <a:pt x="819" y="1239"/>
                </a:cubicBezTo>
                <a:cubicBezTo>
                  <a:pt x="817" y="1252"/>
                  <a:pt x="810" y="1247"/>
                  <a:pt x="797" y="1241"/>
                </a:cubicBezTo>
                <a:cubicBezTo>
                  <a:pt x="784" y="1234"/>
                  <a:pt x="780" y="1206"/>
                  <a:pt x="780" y="1206"/>
                </a:cubicBezTo>
                <a:cubicBezTo>
                  <a:pt x="752" y="1206"/>
                  <a:pt x="752" y="1206"/>
                  <a:pt x="752" y="1206"/>
                </a:cubicBezTo>
                <a:cubicBezTo>
                  <a:pt x="743" y="1206"/>
                  <a:pt x="715" y="1217"/>
                  <a:pt x="715" y="1217"/>
                </a:cubicBezTo>
                <a:cubicBezTo>
                  <a:pt x="689" y="1230"/>
                  <a:pt x="689" y="1230"/>
                  <a:pt x="689" y="1230"/>
                </a:cubicBezTo>
                <a:cubicBezTo>
                  <a:pt x="694" y="1247"/>
                  <a:pt x="694" y="1247"/>
                  <a:pt x="694" y="1247"/>
                </a:cubicBezTo>
                <a:cubicBezTo>
                  <a:pt x="709" y="1254"/>
                  <a:pt x="709" y="1254"/>
                  <a:pt x="709" y="1254"/>
                </a:cubicBezTo>
                <a:cubicBezTo>
                  <a:pt x="709" y="1254"/>
                  <a:pt x="717" y="1256"/>
                  <a:pt x="730" y="1262"/>
                </a:cubicBezTo>
                <a:cubicBezTo>
                  <a:pt x="743" y="1269"/>
                  <a:pt x="739" y="1269"/>
                  <a:pt x="741" y="1277"/>
                </a:cubicBezTo>
                <a:cubicBezTo>
                  <a:pt x="743" y="1286"/>
                  <a:pt x="743" y="1288"/>
                  <a:pt x="737" y="1295"/>
                </a:cubicBezTo>
                <a:cubicBezTo>
                  <a:pt x="730" y="1301"/>
                  <a:pt x="726" y="1305"/>
                  <a:pt x="717" y="1305"/>
                </a:cubicBezTo>
                <a:cubicBezTo>
                  <a:pt x="709" y="1305"/>
                  <a:pt x="704" y="1295"/>
                  <a:pt x="696" y="1290"/>
                </a:cubicBezTo>
                <a:cubicBezTo>
                  <a:pt x="687" y="1286"/>
                  <a:pt x="685" y="1303"/>
                  <a:pt x="685" y="1303"/>
                </a:cubicBezTo>
                <a:cubicBezTo>
                  <a:pt x="685" y="1303"/>
                  <a:pt x="670" y="1329"/>
                  <a:pt x="663" y="1333"/>
                </a:cubicBezTo>
                <a:cubicBezTo>
                  <a:pt x="657" y="1338"/>
                  <a:pt x="629" y="1331"/>
                  <a:pt x="622" y="1331"/>
                </a:cubicBezTo>
                <a:cubicBezTo>
                  <a:pt x="616" y="1331"/>
                  <a:pt x="642" y="1344"/>
                  <a:pt x="648" y="1351"/>
                </a:cubicBezTo>
                <a:cubicBezTo>
                  <a:pt x="655" y="1357"/>
                  <a:pt x="668" y="1370"/>
                  <a:pt x="670" y="1379"/>
                </a:cubicBezTo>
                <a:cubicBezTo>
                  <a:pt x="672" y="1387"/>
                  <a:pt x="668" y="1394"/>
                  <a:pt x="659" y="1400"/>
                </a:cubicBezTo>
                <a:cubicBezTo>
                  <a:pt x="650" y="1407"/>
                  <a:pt x="648" y="1413"/>
                  <a:pt x="640" y="1417"/>
                </a:cubicBezTo>
                <a:cubicBezTo>
                  <a:pt x="631" y="1422"/>
                  <a:pt x="622" y="1424"/>
                  <a:pt x="612" y="1415"/>
                </a:cubicBezTo>
                <a:cubicBezTo>
                  <a:pt x="601" y="1407"/>
                  <a:pt x="601" y="1417"/>
                  <a:pt x="579" y="1420"/>
                </a:cubicBezTo>
                <a:cubicBezTo>
                  <a:pt x="558" y="1422"/>
                  <a:pt x="555" y="1428"/>
                  <a:pt x="542" y="1433"/>
                </a:cubicBezTo>
                <a:cubicBezTo>
                  <a:pt x="529" y="1437"/>
                  <a:pt x="525" y="1437"/>
                  <a:pt x="512" y="1424"/>
                </a:cubicBezTo>
                <a:cubicBezTo>
                  <a:pt x="499" y="1411"/>
                  <a:pt x="499" y="1422"/>
                  <a:pt x="488" y="1417"/>
                </a:cubicBezTo>
                <a:cubicBezTo>
                  <a:pt x="478" y="1413"/>
                  <a:pt x="471" y="1430"/>
                  <a:pt x="458" y="1435"/>
                </a:cubicBezTo>
                <a:cubicBezTo>
                  <a:pt x="445" y="1439"/>
                  <a:pt x="450" y="1420"/>
                  <a:pt x="434" y="1405"/>
                </a:cubicBezTo>
                <a:cubicBezTo>
                  <a:pt x="419" y="1389"/>
                  <a:pt x="428" y="1379"/>
                  <a:pt x="424" y="1364"/>
                </a:cubicBezTo>
                <a:cubicBezTo>
                  <a:pt x="419" y="1349"/>
                  <a:pt x="426" y="1333"/>
                  <a:pt x="428" y="1323"/>
                </a:cubicBezTo>
                <a:cubicBezTo>
                  <a:pt x="430" y="1312"/>
                  <a:pt x="447" y="1308"/>
                  <a:pt x="443" y="1299"/>
                </a:cubicBezTo>
                <a:cubicBezTo>
                  <a:pt x="439" y="1290"/>
                  <a:pt x="437" y="1290"/>
                  <a:pt x="424" y="1293"/>
                </a:cubicBezTo>
                <a:cubicBezTo>
                  <a:pt x="411" y="1295"/>
                  <a:pt x="413" y="1314"/>
                  <a:pt x="408" y="1321"/>
                </a:cubicBezTo>
                <a:cubicBezTo>
                  <a:pt x="404" y="1327"/>
                  <a:pt x="396" y="1340"/>
                  <a:pt x="396" y="1351"/>
                </a:cubicBezTo>
                <a:cubicBezTo>
                  <a:pt x="396" y="1361"/>
                  <a:pt x="398" y="1389"/>
                  <a:pt x="398" y="1409"/>
                </a:cubicBezTo>
                <a:cubicBezTo>
                  <a:pt x="398" y="1428"/>
                  <a:pt x="400" y="1437"/>
                  <a:pt x="393" y="1439"/>
                </a:cubicBezTo>
                <a:cubicBezTo>
                  <a:pt x="387" y="1441"/>
                  <a:pt x="376" y="1452"/>
                  <a:pt x="365" y="1448"/>
                </a:cubicBezTo>
                <a:cubicBezTo>
                  <a:pt x="355" y="1443"/>
                  <a:pt x="350" y="1452"/>
                  <a:pt x="339" y="1456"/>
                </a:cubicBezTo>
                <a:cubicBezTo>
                  <a:pt x="329" y="1461"/>
                  <a:pt x="324" y="1467"/>
                  <a:pt x="314" y="1478"/>
                </a:cubicBezTo>
                <a:cubicBezTo>
                  <a:pt x="303" y="1489"/>
                  <a:pt x="303" y="1499"/>
                  <a:pt x="301" y="1510"/>
                </a:cubicBezTo>
                <a:cubicBezTo>
                  <a:pt x="298" y="1521"/>
                  <a:pt x="275" y="1534"/>
                  <a:pt x="268" y="1538"/>
                </a:cubicBezTo>
                <a:cubicBezTo>
                  <a:pt x="262" y="1542"/>
                  <a:pt x="253" y="1545"/>
                  <a:pt x="244" y="1553"/>
                </a:cubicBezTo>
                <a:cubicBezTo>
                  <a:pt x="236" y="1562"/>
                  <a:pt x="238" y="1579"/>
                  <a:pt x="240" y="1585"/>
                </a:cubicBezTo>
                <a:cubicBezTo>
                  <a:pt x="242" y="1592"/>
                  <a:pt x="229" y="1598"/>
                  <a:pt x="223" y="1603"/>
                </a:cubicBezTo>
                <a:cubicBezTo>
                  <a:pt x="216" y="1607"/>
                  <a:pt x="208" y="1609"/>
                  <a:pt x="201" y="1607"/>
                </a:cubicBezTo>
                <a:cubicBezTo>
                  <a:pt x="195" y="1605"/>
                  <a:pt x="182" y="1616"/>
                  <a:pt x="173" y="1620"/>
                </a:cubicBezTo>
                <a:cubicBezTo>
                  <a:pt x="164" y="1624"/>
                  <a:pt x="141" y="1629"/>
                  <a:pt x="128" y="1626"/>
                </a:cubicBezTo>
                <a:cubicBezTo>
                  <a:pt x="115" y="1624"/>
                  <a:pt x="115" y="1631"/>
                  <a:pt x="104" y="1635"/>
                </a:cubicBezTo>
                <a:cubicBezTo>
                  <a:pt x="93" y="1639"/>
                  <a:pt x="106" y="1644"/>
                  <a:pt x="113" y="1652"/>
                </a:cubicBezTo>
                <a:cubicBezTo>
                  <a:pt x="119" y="1661"/>
                  <a:pt x="128" y="1657"/>
                  <a:pt x="145" y="1667"/>
                </a:cubicBezTo>
                <a:cubicBezTo>
                  <a:pt x="162" y="1678"/>
                  <a:pt x="160" y="1678"/>
                  <a:pt x="171" y="1687"/>
                </a:cubicBezTo>
                <a:cubicBezTo>
                  <a:pt x="182" y="1695"/>
                  <a:pt x="182" y="1697"/>
                  <a:pt x="175" y="1715"/>
                </a:cubicBezTo>
                <a:cubicBezTo>
                  <a:pt x="169" y="1732"/>
                  <a:pt x="182" y="1745"/>
                  <a:pt x="184" y="1758"/>
                </a:cubicBezTo>
                <a:cubicBezTo>
                  <a:pt x="186" y="1771"/>
                  <a:pt x="175" y="1794"/>
                  <a:pt x="175" y="1794"/>
                </a:cubicBezTo>
                <a:cubicBezTo>
                  <a:pt x="67" y="1801"/>
                  <a:pt x="67" y="1801"/>
                  <a:pt x="67" y="1801"/>
                </a:cubicBezTo>
                <a:cubicBezTo>
                  <a:pt x="9" y="1799"/>
                  <a:pt x="9" y="1799"/>
                  <a:pt x="9" y="1799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15" y="1835"/>
                  <a:pt x="15" y="1835"/>
                  <a:pt x="15" y="1835"/>
                </a:cubicBezTo>
                <a:cubicBezTo>
                  <a:pt x="15" y="1835"/>
                  <a:pt x="18" y="1878"/>
                  <a:pt x="18" y="1885"/>
                </a:cubicBezTo>
                <a:cubicBezTo>
                  <a:pt x="18" y="1891"/>
                  <a:pt x="18" y="1915"/>
                  <a:pt x="20" y="1922"/>
                </a:cubicBezTo>
                <a:cubicBezTo>
                  <a:pt x="22" y="1928"/>
                  <a:pt x="20" y="1954"/>
                  <a:pt x="26" y="1965"/>
                </a:cubicBezTo>
                <a:cubicBezTo>
                  <a:pt x="33" y="1975"/>
                  <a:pt x="35" y="1971"/>
                  <a:pt x="52" y="1975"/>
                </a:cubicBezTo>
                <a:cubicBezTo>
                  <a:pt x="69" y="1980"/>
                  <a:pt x="65" y="1980"/>
                  <a:pt x="69" y="1988"/>
                </a:cubicBezTo>
                <a:cubicBezTo>
                  <a:pt x="74" y="1997"/>
                  <a:pt x="89" y="2008"/>
                  <a:pt x="89" y="2008"/>
                </a:cubicBezTo>
                <a:cubicBezTo>
                  <a:pt x="89" y="2008"/>
                  <a:pt x="111" y="2008"/>
                  <a:pt x="119" y="2003"/>
                </a:cubicBezTo>
                <a:cubicBezTo>
                  <a:pt x="128" y="1999"/>
                  <a:pt x="143" y="1995"/>
                  <a:pt x="160" y="1984"/>
                </a:cubicBezTo>
                <a:cubicBezTo>
                  <a:pt x="177" y="1973"/>
                  <a:pt x="195" y="1969"/>
                  <a:pt x="195" y="1969"/>
                </a:cubicBezTo>
                <a:cubicBezTo>
                  <a:pt x="195" y="1969"/>
                  <a:pt x="201" y="1958"/>
                  <a:pt x="201" y="1947"/>
                </a:cubicBezTo>
                <a:cubicBezTo>
                  <a:pt x="201" y="1937"/>
                  <a:pt x="199" y="1924"/>
                  <a:pt x="199" y="1911"/>
                </a:cubicBezTo>
                <a:cubicBezTo>
                  <a:pt x="199" y="1898"/>
                  <a:pt x="216" y="1894"/>
                  <a:pt x="225" y="1885"/>
                </a:cubicBezTo>
                <a:cubicBezTo>
                  <a:pt x="234" y="1876"/>
                  <a:pt x="260" y="1870"/>
                  <a:pt x="260" y="1870"/>
                </a:cubicBezTo>
                <a:cubicBezTo>
                  <a:pt x="279" y="1840"/>
                  <a:pt x="279" y="1840"/>
                  <a:pt x="279" y="1840"/>
                </a:cubicBezTo>
                <a:cubicBezTo>
                  <a:pt x="272" y="1835"/>
                  <a:pt x="272" y="1835"/>
                  <a:pt x="272" y="1835"/>
                </a:cubicBezTo>
                <a:cubicBezTo>
                  <a:pt x="266" y="1831"/>
                  <a:pt x="275" y="1827"/>
                  <a:pt x="272" y="1820"/>
                </a:cubicBezTo>
                <a:cubicBezTo>
                  <a:pt x="270" y="1814"/>
                  <a:pt x="277" y="1807"/>
                  <a:pt x="294" y="1794"/>
                </a:cubicBezTo>
                <a:cubicBezTo>
                  <a:pt x="300" y="1790"/>
                  <a:pt x="305" y="1797"/>
                  <a:pt x="326" y="1814"/>
                </a:cubicBezTo>
                <a:cubicBezTo>
                  <a:pt x="326" y="1814"/>
                  <a:pt x="335" y="1814"/>
                  <a:pt x="342" y="1812"/>
                </a:cubicBezTo>
                <a:cubicBezTo>
                  <a:pt x="348" y="1810"/>
                  <a:pt x="357" y="1810"/>
                  <a:pt x="376" y="1797"/>
                </a:cubicBezTo>
                <a:cubicBezTo>
                  <a:pt x="384" y="1791"/>
                  <a:pt x="378" y="1784"/>
                  <a:pt x="376" y="1777"/>
                </a:cubicBezTo>
                <a:cubicBezTo>
                  <a:pt x="374" y="1771"/>
                  <a:pt x="387" y="1766"/>
                  <a:pt x="391" y="1760"/>
                </a:cubicBezTo>
                <a:cubicBezTo>
                  <a:pt x="396" y="1753"/>
                  <a:pt x="402" y="1758"/>
                  <a:pt x="415" y="1760"/>
                </a:cubicBezTo>
                <a:cubicBezTo>
                  <a:pt x="428" y="1762"/>
                  <a:pt x="426" y="1771"/>
                  <a:pt x="430" y="1784"/>
                </a:cubicBezTo>
                <a:cubicBezTo>
                  <a:pt x="434" y="1797"/>
                  <a:pt x="445" y="1814"/>
                  <a:pt x="445" y="1814"/>
                </a:cubicBezTo>
                <a:cubicBezTo>
                  <a:pt x="445" y="1814"/>
                  <a:pt x="458" y="1831"/>
                  <a:pt x="475" y="1846"/>
                </a:cubicBezTo>
                <a:cubicBezTo>
                  <a:pt x="493" y="1861"/>
                  <a:pt x="501" y="1859"/>
                  <a:pt x="516" y="1872"/>
                </a:cubicBezTo>
                <a:cubicBezTo>
                  <a:pt x="532" y="1885"/>
                  <a:pt x="549" y="1894"/>
                  <a:pt x="555" y="1900"/>
                </a:cubicBezTo>
                <a:cubicBezTo>
                  <a:pt x="562" y="1906"/>
                  <a:pt x="564" y="1926"/>
                  <a:pt x="564" y="1926"/>
                </a:cubicBezTo>
                <a:cubicBezTo>
                  <a:pt x="564" y="1926"/>
                  <a:pt x="558" y="1945"/>
                  <a:pt x="551" y="1950"/>
                </a:cubicBezTo>
                <a:cubicBezTo>
                  <a:pt x="545" y="1954"/>
                  <a:pt x="566" y="1958"/>
                  <a:pt x="573" y="1956"/>
                </a:cubicBezTo>
                <a:cubicBezTo>
                  <a:pt x="579" y="1954"/>
                  <a:pt x="583" y="1943"/>
                  <a:pt x="583" y="1943"/>
                </a:cubicBezTo>
                <a:cubicBezTo>
                  <a:pt x="588" y="1909"/>
                  <a:pt x="588" y="1909"/>
                  <a:pt x="588" y="1909"/>
                </a:cubicBezTo>
                <a:cubicBezTo>
                  <a:pt x="599" y="1919"/>
                  <a:pt x="599" y="1919"/>
                  <a:pt x="599" y="1919"/>
                </a:cubicBezTo>
                <a:cubicBezTo>
                  <a:pt x="599" y="1919"/>
                  <a:pt x="616" y="1909"/>
                  <a:pt x="618" y="1902"/>
                </a:cubicBezTo>
                <a:cubicBezTo>
                  <a:pt x="620" y="1896"/>
                  <a:pt x="590" y="1881"/>
                  <a:pt x="583" y="1876"/>
                </a:cubicBezTo>
                <a:cubicBezTo>
                  <a:pt x="577" y="1872"/>
                  <a:pt x="575" y="1866"/>
                  <a:pt x="566" y="1861"/>
                </a:cubicBezTo>
                <a:cubicBezTo>
                  <a:pt x="558" y="1857"/>
                  <a:pt x="553" y="1844"/>
                  <a:pt x="538" y="1840"/>
                </a:cubicBezTo>
                <a:cubicBezTo>
                  <a:pt x="523" y="1835"/>
                  <a:pt x="521" y="1816"/>
                  <a:pt x="514" y="1810"/>
                </a:cubicBezTo>
                <a:cubicBezTo>
                  <a:pt x="508" y="1803"/>
                  <a:pt x="486" y="1766"/>
                  <a:pt x="480" y="1756"/>
                </a:cubicBezTo>
                <a:cubicBezTo>
                  <a:pt x="473" y="1745"/>
                  <a:pt x="488" y="1730"/>
                  <a:pt x="497" y="1726"/>
                </a:cubicBezTo>
                <a:cubicBezTo>
                  <a:pt x="506" y="1721"/>
                  <a:pt x="510" y="1728"/>
                  <a:pt x="516" y="1734"/>
                </a:cubicBezTo>
                <a:cubicBezTo>
                  <a:pt x="523" y="1741"/>
                  <a:pt x="529" y="1749"/>
                  <a:pt x="536" y="1758"/>
                </a:cubicBezTo>
                <a:cubicBezTo>
                  <a:pt x="542" y="1766"/>
                  <a:pt x="560" y="1784"/>
                  <a:pt x="570" y="1792"/>
                </a:cubicBezTo>
                <a:cubicBezTo>
                  <a:pt x="581" y="1801"/>
                  <a:pt x="596" y="1803"/>
                  <a:pt x="612" y="1818"/>
                </a:cubicBezTo>
                <a:cubicBezTo>
                  <a:pt x="627" y="1833"/>
                  <a:pt x="629" y="1844"/>
                  <a:pt x="631" y="1855"/>
                </a:cubicBezTo>
                <a:cubicBezTo>
                  <a:pt x="633" y="1866"/>
                  <a:pt x="644" y="1878"/>
                  <a:pt x="644" y="1887"/>
                </a:cubicBezTo>
                <a:cubicBezTo>
                  <a:pt x="644" y="1896"/>
                  <a:pt x="646" y="1898"/>
                  <a:pt x="648" y="1904"/>
                </a:cubicBezTo>
                <a:cubicBezTo>
                  <a:pt x="650" y="1911"/>
                  <a:pt x="661" y="1915"/>
                  <a:pt x="668" y="1919"/>
                </a:cubicBezTo>
                <a:cubicBezTo>
                  <a:pt x="674" y="1924"/>
                  <a:pt x="672" y="1939"/>
                  <a:pt x="670" y="1950"/>
                </a:cubicBezTo>
                <a:cubicBezTo>
                  <a:pt x="668" y="1960"/>
                  <a:pt x="683" y="1969"/>
                  <a:pt x="683" y="1969"/>
                </a:cubicBezTo>
                <a:cubicBezTo>
                  <a:pt x="689" y="1988"/>
                  <a:pt x="689" y="1988"/>
                  <a:pt x="689" y="1988"/>
                </a:cubicBezTo>
                <a:cubicBezTo>
                  <a:pt x="689" y="1988"/>
                  <a:pt x="698" y="1990"/>
                  <a:pt x="713" y="1988"/>
                </a:cubicBezTo>
                <a:cubicBezTo>
                  <a:pt x="730" y="1988"/>
                  <a:pt x="730" y="1988"/>
                  <a:pt x="730" y="1988"/>
                </a:cubicBezTo>
                <a:cubicBezTo>
                  <a:pt x="730" y="1988"/>
                  <a:pt x="743" y="1975"/>
                  <a:pt x="741" y="1969"/>
                </a:cubicBezTo>
                <a:cubicBezTo>
                  <a:pt x="739" y="1962"/>
                  <a:pt x="730" y="1947"/>
                  <a:pt x="730" y="1947"/>
                </a:cubicBezTo>
                <a:cubicBezTo>
                  <a:pt x="730" y="1947"/>
                  <a:pt x="717" y="1932"/>
                  <a:pt x="711" y="1928"/>
                </a:cubicBezTo>
                <a:cubicBezTo>
                  <a:pt x="704" y="1924"/>
                  <a:pt x="709" y="1911"/>
                  <a:pt x="717" y="1891"/>
                </a:cubicBezTo>
                <a:cubicBezTo>
                  <a:pt x="717" y="1891"/>
                  <a:pt x="728" y="1894"/>
                  <a:pt x="741" y="1885"/>
                </a:cubicBezTo>
                <a:cubicBezTo>
                  <a:pt x="754" y="1876"/>
                  <a:pt x="741" y="1885"/>
                  <a:pt x="743" y="1874"/>
                </a:cubicBezTo>
                <a:cubicBezTo>
                  <a:pt x="745" y="1863"/>
                  <a:pt x="765" y="1876"/>
                  <a:pt x="774" y="1883"/>
                </a:cubicBezTo>
                <a:cubicBezTo>
                  <a:pt x="782" y="1889"/>
                  <a:pt x="784" y="1904"/>
                  <a:pt x="784" y="1904"/>
                </a:cubicBezTo>
                <a:cubicBezTo>
                  <a:pt x="784" y="1904"/>
                  <a:pt x="791" y="1919"/>
                  <a:pt x="791" y="1926"/>
                </a:cubicBezTo>
                <a:cubicBezTo>
                  <a:pt x="791" y="1932"/>
                  <a:pt x="812" y="1971"/>
                  <a:pt x="812" y="1971"/>
                </a:cubicBezTo>
                <a:cubicBezTo>
                  <a:pt x="812" y="1971"/>
                  <a:pt x="825" y="1990"/>
                  <a:pt x="834" y="1995"/>
                </a:cubicBezTo>
                <a:cubicBezTo>
                  <a:pt x="843" y="1999"/>
                  <a:pt x="845" y="1999"/>
                  <a:pt x="845" y="1999"/>
                </a:cubicBezTo>
                <a:cubicBezTo>
                  <a:pt x="860" y="2003"/>
                  <a:pt x="860" y="2003"/>
                  <a:pt x="860" y="2003"/>
                </a:cubicBezTo>
                <a:cubicBezTo>
                  <a:pt x="860" y="2003"/>
                  <a:pt x="881" y="1997"/>
                  <a:pt x="890" y="1995"/>
                </a:cubicBezTo>
                <a:cubicBezTo>
                  <a:pt x="899" y="1993"/>
                  <a:pt x="903" y="1995"/>
                  <a:pt x="905" y="2001"/>
                </a:cubicBezTo>
                <a:cubicBezTo>
                  <a:pt x="907" y="2008"/>
                  <a:pt x="916" y="2014"/>
                  <a:pt x="916" y="2014"/>
                </a:cubicBezTo>
                <a:cubicBezTo>
                  <a:pt x="916" y="2014"/>
                  <a:pt x="933" y="2010"/>
                  <a:pt x="940" y="2010"/>
                </a:cubicBezTo>
                <a:cubicBezTo>
                  <a:pt x="946" y="2010"/>
                  <a:pt x="959" y="2003"/>
                  <a:pt x="964" y="1993"/>
                </a:cubicBezTo>
                <a:cubicBezTo>
                  <a:pt x="968" y="1982"/>
                  <a:pt x="985" y="1990"/>
                  <a:pt x="994" y="1995"/>
                </a:cubicBezTo>
                <a:cubicBezTo>
                  <a:pt x="1002" y="1999"/>
                  <a:pt x="1005" y="2012"/>
                  <a:pt x="1007" y="2025"/>
                </a:cubicBezTo>
                <a:cubicBezTo>
                  <a:pt x="1009" y="2038"/>
                  <a:pt x="1007" y="2046"/>
                  <a:pt x="1005" y="2055"/>
                </a:cubicBezTo>
                <a:cubicBezTo>
                  <a:pt x="1002" y="2064"/>
                  <a:pt x="998" y="2094"/>
                  <a:pt x="992" y="2098"/>
                </a:cubicBezTo>
                <a:cubicBezTo>
                  <a:pt x="985" y="2102"/>
                  <a:pt x="985" y="2143"/>
                  <a:pt x="985" y="2143"/>
                </a:cubicBezTo>
                <a:cubicBezTo>
                  <a:pt x="985" y="2143"/>
                  <a:pt x="981" y="2169"/>
                  <a:pt x="979" y="2180"/>
                </a:cubicBezTo>
                <a:cubicBezTo>
                  <a:pt x="977" y="2191"/>
                  <a:pt x="981" y="2206"/>
                  <a:pt x="983" y="2225"/>
                </a:cubicBezTo>
                <a:cubicBezTo>
                  <a:pt x="985" y="2245"/>
                  <a:pt x="994" y="2245"/>
                  <a:pt x="996" y="2255"/>
                </a:cubicBezTo>
                <a:cubicBezTo>
                  <a:pt x="998" y="2266"/>
                  <a:pt x="1028" y="2292"/>
                  <a:pt x="1037" y="2309"/>
                </a:cubicBezTo>
                <a:cubicBezTo>
                  <a:pt x="1046" y="2326"/>
                  <a:pt x="1061" y="2337"/>
                  <a:pt x="1067" y="2352"/>
                </a:cubicBezTo>
                <a:cubicBezTo>
                  <a:pt x="1074" y="2367"/>
                  <a:pt x="1093" y="2406"/>
                  <a:pt x="1100" y="2423"/>
                </a:cubicBezTo>
                <a:cubicBezTo>
                  <a:pt x="1106" y="2441"/>
                  <a:pt x="1154" y="2512"/>
                  <a:pt x="1154" y="2512"/>
                </a:cubicBezTo>
                <a:cubicBezTo>
                  <a:pt x="1164" y="2598"/>
                  <a:pt x="1164" y="2598"/>
                  <a:pt x="1164" y="2598"/>
                </a:cubicBezTo>
                <a:cubicBezTo>
                  <a:pt x="1201" y="2596"/>
                  <a:pt x="1201" y="2596"/>
                  <a:pt x="1201" y="2596"/>
                </a:cubicBezTo>
                <a:cubicBezTo>
                  <a:pt x="1244" y="2581"/>
                  <a:pt x="1244" y="2581"/>
                  <a:pt x="1244" y="2581"/>
                </a:cubicBezTo>
                <a:cubicBezTo>
                  <a:pt x="1244" y="2581"/>
                  <a:pt x="1279" y="2566"/>
                  <a:pt x="1298" y="2563"/>
                </a:cubicBezTo>
                <a:cubicBezTo>
                  <a:pt x="1318" y="2561"/>
                  <a:pt x="1354" y="2535"/>
                  <a:pt x="1367" y="2523"/>
                </a:cubicBezTo>
                <a:cubicBezTo>
                  <a:pt x="1380" y="2510"/>
                  <a:pt x="1413" y="2503"/>
                  <a:pt x="1426" y="2492"/>
                </a:cubicBezTo>
                <a:cubicBezTo>
                  <a:pt x="1439" y="2482"/>
                  <a:pt x="1443" y="2479"/>
                  <a:pt x="1454" y="2469"/>
                </a:cubicBezTo>
                <a:cubicBezTo>
                  <a:pt x="1465" y="2458"/>
                  <a:pt x="1473" y="2438"/>
                  <a:pt x="1482" y="2426"/>
                </a:cubicBezTo>
                <a:cubicBezTo>
                  <a:pt x="1490" y="2413"/>
                  <a:pt x="1510" y="2398"/>
                  <a:pt x="1516" y="2389"/>
                </a:cubicBezTo>
                <a:cubicBezTo>
                  <a:pt x="1523" y="2380"/>
                  <a:pt x="1512" y="2359"/>
                  <a:pt x="1503" y="2354"/>
                </a:cubicBezTo>
                <a:cubicBezTo>
                  <a:pt x="1495" y="2350"/>
                  <a:pt x="1480" y="2342"/>
                  <a:pt x="1475" y="2333"/>
                </a:cubicBezTo>
                <a:cubicBezTo>
                  <a:pt x="1471" y="2324"/>
                  <a:pt x="1445" y="2314"/>
                  <a:pt x="1436" y="2311"/>
                </a:cubicBezTo>
                <a:cubicBezTo>
                  <a:pt x="1428" y="2309"/>
                  <a:pt x="1411" y="2318"/>
                  <a:pt x="1413" y="2326"/>
                </a:cubicBezTo>
                <a:cubicBezTo>
                  <a:pt x="1415" y="2335"/>
                  <a:pt x="1398" y="2348"/>
                  <a:pt x="1391" y="2348"/>
                </a:cubicBezTo>
                <a:cubicBezTo>
                  <a:pt x="1385" y="2348"/>
                  <a:pt x="1378" y="2348"/>
                  <a:pt x="1363" y="2346"/>
                </a:cubicBezTo>
                <a:cubicBezTo>
                  <a:pt x="1348" y="2344"/>
                  <a:pt x="1339" y="2337"/>
                  <a:pt x="1339" y="2324"/>
                </a:cubicBezTo>
                <a:cubicBezTo>
                  <a:pt x="1339" y="2311"/>
                  <a:pt x="1337" y="2296"/>
                  <a:pt x="1331" y="2283"/>
                </a:cubicBezTo>
                <a:cubicBezTo>
                  <a:pt x="1324" y="2270"/>
                  <a:pt x="1309" y="2273"/>
                  <a:pt x="1296" y="2270"/>
                </a:cubicBezTo>
                <a:cubicBezTo>
                  <a:pt x="1283" y="2268"/>
                  <a:pt x="1275" y="2251"/>
                  <a:pt x="1275" y="2236"/>
                </a:cubicBezTo>
                <a:cubicBezTo>
                  <a:pt x="1275" y="2221"/>
                  <a:pt x="1266" y="2191"/>
                  <a:pt x="1264" y="2180"/>
                </a:cubicBezTo>
                <a:cubicBezTo>
                  <a:pt x="1262" y="2169"/>
                  <a:pt x="1287" y="2163"/>
                  <a:pt x="1298" y="2167"/>
                </a:cubicBezTo>
                <a:cubicBezTo>
                  <a:pt x="1309" y="2171"/>
                  <a:pt x="1341" y="2208"/>
                  <a:pt x="1339" y="2217"/>
                </a:cubicBezTo>
                <a:cubicBezTo>
                  <a:pt x="1337" y="2225"/>
                  <a:pt x="1359" y="2253"/>
                  <a:pt x="1359" y="2253"/>
                </a:cubicBezTo>
                <a:cubicBezTo>
                  <a:pt x="1387" y="2258"/>
                  <a:pt x="1387" y="2258"/>
                  <a:pt x="1387" y="2258"/>
                </a:cubicBezTo>
                <a:cubicBezTo>
                  <a:pt x="1387" y="2258"/>
                  <a:pt x="1419" y="2258"/>
                  <a:pt x="1430" y="2253"/>
                </a:cubicBezTo>
                <a:cubicBezTo>
                  <a:pt x="1441" y="2249"/>
                  <a:pt x="1452" y="2260"/>
                  <a:pt x="1458" y="2270"/>
                </a:cubicBezTo>
                <a:cubicBezTo>
                  <a:pt x="1465" y="2281"/>
                  <a:pt x="1482" y="2288"/>
                  <a:pt x="1490" y="2290"/>
                </a:cubicBezTo>
                <a:cubicBezTo>
                  <a:pt x="1499" y="2292"/>
                  <a:pt x="1534" y="2303"/>
                  <a:pt x="1540" y="2305"/>
                </a:cubicBezTo>
                <a:cubicBezTo>
                  <a:pt x="1547" y="2307"/>
                  <a:pt x="1592" y="2303"/>
                  <a:pt x="1616" y="2303"/>
                </a:cubicBezTo>
                <a:cubicBezTo>
                  <a:pt x="1639" y="2303"/>
                  <a:pt x="1648" y="2305"/>
                  <a:pt x="1657" y="2311"/>
                </a:cubicBezTo>
                <a:cubicBezTo>
                  <a:pt x="1665" y="2318"/>
                  <a:pt x="1696" y="2337"/>
                  <a:pt x="1696" y="2337"/>
                </a:cubicBezTo>
                <a:cubicBezTo>
                  <a:pt x="1696" y="2337"/>
                  <a:pt x="1711" y="2361"/>
                  <a:pt x="1719" y="2361"/>
                </a:cubicBezTo>
                <a:cubicBezTo>
                  <a:pt x="1728" y="2361"/>
                  <a:pt x="1737" y="2387"/>
                  <a:pt x="1745" y="2395"/>
                </a:cubicBezTo>
                <a:cubicBezTo>
                  <a:pt x="1754" y="2404"/>
                  <a:pt x="1767" y="2419"/>
                  <a:pt x="1778" y="2419"/>
                </a:cubicBezTo>
                <a:cubicBezTo>
                  <a:pt x="1788" y="2419"/>
                  <a:pt x="1793" y="2389"/>
                  <a:pt x="1797" y="2383"/>
                </a:cubicBezTo>
                <a:cubicBezTo>
                  <a:pt x="1801" y="2376"/>
                  <a:pt x="1806" y="2404"/>
                  <a:pt x="1810" y="2417"/>
                </a:cubicBezTo>
                <a:cubicBezTo>
                  <a:pt x="1814" y="2430"/>
                  <a:pt x="1808" y="2441"/>
                  <a:pt x="1810" y="2454"/>
                </a:cubicBezTo>
                <a:cubicBezTo>
                  <a:pt x="1812" y="2467"/>
                  <a:pt x="1819" y="2507"/>
                  <a:pt x="1823" y="2525"/>
                </a:cubicBezTo>
                <a:cubicBezTo>
                  <a:pt x="1827" y="2542"/>
                  <a:pt x="1864" y="2613"/>
                  <a:pt x="1871" y="2630"/>
                </a:cubicBezTo>
                <a:cubicBezTo>
                  <a:pt x="1877" y="2647"/>
                  <a:pt x="1899" y="2686"/>
                  <a:pt x="1903" y="2699"/>
                </a:cubicBezTo>
                <a:cubicBezTo>
                  <a:pt x="1907" y="2712"/>
                  <a:pt x="1925" y="2706"/>
                  <a:pt x="1931" y="2699"/>
                </a:cubicBezTo>
                <a:cubicBezTo>
                  <a:pt x="1937" y="2693"/>
                  <a:pt x="1955" y="2647"/>
                  <a:pt x="1955" y="2637"/>
                </a:cubicBezTo>
                <a:cubicBezTo>
                  <a:pt x="1955" y="2626"/>
                  <a:pt x="1966" y="2622"/>
                  <a:pt x="1968" y="2615"/>
                </a:cubicBezTo>
                <a:cubicBezTo>
                  <a:pt x="1970" y="2609"/>
                  <a:pt x="1974" y="2585"/>
                  <a:pt x="1970" y="2572"/>
                </a:cubicBezTo>
                <a:cubicBezTo>
                  <a:pt x="1966" y="2559"/>
                  <a:pt x="1974" y="2533"/>
                  <a:pt x="1974" y="2533"/>
                </a:cubicBezTo>
                <a:cubicBezTo>
                  <a:pt x="2004" y="2523"/>
                  <a:pt x="2004" y="2523"/>
                  <a:pt x="2004" y="2523"/>
                </a:cubicBezTo>
                <a:cubicBezTo>
                  <a:pt x="2004" y="2523"/>
                  <a:pt x="2024" y="2499"/>
                  <a:pt x="2041" y="2486"/>
                </a:cubicBezTo>
                <a:cubicBezTo>
                  <a:pt x="2058" y="2473"/>
                  <a:pt x="2065" y="2464"/>
                  <a:pt x="2078" y="2454"/>
                </a:cubicBezTo>
                <a:cubicBezTo>
                  <a:pt x="2091" y="2443"/>
                  <a:pt x="2102" y="2430"/>
                  <a:pt x="2115" y="2426"/>
                </a:cubicBezTo>
                <a:cubicBezTo>
                  <a:pt x="2128" y="2421"/>
                  <a:pt x="2121" y="2410"/>
                  <a:pt x="2121" y="2398"/>
                </a:cubicBezTo>
                <a:cubicBezTo>
                  <a:pt x="2121" y="2385"/>
                  <a:pt x="2138" y="2385"/>
                  <a:pt x="2156" y="2387"/>
                </a:cubicBezTo>
                <a:cubicBezTo>
                  <a:pt x="2173" y="2389"/>
                  <a:pt x="2179" y="2387"/>
                  <a:pt x="2184" y="2380"/>
                </a:cubicBezTo>
                <a:cubicBezTo>
                  <a:pt x="2188" y="2374"/>
                  <a:pt x="2207" y="2367"/>
                  <a:pt x="2218" y="2365"/>
                </a:cubicBezTo>
                <a:cubicBezTo>
                  <a:pt x="2229" y="2363"/>
                  <a:pt x="2223" y="2385"/>
                  <a:pt x="2220" y="2393"/>
                </a:cubicBezTo>
                <a:cubicBezTo>
                  <a:pt x="2218" y="2402"/>
                  <a:pt x="2238" y="2413"/>
                  <a:pt x="2240" y="2421"/>
                </a:cubicBezTo>
                <a:cubicBezTo>
                  <a:pt x="2242" y="2430"/>
                  <a:pt x="2246" y="2441"/>
                  <a:pt x="2255" y="2451"/>
                </a:cubicBezTo>
                <a:cubicBezTo>
                  <a:pt x="2264" y="2462"/>
                  <a:pt x="2277" y="2477"/>
                  <a:pt x="2281" y="2486"/>
                </a:cubicBezTo>
                <a:cubicBezTo>
                  <a:pt x="2285" y="2495"/>
                  <a:pt x="2285" y="2510"/>
                  <a:pt x="2290" y="2527"/>
                </a:cubicBezTo>
                <a:cubicBezTo>
                  <a:pt x="2294" y="2544"/>
                  <a:pt x="2307" y="2538"/>
                  <a:pt x="2322" y="2527"/>
                </a:cubicBezTo>
                <a:cubicBezTo>
                  <a:pt x="2337" y="2516"/>
                  <a:pt x="2341" y="2531"/>
                  <a:pt x="2346" y="2544"/>
                </a:cubicBezTo>
                <a:cubicBezTo>
                  <a:pt x="2350" y="2557"/>
                  <a:pt x="2374" y="2561"/>
                  <a:pt x="2369" y="2570"/>
                </a:cubicBezTo>
                <a:cubicBezTo>
                  <a:pt x="2365" y="2579"/>
                  <a:pt x="2367" y="2613"/>
                  <a:pt x="2365" y="2628"/>
                </a:cubicBezTo>
                <a:cubicBezTo>
                  <a:pt x="2363" y="2643"/>
                  <a:pt x="2372" y="2695"/>
                  <a:pt x="2376" y="2714"/>
                </a:cubicBezTo>
                <a:cubicBezTo>
                  <a:pt x="2380" y="2734"/>
                  <a:pt x="2408" y="2768"/>
                  <a:pt x="2415" y="2777"/>
                </a:cubicBezTo>
                <a:cubicBezTo>
                  <a:pt x="2421" y="2785"/>
                  <a:pt x="2421" y="2807"/>
                  <a:pt x="2419" y="2818"/>
                </a:cubicBezTo>
                <a:cubicBezTo>
                  <a:pt x="2417" y="2828"/>
                  <a:pt x="2432" y="2835"/>
                  <a:pt x="2441" y="2841"/>
                </a:cubicBezTo>
                <a:cubicBezTo>
                  <a:pt x="2449" y="2848"/>
                  <a:pt x="2471" y="2854"/>
                  <a:pt x="2482" y="2867"/>
                </a:cubicBezTo>
                <a:cubicBezTo>
                  <a:pt x="2492" y="2880"/>
                  <a:pt x="2495" y="2854"/>
                  <a:pt x="2492" y="2846"/>
                </a:cubicBezTo>
                <a:cubicBezTo>
                  <a:pt x="2490" y="2837"/>
                  <a:pt x="2488" y="2831"/>
                  <a:pt x="2505" y="2826"/>
                </a:cubicBezTo>
                <a:cubicBezTo>
                  <a:pt x="2523" y="2822"/>
                  <a:pt x="2501" y="2811"/>
                  <a:pt x="2492" y="2803"/>
                </a:cubicBezTo>
                <a:cubicBezTo>
                  <a:pt x="2484" y="2794"/>
                  <a:pt x="2475" y="2790"/>
                  <a:pt x="2462" y="2785"/>
                </a:cubicBezTo>
                <a:cubicBezTo>
                  <a:pt x="2449" y="2781"/>
                  <a:pt x="2441" y="2762"/>
                  <a:pt x="2432" y="2751"/>
                </a:cubicBezTo>
                <a:cubicBezTo>
                  <a:pt x="2423" y="2740"/>
                  <a:pt x="2415" y="2716"/>
                  <a:pt x="2402" y="2701"/>
                </a:cubicBezTo>
                <a:cubicBezTo>
                  <a:pt x="2389" y="2686"/>
                  <a:pt x="2385" y="2656"/>
                  <a:pt x="2382" y="2639"/>
                </a:cubicBezTo>
                <a:cubicBezTo>
                  <a:pt x="2380" y="2622"/>
                  <a:pt x="2402" y="2594"/>
                  <a:pt x="2406" y="2583"/>
                </a:cubicBezTo>
                <a:cubicBezTo>
                  <a:pt x="2410" y="2572"/>
                  <a:pt x="2417" y="2585"/>
                  <a:pt x="2428" y="2591"/>
                </a:cubicBezTo>
                <a:cubicBezTo>
                  <a:pt x="2438" y="2598"/>
                  <a:pt x="2436" y="2600"/>
                  <a:pt x="2445" y="2600"/>
                </a:cubicBezTo>
                <a:cubicBezTo>
                  <a:pt x="2454" y="2600"/>
                  <a:pt x="2464" y="2617"/>
                  <a:pt x="2464" y="2628"/>
                </a:cubicBezTo>
                <a:cubicBezTo>
                  <a:pt x="2464" y="2639"/>
                  <a:pt x="2490" y="2652"/>
                  <a:pt x="2499" y="2656"/>
                </a:cubicBezTo>
                <a:cubicBezTo>
                  <a:pt x="2508" y="2660"/>
                  <a:pt x="2512" y="2673"/>
                  <a:pt x="2512" y="2686"/>
                </a:cubicBezTo>
                <a:cubicBezTo>
                  <a:pt x="2512" y="2699"/>
                  <a:pt x="2546" y="2663"/>
                  <a:pt x="2553" y="2652"/>
                </a:cubicBezTo>
                <a:cubicBezTo>
                  <a:pt x="2559" y="2641"/>
                  <a:pt x="2559" y="2643"/>
                  <a:pt x="2570" y="2645"/>
                </a:cubicBezTo>
                <a:cubicBezTo>
                  <a:pt x="2581" y="2647"/>
                  <a:pt x="2585" y="2628"/>
                  <a:pt x="2594" y="2628"/>
                </a:cubicBezTo>
                <a:cubicBezTo>
                  <a:pt x="2603" y="2628"/>
                  <a:pt x="2609" y="2619"/>
                  <a:pt x="2613" y="2609"/>
                </a:cubicBezTo>
                <a:cubicBezTo>
                  <a:pt x="2618" y="2598"/>
                  <a:pt x="2605" y="2579"/>
                  <a:pt x="2598" y="2559"/>
                </a:cubicBezTo>
                <a:cubicBezTo>
                  <a:pt x="2592" y="2540"/>
                  <a:pt x="2579" y="2525"/>
                  <a:pt x="2568" y="2518"/>
                </a:cubicBezTo>
                <a:cubicBezTo>
                  <a:pt x="2557" y="2512"/>
                  <a:pt x="2536" y="2471"/>
                  <a:pt x="2525" y="2449"/>
                </a:cubicBezTo>
                <a:cubicBezTo>
                  <a:pt x="2514" y="2428"/>
                  <a:pt x="2546" y="2408"/>
                  <a:pt x="2562" y="2400"/>
                </a:cubicBezTo>
                <a:cubicBezTo>
                  <a:pt x="2577" y="2391"/>
                  <a:pt x="2583" y="2387"/>
                  <a:pt x="2592" y="2387"/>
                </a:cubicBezTo>
                <a:cubicBezTo>
                  <a:pt x="2600" y="2387"/>
                  <a:pt x="2611" y="2402"/>
                  <a:pt x="2611" y="2402"/>
                </a:cubicBezTo>
                <a:cubicBezTo>
                  <a:pt x="2607" y="2441"/>
                  <a:pt x="2607" y="2441"/>
                  <a:pt x="2607" y="2441"/>
                </a:cubicBezTo>
                <a:cubicBezTo>
                  <a:pt x="2607" y="2441"/>
                  <a:pt x="2594" y="2454"/>
                  <a:pt x="2590" y="2467"/>
                </a:cubicBezTo>
                <a:cubicBezTo>
                  <a:pt x="2585" y="2479"/>
                  <a:pt x="2611" y="2475"/>
                  <a:pt x="2620" y="2473"/>
                </a:cubicBezTo>
                <a:cubicBezTo>
                  <a:pt x="2629" y="2471"/>
                  <a:pt x="2648" y="2434"/>
                  <a:pt x="2639" y="2432"/>
                </a:cubicBezTo>
                <a:cubicBezTo>
                  <a:pt x="2631" y="2430"/>
                  <a:pt x="2639" y="2406"/>
                  <a:pt x="2641" y="2398"/>
                </a:cubicBezTo>
                <a:cubicBezTo>
                  <a:pt x="2644" y="2389"/>
                  <a:pt x="2665" y="2389"/>
                  <a:pt x="2676" y="2387"/>
                </a:cubicBezTo>
                <a:cubicBezTo>
                  <a:pt x="2687" y="2385"/>
                  <a:pt x="2704" y="2374"/>
                  <a:pt x="2724" y="2374"/>
                </a:cubicBezTo>
                <a:cubicBezTo>
                  <a:pt x="2743" y="2374"/>
                  <a:pt x="2778" y="2335"/>
                  <a:pt x="2786" y="2329"/>
                </a:cubicBezTo>
                <a:cubicBezTo>
                  <a:pt x="2795" y="2322"/>
                  <a:pt x="2816" y="2311"/>
                  <a:pt x="2832" y="2296"/>
                </a:cubicBezTo>
                <a:cubicBezTo>
                  <a:pt x="2847" y="2281"/>
                  <a:pt x="2851" y="2249"/>
                  <a:pt x="2864" y="2236"/>
                </a:cubicBezTo>
                <a:cubicBezTo>
                  <a:pt x="2877" y="2223"/>
                  <a:pt x="2883" y="2167"/>
                  <a:pt x="2870" y="2167"/>
                </a:cubicBezTo>
                <a:cubicBezTo>
                  <a:pt x="2857" y="2167"/>
                  <a:pt x="2857" y="2141"/>
                  <a:pt x="2857" y="2141"/>
                </a:cubicBezTo>
                <a:cubicBezTo>
                  <a:pt x="2857" y="2141"/>
                  <a:pt x="2866" y="2120"/>
                  <a:pt x="2866" y="2102"/>
                </a:cubicBezTo>
                <a:cubicBezTo>
                  <a:pt x="2866" y="2085"/>
                  <a:pt x="2868" y="2085"/>
                  <a:pt x="2855" y="2081"/>
                </a:cubicBezTo>
                <a:cubicBezTo>
                  <a:pt x="2842" y="2077"/>
                  <a:pt x="2844" y="2062"/>
                  <a:pt x="2832" y="2044"/>
                </a:cubicBezTo>
                <a:cubicBezTo>
                  <a:pt x="2819" y="2027"/>
                  <a:pt x="2832" y="2023"/>
                  <a:pt x="2832" y="2023"/>
                </a:cubicBezTo>
                <a:cubicBezTo>
                  <a:pt x="2855" y="2003"/>
                  <a:pt x="2855" y="2003"/>
                  <a:pt x="2855" y="2003"/>
                </a:cubicBezTo>
                <a:cubicBezTo>
                  <a:pt x="2855" y="2003"/>
                  <a:pt x="2881" y="1982"/>
                  <a:pt x="2886" y="1971"/>
                </a:cubicBezTo>
                <a:cubicBezTo>
                  <a:pt x="2890" y="1960"/>
                  <a:pt x="2864" y="1971"/>
                  <a:pt x="2857" y="1973"/>
                </a:cubicBezTo>
                <a:cubicBezTo>
                  <a:pt x="2851" y="1975"/>
                  <a:pt x="2832" y="1984"/>
                  <a:pt x="2814" y="1982"/>
                </a:cubicBezTo>
                <a:cubicBezTo>
                  <a:pt x="2797" y="1980"/>
                  <a:pt x="2816" y="1965"/>
                  <a:pt x="2812" y="1958"/>
                </a:cubicBezTo>
                <a:cubicBezTo>
                  <a:pt x="2808" y="1952"/>
                  <a:pt x="2797" y="1954"/>
                  <a:pt x="2793" y="1943"/>
                </a:cubicBezTo>
                <a:cubicBezTo>
                  <a:pt x="2788" y="1932"/>
                  <a:pt x="2803" y="1922"/>
                  <a:pt x="2810" y="1919"/>
                </a:cubicBezTo>
                <a:cubicBezTo>
                  <a:pt x="2816" y="1917"/>
                  <a:pt x="2832" y="1911"/>
                  <a:pt x="2834" y="1898"/>
                </a:cubicBezTo>
                <a:cubicBezTo>
                  <a:pt x="2836" y="1885"/>
                  <a:pt x="2862" y="1889"/>
                  <a:pt x="2868" y="1891"/>
                </a:cubicBezTo>
                <a:cubicBezTo>
                  <a:pt x="2875" y="1894"/>
                  <a:pt x="2890" y="1911"/>
                  <a:pt x="2890" y="1919"/>
                </a:cubicBezTo>
                <a:cubicBezTo>
                  <a:pt x="2890" y="1928"/>
                  <a:pt x="2940" y="1913"/>
                  <a:pt x="2940" y="1913"/>
                </a:cubicBezTo>
                <a:cubicBezTo>
                  <a:pt x="2940" y="1913"/>
                  <a:pt x="2959" y="1922"/>
                  <a:pt x="2957" y="1932"/>
                </a:cubicBezTo>
                <a:cubicBezTo>
                  <a:pt x="2955" y="1943"/>
                  <a:pt x="2957" y="1952"/>
                  <a:pt x="2950" y="1960"/>
                </a:cubicBezTo>
                <a:cubicBezTo>
                  <a:pt x="2944" y="1969"/>
                  <a:pt x="2968" y="1969"/>
                  <a:pt x="2976" y="1969"/>
                </a:cubicBezTo>
                <a:cubicBezTo>
                  <a:pt x="2985" y="1969"/>
                  <a:pt x="2993" y="1982"/>
                  <a:pt x="2991" y="1990"/>
                </a:cubicBezTo>
                <a:cubicBezTo>
                  <a:pt x="2989" y="1999"/>
                  <a:pt x="2981" y="2010"/>
                  <a:pt x="2978" y="2021"/>
                </a:cubicBezTo>
                <a:cubicBezTo>
                  <a:pt x="2976" y="2031"/>
                  <a:pt x="2989" y="2044"/>
                  <a:pt x="3000" y="2059"/>
                </a:cubicBezTo>
                <a:cubicBezTo>
                  <a:pt x="3011" y="2074"/>
                  <a:pt x="3054" y="2027"/>
                  <a:pt x="3065" y="2014"/>
                </a:cubicBezTo>
                <a:cubicBezTo>
                  <a:pt x="3076" y="2001"/>
                  <a:pt x="3065" y="1975"/>
                  <a:pt x="3052" y="1973"/>
                </a:cubicBezTo>
                <a:cubicBezTo>
                  <a:pt x="3039" y="1971"/>
                  <a:pt x="3041" y="1952"/>
                  <a:pt x="3017" y="1943"/>
                </a:cubicBezTo>
                <a:cubicBezTo>
                  <a:pt x="2993" y="1934"/>
                  <a:pt x="3015" y="1930"/>
                  <a:pt x="3017" y="1915"/>
                </a:cubicBezTo>
                <a:cubicBezTo>
                  <a:pt x="3019" y="1900"/>
                  <a:pt x="3030" y="1891"/>
                  <a:pt x="3035" y="1878"/>
                </a:cubicBezTo>
                <a:cubicBezTo>
                  <a:pt x="3039" y="1866"/>
                  <a:pt x="3058" y="1853"/>
                  <a:pt x="3065" y="1840"/>
                </a:cubicBezTo>
                <a:cubicBezTo>
                  <a:pt x="3071" y="1827"/>
                  <a:pt x="3078" y="1820"/>
                  <a:pt x="3104" y="1820"/>
                </a:cubicBezTo>
                <a:cubicBezTo>
                  <a:pt x="3130" y="1820"/>
                  <a:pt x="3134" y="1799"/>
                  <a:pt x="3143" y="1805"/>
                </a:cubicBezTo>
                <a:cubicBezTo>
                  <a:pt x="3151" y="1812"/>
                  <a:pt x="3201" y="1760"/>
                  <a:pt x="3207" y="1747"/>
                </a:cubicBezTo>
                <a:cubicBezTo>
                  <a:pt x="3214" y="1734"/>
                  <a:pt x="3248" y="1682"/>
                  <a:pt x="3255" y="1667"/>
                </a:cubicBezTo>
                <a:cubicBezTo>
                  <a:pt x="3261" y="1652"/>
                  <a:pt x="3279" y="1618"/>
                  <a:pt x="3287" y="1598"/>
                </a:cubicBezTo>
                <a:cubicBezTo>
                  <a:pt x="3296" y="1579"/>
                  <a:pt x="3294" y="1538"/>
                  <a:pt x="3289" y="1521"/>
                </a:cubicBezTo>
                <a:cubicBezTo>
                  <a:pt x="3285" y="1504"/>
                  <a:pt x="3307" y="1484"/>
                  <a:pt x="3315" y="1486"/>
                </a:cubicBezTo>
                <a:cubicBezTo>
                  <a:pt x="3324" y="1489"/>
                  <a:pt x="3324" y="1549"/>
                  <a:pt x="3324" y="1598"/>
                </a:cubicBezTo>
                <a:cubicBezTo>
                  <a:pt x="3324" y="1648"/>
                  <a:pt x="3330" y="1700"/>
                  <a:pt x="3335" y="1691"/>
                </a:cubicBezTo>
                <a:cubicBezTo>
                  <a:pt x="3339" y="1682"/>
                  <a:pt x="3343" y="1639"/>
                  <a:pt x="3343" y="1626"/>
                </a:cubicBezTo>
                <a:cubicBezTo>
                  <a:pt x="3343" y="1613"/>
                  <a:pt x="3356" y="1611"/>
                  <a:pt x="3369" y="1609"/>
                </a:cubicBezTo>
                <a:cubicBezTo>
                  <a:pt x="3382" y="1607"/>
                  <a:pt x="3352" y="1517"/>
                  <a:pt x="3350" y="1480"/>
                </a:cubicBezTo>
                <a:cubicBezTo>
                  <a:pt x="3348" y="1443"/>
                  <a:pt x="3358" y="1430"/>
                  <a:pt x="3337" y="1426"/>
                </a:cubicBezTo>
                <a:cubicBezTo>
                  <a:pt x="3315" y="1422"/>
                  <a:pt x="3332" y="1441"/>
                  <a:pt x="3324" y="1445"/>
                </a:cubicBezTo>
                <a:cubicBezTo>
                  <a:pt x="3315" y="1450"/>
                  <a:pt x="3300" y="1441"/>
                  <a:pt x="3289" y="1437"/>
                </a:cubicBezTo>
                <a:cubicBezTo>
                  <a:pt x="3279" y="1433"/>
                  <a:pt x="3268" y="1422"/>
                  <a:pt x="3255" y="1426"/>
                </a:cubicBezTo>
                <a:cubicBezTo>
                  <a:pt x="3242" y="1430"/>
                  <a:pt x="3240" y="1428"/>
                  <a:pt x="3225" y="1422"/>
                </a:cubicBezTo>
                <a:cubicBezTo>
                  <a:pt x="3209" y="1415"/>
                  <a:pt x="3227" y="1400"/>
                  <a:pt x="3214" y="1394"/>
                </a:cubicBezTo>
                <a:cubicBezTo>
                  <a:pt x="3201" y="1387"/>
                  <a:pt x="3199" y="1398"/>
                  <a:pt x="3181" y="1400"/>
                </a:cubicBezTo>
                <a:cubicBezTo>
                  <a:pt x="3164" y="1402"/>
                  <a:pt x="3184" y="1387"/>
                  <a:pt x="3190" y="1379"/>
                </a:cubicBezTo>
                <a:cubicBezTo>
                  <a:pt x="3196" y="1370"/>
                  <a:pt x="3294" y="1271"/>
                  <a:pt x="3304" y="1252"/>
                </a:cubicBezTo>
                <a:cubicBezTo>
                  <a:pt x="3315" y="1232"/>
                  <a:pt x="3354" y="1211"/>
                  <a:pt x="3371" y="1209"/>
                </a:cubicBezTo>
                <a:cubicBezTo>
                  <a:pt x="3389" y="1206"/>
                  <a:pt x="3458" y="1202"/>
                  <a:pt x="3466" y="1209"/>
                </a:cubicBezTo>
                <a:cubicBezTo>
                  <a:pt x="3475" y="1215"/>
                  <a:pt x="3486" y="1189"/>
                  <a:pt x="3501" y="1189"/>
                </a:cubicBezTo>
                <a:cubicBezTo>
                  <a:pt x="3516" y="1189"/>
                  <a:pt x="3531" y="1209"/>
                  <a:pt x="3544" y="1217"/>
                </a:cubicBezTo>
                <a:cubicBezTo>
                  <a:pt x="3557" y="1226"/>
                  <a:pt x="3615" y="1219"/>
                  <a:pt x="3622" y="1209"/>
                </a:cubicBezTo>
                <a:cubicBezTo>
                  <a:pt x="3628" y="1198"/>
                  <a:pt x="3611" y="1187"/>
                  <a:pt x="3598" y="1178"/>
                </a:cubicBezTo>
                <a:cubicBezTo>
                  <a:pt x="3585" y="1170"/>
                  <a:pt x="3646" y="1107"/>
                  <a:pt x="3652" y="1101"/>
                </a:cubicBezTo>
                <a:cubicBezTo>
                  <a:pt x="3659" y="1094"/>
                  <a:pt x="3687" y="1088"/>
                  <a:pt x="3710" y="1086"/>
                </a:cubicBezTo>
                <a:cubicBezTo>
                  <a:pt x="3734" y="1084"/>
                  <a:pt x="3726" y="1103"/>
                  <a:pt x="3719" y="1116"/>
                </a:cubicBezTo>
                <a:cubicBezTo>
                  <a:pt x="3713" y="1129"/>
                  <a:pt x="3726" y="1153"/>
                  <a:pt x="3736" y="1157"/>
                </a:cubicBezTo>
                <a:cubicBezTo>
                  <a:pt x="3747" y="1161"/>
                  <a:pt x="3751" y="1118"/>
                  <a:pt x="3751" y="1118"/>
                </a:cubicBezTo>
                <a:cubicBezTo>
                  <a:pt x="3751" y="1118"/>
                  <a:pt x="3780" y="1094"/>
                  <a:pt x="3777" y="1086"/>
                </a:cubicBezTo>
                <a:cubicBezTo>
                  <a:pt x="3775" y="1077"/>
                  <a:pt x="3801" y="1051"/>
                  <a:pt x="3801" y="1051"/>
                </a:cubicBezTo>
                <a:cubicBezTo>
                  <a:pt x="3801" y="1051"/>
                  <a:pt x="3823" y="1051"/>
                  <a:pt x="3831" y="1060"/>
                </a:cubicBezTo>
                <a:cubicBezTo>
                  <a:pt x="3840" y="1069"/>
                  <a:pt x="3821" y="1069"/>
                  <a:pt x="3810" y="1075"/>
                </a:cubicBezTo>
                <a:cubicBezTo>
                  <a:pt x="3799" y="1081"/>
                  <a:pt x="3806" y="1118"/>
                  <a:pt x="3803" y="1127"/>
                </a:cubicBezTo>
                <a:cubicBezTo>
                  <a:pt x="3801" y="1135"/>
                  <a:pt x="3771" y="1148"/>
                  <a:pt x="3771" y="1148"/>
                </a:cubicBezTo>
                <a:cubicBezTo>
                  <a:pt x="3771" y="1148"/>
                  <a:pt x="3713" y="1202"/>
                  <a:pt x="3708" y="1219"/>
                </a:cubicBezTo>
                <a:cubicBezTo>
                  <a:pt x="3704" y="1237"/>
                  <a:pt x="3663" y="1267"/>
                  <a:pt x="3644" y="1293"/>
                </a:cubicBezTo>
                <a:cubicBezTo>
                  <a:pt x="3624" y="1318"/>
                  <a:pt x="3622" y="1433"/>
                  <a:pt x="3624" y="1448"/>
                </a:cubicBezTo>
                <a:cubicBezTo>
                  <a:pt x="3626" y="1463"/>
                  <a:pt x="3646" y="1525"/>
                  <a:pt x="3648" y="1540"/>
                </a:cubicBezTo>
                <a:cubicBezTo>
                  <a:pt x="3650" y="1555"/>
                  <a:pt x="3689" y="1482"/>
                  <a:pt x="3691" y="1467"/>
                </a:cubicBezTo>
                <a:cubicBezTo>
                  <a:pt x="3693" y="1452"/>
                  <a:pt x="3713" y="1458"/>
                  <a:pt x="3719" y="1454"/>
                </a:cubicBezTo>
                <a:cubicBezTo>
                  <a:pt x="3726" y="1450"/>
                  <a:pt x="3721" y="1426"/>
                  <a:pt x="3719" y="1415"/>
                </a:cubicBezTo>
                <a:cubicBezTo>
                  <a:pt x="3717" y="1405"/>
                  <a:pt x="3736" y="1405"/>
                  <a:pt x="3747" y="1400"/>
                </a:cubicBezTo>
                <a:cubicBezTo>
                  <a:pt x="3758" y="1396"/>
                  <a:pt x="3760" y="1377"/>
                  <a:pt x="3758" y="1357"/>
                </a:cubicBezTo>
                <a:cubicBezTo>
                  <a:pt x="3756" y="1338"/>
                  <a:pt x="3767" y="1338"/>
                  <a:pt x="3788" y="1342"/>
                </a:cubicBezTo>
                <a:cubicBezTo>
                  <a:pt x="3810" y="1346"/>
                  <a:pt x="3786" y="1297"/>
                  <a:pt x="3788" y="1280"/>
                </a:cubicBezTo>
                <a:cubicBezTo>
                  <a:pt x="3790" y="1262"/>
                  <a:pt x="3782" y="1269"/>
                  <a:pt x="3771" y="1269"/>
                </a:cubicBezTo>
                <a:cubicBezTo>
                  <a:pt x="3760" y="1269"/>
                  <a:pt x="3797" y="1193"/>
                  <a:pt x="3801" y="1185"/>
                </a:cubicBezTo>
                <a:cubicBezTo>
                  <a:pt x="3806" y="1176"/>
                  <a:pt x="3834" y="1168"/>
                  <a:pt x="3840" y="1161"/>
                </a:cubicBezTo>
                <a:cubicBezTo>
                  <a:pt x="3846" y="1155"/>
                  <a:pt x="3849" y="1172"/>
                  <a:pt x="3857" y="1181"/>
                </a:cubicBezTo>
                <a:cubicBezTo>
                  <a:pt x="3866" y="1189"/>
                  <a:pt x="3857" y="1181"/>
                  <a:pt x="3868" y="1163"/>
                </a:cubicBezTo>
                <a:cubicBezTo>
                  <a:pt x="3879" y="1146"/>
                  <a:pt x="3877" y="1159"/>
                  <a:pt x="3894" y="1155"/>
                </a:cubicBezTo>
                <a:cubicBezTo>
                  <a:pt x="3911" y="1150"/>
                  <a:pt x="3918" y="1155"/>
                  <a:pt x="3926" y="1159"/>
                </a:cubicBezTo>
                <a:cubicBezTo>
                  <a:pt x="3935" y="1163"/>
                  <a:pt x="3931" y="1183"/>
                  <a:pt x="3942" y="1187"/>
                </a:cubicBezTo>
                <a:cubicBezTo>
                  <a:pt x="3952" y="1191"/>
                  <a:pt x="3957" y="1176"/>
                  <a:pt x="3955" y="1159"/>
                </a:cubicBezTo>
                <a:cubicBezTo>
                  <a:pt x="3952" y="1142"/>
                  <a:pt x="3980" y="1122"/>
                  <a:pt x="3989" y="1114"/>
                </a:cubicBezTo>
                <a:cubicBezTo>
                  <a:pt x="3998" y="1105"/>
                  <a:pt x="4011" y="1099"/>
                  <a:pt x="4028" y="1086"/>
                </a:cubicBezTo>
                <a:cubicBezTo>
                  <a:pt x="4045" y="1073"/>
                  <a:pt x="4088" y="1053"/>
                  <a:pt x="4097" y="1049"/>
                </a:cubicBezTo>
                <a:cubicBezTo>
                  <a:pt x="4106" y="1045"/>
                  <a:pt x="4119" y="1056"/>
                  <a:pt x="4132" y="1064"/>
                </a:cubicBezTo>
                <a:cubicBezTo>
                  <a:pt x="4145" y="1073"/>
                  <a:pt x="4145" y="1023"/>
                  <a:pt x="4145" y="1013"/>
                </a:cubicBezTo>
                <a:cubicBezTo>
                  <a:pt x="4145" y="1002"/>
                  <a:pt x="4123" y="969"/>
                  <a:pt x="4099" y="954"/>
                </a:cubicBezTo>
                <a:cubicBezTo>
                  <a:pt x="4075" y="939"/>
                  <a:pt x="4093" y="935"/>
                  <a:pt x="4103" y="931"/>
                </a:cubicBezTo>
                <a:cubicBezTo>
                  <a:pt x="4114" y="926"/>
                  <a:pt x="4132" y="926"/>
                  <a:pt x="4147" y="920"/>
                </a:cubicBezTo>
                <a:cubicBezTo>
                  <a:pt x="4162" y="913"/>
                  <a:pt x="4170" y="900"/>
                  <a:pt x="4173" y="890"/>
                </a:cubicBezTo>
                <a:cubicBezTo>
                  <a:pt x="4175" y="879"/>
                  <a:pt x="4168" y="866"/>
                  <a:pt x="4186" y="864"/>
                </a:cubicBezTo>
                <a:cubicBezTo>
                  <a:pt x="4203" y="862"/>
                  <a:pt x="4203" y="903"/>
                  <a:pt x="4203" y="903"/>
                </a:cubicBezTo>
                <a:cubicBezTo>
                  <a:pt x="4237" y="903"/>
                  <a:pt x="4237" y="903"/>
                  <a:pt x="4237" y="903"/>
                </a:cubicBezTo>
                <a:cubicBezTo>
                  <a:pt x="4250" y="903"/>
                  <a:pt x="4244" y="920"/>
                  <a:pt x="4242" y="926"/>
                </a:cubicBezTo>
                <a:cubicBezTo>
                  <a:pt x="4240" y="933"/>
                  <a:pt x="4261" y="939"/>
                  <a:pt x="4270" y="941"/>
                </a:cubicBezTo>
                <a:cubicBezTo>
                  <a:pt x="4278" y="944"/>
                  <a:pt x="4302" y="959"/>
                  <a:pt x="4317" y="965"/>
                </a:cubicBezTo>
                <a:cubicBezTo>
                  <a:pt x="4332" y="972"/>
                  <a:pt x="4330" y="911"/>
                  <a:pt x="4330" y="900"/>
                </a:cubicBezTo>
                <a:cubicBezTo>
                  <a:pt x="4330" y="890"/>
                  <a:pt x="4363" y="881"/>
                  <a:pt x="4369" y="875"/>
                </a:cubicBezTo>
                <a:cubicBezTo>
                  <a:pt x="4376" y="868"/>
                  <a:pt x="4371" y="862"/>
                  <a:pt x="4363" y="85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11" name="Freeform 41">
            <a:extLst>
              <a:ext uri="{FF2B5EF4-FFF2-40B4-BE49-F238E27FC236}">
                <a16:creationId xmlns:a16="http://schemas.microsoft.com/office/drawing/2014/main" id="{124D626B-AF63-2C4F-95B2-7DD6FD4CB6CA}"/>
              </a:ext>
            </a:extLst>
          </p:cNvPr>
          <p:cNvSpPr>
            <a:spLocks/>
          </p:cNvSpPr>
          <p:nvPr/>
        </p:nvSpPr>
        <p:spPr bwMode="auto">
          <a:xfrm>
            <a:off x="5216580" y="3497756"/>
            <a:ext cx="104612" cy="130764"/>
          </a:xfrm>
          <a:custGeom>
            <a:avLst/>
            <a:gdLst/>
            <a:ahLst/>
            <a:cxnLst>
              <a:cxn ang="0">
                <a:pos x="9" y="32"/>
              </a:cxn>
              <a:cxn ang="0">
                <a:pos x="24" y="65"/>
              </a:cxn>
              <a:cxn ang="0">
                <a:pos x="24" y="101"/>
              </a:cxn>
              <a:cxn ang="0">
                <a:pos x="11" y="134"/>
              </a:cxn>
              <a:cxn ang="0">
                <a:pos x="44" y="138"/>
              </a:cxn>
              <a:cxn ang="0">
                <a:pos x="74" y="118"/>
              </a:cxn>
              <a:cxn ang="0">
                <a:pos x="95" y="108"/>
              </a:cxn>
              <a:cxn ang="0">
                <a:pos x="98" y="67"/>
              </a:cxn>
              <a:cxn ang="0">
                <a:pos x="106" y="45"/>
              </a:cxn>
              <a:cxn ang="0">
                <a:pos x="108" y="24"/>
              </a:cxn>
              <a:cxn ang="0">
                <a:pos x="78" y="0"/>
              </a:cxn>
              <a:cxn ang="0">
                <a:pos x="65" y="26"/>
              </a:cxn>
              <a:cxn ang="0">
                <a:pos x="44" y="34"/>
              </a:cxn>
              <a:cxn ang="0">
                <a:pos x="9" y="32"/>
              </a:cxn>
            </a:cxnLst>
            <a:rect l="0" t="0" r="r" b="b"/>
            <a:pathLst>
              <a:path w="115" h="144">
                <a:moveTo>
                  <a:pt x="9" y="32"/>
                </a:moveTo>
                <a:cubicBezTo>
                  <a:pt x="7" y="41"/>
                  <a:pt x="18" y="54"/>
                  <a:pt x="24" y="65"/>
                </a:cubicBezTo>
                <a:cubicBezTo>
                  <a:pt x="31" y="75"/>
                  <a:pt x="33" y="86"/>
                  <a:pt x="24" y="101"/>
                </a:cubicBezTo>
                <a:cubicBezTo>
                  <a:pt x="16" y="116"/>
                  <a:pt x="0" y="123"/>
                  <a:pt x="11" y="134"/>
                </a:cubicBezTo>
                <a:cubicBezTo>
                  <a:pt x="22" y="144"/>
                  <a:pt x="37" y="144"/>
                  <a:pt x="44" y="138"/>
                </a:cubicBezTo>
                <a:cubicBezTo>
                  <a:pt x="50" y="131"/>
                  <a:pt x="65" y="123"/>
                  <a:pt x="74" y="118"/>
                </a:cubicBezTo>
                <a:cubicBezTo>
                  <a:pt x="83" y="114"/>
                  <a:pt x="93" y="116"/>
                  <a:pt x="95" y="108"/>
                </a:cubicBezTo>
                <a:cubicBezTo>
                  <a:pt x="98" y="99"/>
                  <a:pt x="95" y="73"/>
                  <a:pt x="98" y="67"/>
                </a:cubicBezTo>
                <a:cubicBezTo>
                  <a:pt x="100" y="60"/>
                  <a:pt x="106" y="45"/>
                  <a:pt x="106" y="45"/>
                </a:cubicBezTo>
                <a:cubicBezTo>
                  <a:pt x="106" y="45"/>
                  <a:pt x="115" y="30"/>
                  <a:pt x="108" y="24"/>
                </a:cubicBezTo>
                <a:cubicBezTo>
                  <a:pt x="102" y="17"/>
                  <a:pt x="78" y="0"/>
                  <a:pt x="78" y="0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52" y="39"/>
                  <a:pt x="44" y="34"/>
                </a:cubicBezTo>
                <a:cubicBezTo>
                  <a:pt x="35" y="30"/>
                  <a:pt x="9" y="32"/>
                  <a:pt x="9" y="32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2" name="Freeform 42">
            <a:extLst>
              <a:ext uri="{FF2B5EF4-FFF2-40B4-BE49-F238E27FC236}">
                <a16:creationId xmlns:a16="http://schemas.microsoft.com/office/drawing/2014/main" id="{82D3F94A-FB32-2E4F-A5F4-186CA5E1203E}"/>
              </a:ext>
            </a:extLst>
          </p:cNvPr>
          <p:cNvSpPr>
            <a:spLocks/>
          </p:cNvSpPr>
          <p:nvPr/>
        </p:nvSpPr>
        <p:spPr bwMode="auto">
          <a:xfrm>
            <a:off x="5301379" y="3324989"/>
            <a:ext cx="155332" cy="374858"/>
          </a:xfrm>
          <a:custGeom>
            <a:avLst/>
            <a:gdLst/>
            <a:ahLst/>
            <a:cxnLst>
              <a:cxn ang="0">
                <a:pos x="61" y="20"/>
              </a:cxn>
              <a:cxn ang="0">
                <a:pos x="33" y="76"/>
              </a:cxn>
              <a:cxn ang="0">
                <a:pos x="7" y="93"/>
              </a:cxn>
              <a:cxn ang="0">
                <a:pos x="11" y="125"/>
              </a:cxn>
              <a:cxn ang="0">
                <a:pos x="26" y="138"/>
              </a:cxn>
              <a:cxn ang="0">
                <a:pos x="33" y="188"/>
              </a:cxn>
              <a:cxn ang="0">
                <a:pos x="54" y="196"/>
              </a:cxn>
              <a:cxn ang="0">
                <a:pos x="69" y="229"/>
              </a:cxn>
              <a:cxn ang="0">
                <a:pos x="65" y="257"/>
              </a:cxn>
              <a:cxn ang="0">
                <a:pos x="44" y="272"/>
              </a:cxn>
              <a:cxn ang="0">
                <a:pos x="41" y="293"/>
              </a:cxn>
              <a:cxn ang="0">
                <a:pos x="35" y="311"/>
              </a:cxn>
              <a:cxn ang="0">
                <a:pos x="72" y="326"/>
              </a:cxn>
              <a:cxn ang="0">
                <a:pos x="63" y="347"/>
              </a:cxn>
              <a:cxn ang="0">
                <a:pos x="37" y="362"/>
              </a:cxn>
              <a:cxn ang="0">
                <a:pos x="35" y="395"/>
              </a:cxn>
              <a:cxn ang="0">
                <a:pos x="93" y="360"/>
              </a:cxn>
              <a:cxn ang="0">
                <a:pos x="147" y="356"/>
              </a:cxn>
              <a:cxn ang="0">
                <a:pos x="164" y="343"/>
              </a:cxn>
              <a:cxn ang="0">
                <a:pos x="167" y="313"/>
              </a:cxn>
              <a:cxn ang="0">
                <a:pos x="171" y="287"/>
              </a:cxn>
              <a:cxn ang="0">
                <a:pos x="136" y="278"/>
              </a:cxn>
              <a:cxn ang="0">
                <a:pos x="141" y="244"/>
              </a:cxn>
              <a:cxn ang="0">
                <a:pos x="113" y="218"/>
              </a:cxn>
              <a:cxn ang="0">
                <a:pos x="82" y="151"/>
              </a:cxn>
              <a:cxn ang="0">
                <a:pos x="95" y="115"/>
              </a:cxn>
              <a:cxn ang="0">
                <a:pos x="89" y="91"/>
              </a:cxn>
              <a:cxn ang="0">
                <a:pos x="61" y="87"/>
              </a:cxn>
              <a:cxn ang="0">
                <a:pos x="65" y="56"/>
              </a:cxn>
              <a:cxn ang="0">
                <a:pos x="61" y="20"/>
              </a:cxn>
            </a:cxnLst>
            <a:rect l="0" t="0" r="r" b="b"/>
            <a:pathLst>
              <a:path w="171" h="412">
                <a:moveTo>
                  <a:pt x="61" y="20"/>
                </a:moveTo>
                <a:cubicBezTo>
                  <a:pt x="57" y="25"/>
                  <a:pt x="39" y="74"/>
                  <a:pt x="33" y="76"/>
                </a:cubicBezTo>
                <a:cubicBezTo>
                  <a:pt x="26" y="78"/>
                  <a:pt x="9" y="84"/>
                  <a:pt x="7" y="93"/>
                </a:cubicBezTo>
                <a:cubicBezTo>
                  <a:pt x="5" y="102"/>
                  <a:pt x="0" y="123"/>
                  <a:pt x="11" y="125"/>
                </a:cubicBezTo>
                <a:cubicBezTo>
                  <a:pt x="22" y="128"/>
                  <a:pt x="24" y="125"/>
                  <a:pt x="26" y="138"/>
                </a:cubicBezTo>
                <a:cubicBezTo>
                  <a:pt x="28" y="151"/>
                  <a:pt x="26" y="179"/>
                  <a:pt x="33" y="188"/>
                </a:cubicBezTo>
                <a:cubicBezTo>
                  <a:pt x="39" y="196"/>
                  <a:pt x="46" y="190"/>
                  <a:pt x="54" y="196"/>
                </a:cubicBezTo>
                <a:cubicBezTo>
                  <a:pt x="63" y="203"/>
                  <a:pt x="65" y="220"/>
                  <a:pt x="69" y="229"/>
                </a:cubicBezTo>
                <a:cubicBezTo>
                  <a:pt x="74" y="237"/>
                  <a:pt x="78" y="255"/>
                  <a:pt x="65" y="257"/>
                </a:cubicBezTo>
                <a:cubicBezTo>
                  <a:pt x="52" y="259"/>
                  <a:pt x="37" y="259"/>
                  <a:pt x="44" y="272"/>
                </a:cubicBezTo>
                <a:cubicBezTo>
                  <a:pt x="50" y="285"/>
                  <a:pt x="44" y="285"/>
                  <a:pt x="41" y="293"/>
                </a:cubicBezTo>
                <a:cubicBezTo>
                  <a:pt x="39" y="302"/>
                  <a:pt x="26" y="304"/>
                  <a:pt x="35" y="311"/>
                </a:cubicBezTo>
                <a:cubicBezTo>
                  <a:pt x="44" y="317"/>
                  <a:pt x="61" y="326"/>
                  <a:pt x="72" y="326"/>
                </a:cubicBezTo>
                <a:cubicBezTo>
                  <a:pt x="82" y="326"/>
                  <a:pt x="80" y="343"/>
                  <a:pt x="63" y="347"/>
                </a:cubicBezTo>
                <a:cubicBezTo>
                  <a:pt x="46" y="352"/>
                  <a:pt x="39" y="352"/>
                  <a:pt x="37" y="362"/>
                </a:cubicBezTo>
                <a:cubicBezTo>
                  <a:pt x="35" y="373"/>
                  <a:pt x="15" y="412"/>
                  <a:pt x="35" y="395"/>
                </a:cubicBezTo>
                <a:cubicBezTo>
                  <a:pt x="54" y="377"/>
                  <a:pt x="78" y="362"/>
                  <a:pt x="93" y="360"/>
                </a:cubicBezTo>
                <a:cubicBezTo>
                  <a:pt x="108" y="358"/>
                  <a:pt x="139" y="356"/>
                  <a:pt x="147" y="356"/>
                </a:cubicBezTo>
                <a:cubicBezTo>
                  <a:pt x="156" y="356"/>
                  <a:pt x="167" y="354"/>
                  <a:pt x="164" y="343"/>
                </a:cubicBezTo>
                <a:cubicBezTo>
                  <a:pt x="162" y="332"/>
                  <a:pt x="167" y="313"/>
                  <a:pt x="167" y="313"/>
                </a:cubicBezTo>
                <a:cubicBezTo>
                  <a:pt x="171" y="287"/>
                  <a:pt x="171" y="287"/>
                  <a:pt x="171" y="287"/>
                </a:cubicBezTo>
                <a:cubicBezTo>
                  <a:pt x="136" y="278"/>
                  <a:pt x="136" y="278"/>
                  <a:pt x="136" y="278"/>
                </a:cubicBezTo>
                <a:cubicBezTo>
                  <a:pt x="136" y="278"/>
                  <a:pt x="145" y="250"/>
                  <a:pt x="141" y="244"/>
                </a:cubicBezTo>
                <a:cubicBezTo>
                  <a:pt x="136" y="237"/>
                  <a:pt x="113" y="218"/>
                  <a:pt x="113" y="218"/>
                </a:cubicBezTo>
                <a:cubicBezTo>
                  <a:pt x="113" y="218"/>
                  <a:pt x="85" y="160"/>
                  <a:pt x="82" y="151"/>
                </a:cubicBezTo>
                <a:cubicBezTo>
                  <a:pt x="80" y="143"/>
                  <a:pt x="87" y="123"/>
                  <a:pt x="95" y="115"/>
                </a:cubicBezTo>
                <a:cubicBezTo>
                  <a:pt x="104" y="106"/>
                  <a:pt x="100" y="89"/>
                  <a:pt x="89" y="91"/>
                </a:cubicBezTo>
                <a:cubicBezTo>
                  <a:pt x="78" y="93"/>
                  <a:pt x="63" y="97"/>
                  <a:pt x="61" y="87"/>
                </a:cubicBezTo>
                <a:cubicBezTo>
                  <a:pt x="59" y="76"/>
                  <a:pt x="56" y="67"/>
                  <a:pt x="65" y="56"/>
                </a:cubicBezTo>
                <a:cubicBezTo>
                  <a:pt x="74" y="46"/>
                  <a:pt x="76" y="0"/>
                  <a:pt x="61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3" name="Freeform 43">
            <a:extLst>
              <a:ext uri="{FF2B5EF4-FFF2-40B4-BE49-F238E27FC236}">
                <a16:creationId xmlns:a16="http://schemas.microsoft.com/office/drawing/2014/main" id="{EB413508-D9B3-524B-A862-4D4303C45F13}"/>
              </a:ext>
            </a:extLst>
          </p:cNvPr>
          <p:cNvSpPr>
            <a:spLocks/>
          </p:cNvSpPr>
          <p:nvPr/>
        </p:nvSpPr>
        <p:spPr bwMode="auto">
          <a:xfrm>
            <a:off x="5588268" y="3936808"/>
            <a:ext cx="30908" cy="64193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6" y="31"/>
              </a:cxn>
              <a:cxn ang="0">
                <a:pos x="20" y="56"/>
              </a:cxn>
              <a:cxn ang="0">
                <a:pos x="33" y="57"/>
              </a:cxn>
              <a:cxn ang="0">
                <a:pos x="32" y="18"/>
              </a:cxn>
              <a:cxn ang="0">
                <a:pos x="23" y="4"/>
              </a:cxn>
            </a:cxnLst>
            <a:rect l="0" t="0" r="r" b="b"/>
            <a:pathLst>
              <a:path w="34" h="70">
                <a:moveTo>
                  <a:pt x="23" y="4"/>
                </a:moveTo>
                <a:cubicBezTo>
                  <a:pt x="23" y="8"/>
                  <a:pt x="0" y="25"/>
                  <a:pt x="6" y="31"/>
                </a:cubicBezTo>
                <a:cubicBezTo>
                  <a:pt x="12" y="36"/>
                  <a:pt x="16" y="47"/>
                  <a:pt x="20" y="56"/>
                </a:cubicBezTo>
                <a:cubicBezTo>
                  <a:pt x="24" y="64"/>
                  <a:pt x="32" y="70"/>
                  <a:pt x="33" y="57"/>
                </a:cubicBezTo>
                <a:cubicBezTo>
                  <a:pt x="34" y="44"/>
                  <a:pt x="31" y="22"/>
                  <a:pt x="32" y="18"/>
                </a:cubicBezTo>
                <a:cubicBezTo>
                  <a:pt x="33" y="14"/>
                  <a:pt x="23" y="0"/>
                  <a:pt x="23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4" name="Freeform 44">
            <a:extLst>
              <a:ext uri="{FF2B5EF4-FFF2-40B4-BE49-F238E27FC236}">
                <a16:creationId xmlns:a16="http://schemas.microsoft.com/office/drawing/2014/main" id="{7E605C57-D5DB-FC45-BA2C-55FC03E50700}"/>
              </a:ext>
            </a:extLst>
          </p:cNvPr>
          <p:cNvSpPr>
            <a:spLocks/>
          </p:cNvSpPr>
          <p:nvPr/>
        </p:nvSpPr>
        <p:spPr bwMode="auto">
          <a:xfrm>
            <a:off x="5684162" y="4026361"/>
            <a:ext cx="48343" cy="30115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2" y="14"/>
              </a:cxn>
              <a:cxn ang="0">
                <a:pos x="37" y="30"/>
              </a:cxn>
              <a:cxn ang="0">
                <a:pos x="19" y="15"/>
              </a:cxn>
              <a:cxn ang="0">
                <a:pos x="6" y="1"/>
              </a:cxn>
              <a:cxn ang="0">
                <a:pos x="32" y="0"/>
              </a:cxn>
              <a:cxn ang="0">
                <a:pos x="53" y="0"/>
              </a:cxn>
            </a:cxnLst>
            <a:rect l="0" t="0" r="r" b="b"/>
            <a:pathLst>
              <a:path w="53" h="33">
                <a:moveTo>
                  <a:pt x="53" y="0"/>
                </a:moveTo>
                <a:cubicBezTo>
                  <a:pt x="53" y="0"/>
                  <a:pt x="52" y="10"/>
                  <a:pt x="52" y="14"/>
                </a:cubicBezTo>
                <a:cubicBezTo>
                  <a:pt x="52" y="17"/>
                  <a:pt x="42" y="33"/>
                  <a:pt x="37" y="30"/>
                </a:cubicBezTo>
                <a:cubicBezTo>
                  <a:pt x="32" y="26"/>
                  <a:pt x="25" y="17"/>
                  <a:pt x="19" y="15"/>
                </a:cubicBezTo>
                <a:cubicBezTo>
                  <a:pt x="12" y="12"/>
                  <a:pt x="0" y="2"/>
                  <a:pt x="6" y="1"/>
                </a:cubicBezTo>
                <a:cubicBezTo>
                  <a:pt x="11" y="0"/>
                  <a:pt x="27" y="0"/>
                  <a:pt x="32" y="0"/>
                </a:cubicBezTo>
                <a:lnTo>
                  <a:pt x="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5" name="Freeform 45">
            <a:extLst>
              <a:ext uri="{FF2B5EF4-FFF2-40B4-BE49-F238E27FC236}">
                <a16:creationId xmlns:a16="http://schemas.microsoft.com/office/drawing/2014/main" id="{5B01A8C8-0A44-EC49-9599-A0C1F49C22E7}"/>
              </a:ext>
            </a:extLst>
          </p:cNvPr>
          <p:cNvSpPr>
            <a:spLocks/>
          </p:cNvSpPr>
          <p:nvPr/>
        </p:nvSpPr>
        <p:spPr bwMode="auto">
          <a:xfrm>
            <a:off x="5879120" y="4077082"/>
            <a:ext cx="104612" cy="26153"/>
          </a:xfrm>
          <a:custGeom>
            <a:avLst/>
            <a:gdLst/>
            <a:ahLst/>
            <a:cxnLst>
              <a:cxn ang="0">
                <a:pos x="20" y="4"/>
              </a:cxn>
              <a:cxn ang="0">
                <a:pos x="48" y="11"/>
              </a:cxn>
              <a:cxn ang="0">
                <a:pos x="75" y="10"/>
              </a:cxn>
              <a:cxn ang="0">
                <a:pos x="106" y="0"/>
              </a:cxn>
              <a:cxn ang="0">
                <a:pos x="108" y="8"/>
              </a:cxn>
              <a:cxn ang="0">
                <a:pos x="77" y="23"/>
              </a:cxn>
              <a:cxn ang="0">
                <a:pos x="40" y="26"/>
              </a:cxn>
              <a:cxn ang="0">
                <a:pos x="11" y="20"/>
              </a:cxn>
              <a:cxn ang="0">
                <a:pos x="20" y="4"/>
              </a:cxn>
            </a:cxnLst>
            <a:rect l="0" t="0" r="r" b="b"/>
            <a:pathLst>
              <a:path w="115" h="29">
                <a:moveTo>
                  <a:pt x="20" y="4"/>
                </a:moveTo>
                <a:cubicBezTo>
                  <a:pt x="20" y="4"/>
                  <a:pt x="40" y="9"/>
                  <a:pt x="48" y="11"/>
                </a:cubicBezTo>
                <a:cubicBezTo>
                  <a:pt x="55" y="14"/>
                  <a:pt x="68" y="12"/>
                  <a:pt x="75" y="10"/>
                </a:cubicBezTo>
                <a:cubicBezTo>
                  <a:pt x="81" y="8"/>
                  <a:pt x="101" y="0"/>
                  <a:pt x="106" y="0"/>
                </a:cubicBezTo>
                <a:cubicBezTo>
                  <a:pt x="111" y="0"/>
                  <a:pt x="115" y="5"/>
                  <a:pt x="108" y="8"/>
                </a:cubicBezTo>
                <a:cubicBezTo>
                  <a:pt x="102" y="11"/>
                  <a:pt x="88" y="22"/>
                  <a:pt x="77" y="23"/>
                </a:cubicBezTo>
                <a:cubicBezTo>
                  <a:pt x="66" y="24"/>
                  <a:pt x="51" y="29"/>
                  <a:pt x="40" y="26"/>
                </a:cubicBezTo>
                <a:cubicBezTo>
                  <a:pt x="29" y="24"/>
                  <a:pt x="20" y="20"/>
                  <a:pt x="11" y="20"/>
                </a:cubicBezTo>
                <a:cubicBezTo>
                  <a:pt x="2" y="20"/>
                  <a:pt x="0" y="5"/>
                  <a:pt x="20" y="4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6" name="Freeform 46">
            <a:extLst>
              <a:ext uri="{FF2B5EF4-FFF2-40B4-BE49-F238E27FC236}">
                <a16:creationId xmlns:a16="http://schemas.microsoft.com/office/drawing/2014/main" id="{3B9A7351-109E-5845-962E-A0F8F7B74BB9}"/>
              </a:ext>
            </a:extLst>
          </p:cNvPr>
          <p:cNvSpPr>
            <a:spLocks/>
          </p:cNvSpPr>
          <p:nvPr/>
        </p:nvSpPr>
        <p:spPr bwMode="auto">
          <a:xfrm>
            <a:off x="7021130" y="4638180"/>
            <a:ext cx="47551" cy="129179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4" y="79"/>
              </a:cxn>
              <a:cxn ang="0">
                <a:pos x="8" y="116"/>
              </a:cxn>
              <a:cxn ang="0">
                <a:pos x="24" y="133"/>
              </a:cxn>
              <a:cxn ang="0">
                <a:pos x="52" y="116"/>
              </a:cxn>
              <a:cxn ang="0">
                <a:pos x="49" y="71"/>
              </a:cxn>
              <a:cxn ang="0">
                <a:pos x="15" y="43"/>
              </a:cxn>
            </a:cxnLst>
            <a:rect l="0" t="0" r="r" b="b"/>
            <a:pathLst>
              <a:path w="52" h="142">
                <a:moveTo>
                  <a:pt x="15" y="43"/>
                </a:moveTo>
                <a:cubicBezTo>
                  <a:pt x="15" y="43"/>
                  <a:pt x="8" y="69"/>
                  <a:pt x="4" y="79"/>
                </a:cubicBezTo>
                <a:cubicBezTo>
                  <a:pt x="0" y="90"/>
                  <a:pt x="6" y="105"/>
                  <a:pt x="8" y="116"/>
                </a:cubicBezTo>
                <a:cubicBezTo>
                  <a:pt x="11" y="127"/>
                  <a:pt x="11" y="142"/>
                  <a:pt x="24" y="133"/>
                </a:cubicBezTo>
                <a:cubicBezTo>
                  <a:pt x="36" y="125"/>
                  <a:pt x="52" y="116"/>
                  <a:pt x="52" y="116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1"/>
                  <a:pt x="30" y="0"/>
                  <a:pt x="15" y="4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7" name="Freeform 47">
            <a:extLst>
              <a:ext uri="{FF2B5EF4-FFF2-40B4-BE49-F238E27FC236}">
                <a16:creationId xmlns:a16="http://schemas.microsoft.com/office/drawing/2014/main" id="{1C6DB653-E10A-E444-8AFE-20D6C05B5546}"/>
              </a:ext>
            </a:extLst>
          </p:cNvPr>
          <p:cNvSpPr>
            <a:spLocks/>
          </p:cNvSpPr>
          <p:nvPr/>
        </p:nvSpPr>
        <p:spPr bwMode="auto">
          <a:xfrm>
            <a:off x="7327039" y="4746755"/>
            <a:ext cx="232206" cy="241716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68" y="43"/>
              </a:cxn>
              <a:cxn ang="0">
                <a:pos x="105" y="95"/>
              </a:cxn>
              <a:cxn ang="0">
                <a:pos x="152" y="128"/>
              </a:cxn>
              <a:cxn ang="0">
                <a:pos x="170" y="142"/>
              </a:cxn>
              <a:cxn ang="0">
                <a:pos x="203" y="181"/>
              </a:cxn>
              <a:cxn ang="0">
                <a:pos x="230" y="208"/>
              </a:cxn>
              <a:cxn ang="0">
                <a:pos x="232" y="264"/>
              </a:cxn>
              <a:cxn ang="0">
                <a:pos x="167" y="247"/>
              </a:cxn>
              <a:cxn ang="0">
                <a:pos x="115" y="168"/>
              </a:cxn>
              <a:cxn ang="0">
                <a:pos x="62" y="83"/>
              </a:cxn>
              <a:cxn ang="0">
                <a:pos x="19" y="43"/>
              </a:cxn>
              <a:cxn ang="0">
                <a:pos x="20" y="8"/>
              </a:cxn>
            </a:cxnLst>
            <a:rect l="0" t="0" r="r" b="b"/>
            <a:pathLst>
              <a:path w="255" h="266">
                <a:moveTo>
                  <a:pt x="20" y="8"/>
                </a:moveTo>
                <a:cubicBezTo>
                  <a:pt x="20" y="8"/>
                  <a:pt x="60" y="36"/>
                  <a:pt x="68" y="43"/>
                </a:cubicBezTo>
                <a:cubicBezTo>
                  <a:pt x="75" y="50"/>
                  <a:pt x="86" y="83"/>
                  <a:pt x="105" y="95"/>
                </a:cubicBezTo>
                <a:cubicBezTo>
                  <a:pt x="124" y="106"/>
                  <a:pt x="144" y="123"/>
                  <a:pt x="152" y="128"/>
                </a:cubicBezTo>
                <a:cubicBezTo>
                  <a:pt x="161" y="132"/>
                  <a:pt x="158" y="128"/>
                  <a:pt x="170" y="142"/>
                </a:cubicBezTo>
                <a:cubicBezTo>
                  <a:pt x="181" y="156"/>
                  <a:pt x="197" y="176"/>
                  <a:pt x="203" y="181"/>
                </a:cubicBezTo>
                <a:cubicBezTo>
                  <a:pt x="209" y="185"/>
                  <a:pt x="226" y="194"/>
                  <a:pt x="230" y="208"/>
                </a:cubicBezTo>
                <a:cubicBezTo>
                  <a:pt x="235" y="222"/>
                  <a:pt x="255" y="263"/>
                  <a:pt x="232" y="264"/>
                </a:cubicBezTo>
                <a:cubicBezTo>
                  <a:pt x="209" y="266"/>
                  <a:pt x="180" y="254"/>
                  <a:pt x="167" y="247"/>
                </a:cubicBezTo>
                <a:cubicBezTo>
                  <a:pt x="154" y="240"/>
                  <a:pt x="119" y="175"/>
                  <a:pt x="115" y="168"/>
                </a:cubicBezTo>
                <a:cubicBezTo>
                  <a:pt x="111" y="161"/>
                  <a:pt x="68" y="89"/>
                  <a:pt x="62" y="83"/>
                </a:cubicBezTo>
                <a:cubicBezTo>
                  <a:pt x="56" y="77"/>
                  <a:pt x="23" y="50"/>
                  <a:pt x="19" y="43"/>
                </a:cubicBezTo>
                <a:cubicBezTo>
                  <a:pt x="14" y="36"/>
                  <a:pt x="0" y="0"/>
                  <a:pt x="20" y="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8" name="Freeform 48">
            <a:extLst>
              <a:ext uri="{FF2B5EF4-FFF2-40B4-BE49-F238E27FC236}">
                <a16:creationId xmlns:a16="http://schemas.microsoft.com/office/drawing/2014/main" id="{D9D175EA-394A-FA4F-8DD3-E9FF57F7539F}"/>
              </a:ext>
            </a:extLst>
          </p:cNvPr>
          <p:cNvSpPr>
            <a:spLocks/>
          </p:cNvSpPr>
          <p:nvPr/>
        </p:nvSpPr>
        <p:spPr bwMode="auto">
          <a:xfrm>
            <a:off x="7547357" y="4990056"/>
            <a:ext cx="176730" cy="53891"/>
          </a:xfrm>
          <a:custGeom>
            <a:avLst/>
            <a:gdLst/>
            <a:ahLst/>
            <a:cxnLst>
              <a:cxn ang="0">
                <a:pos x="3" y="21"/>
              </a:cxn>
              <a:cxn ang="0">
                <a:pos x="50" y="38"/>
              </a:cxn>
              <a:cxn ang="0">
                <a:pos x="89" y="59"/>
              </a:cxn>
              <a:cxn ang="0">
                <a:pos x="152" y="59"/>
              </a:cxn>
              <a:cxn ang="0">
                <a:pos x="188" y="45"/>
              </a:cxn>
              <a:cxn ang="0">
                <a:pos x="128" y="26"/>
              </a:cxn>
              <a:cxn ang="0">
                <a:pos x="93" y="21"/>
              </a:cxn>
              <a:cxn ang="0">
                <a:pos x="40" y="16"/>
              </a:cxn>
              <a:cxn ang="0">
                <a:pos x="3" y="21"/>
              </a:cxn>
            </a:cxnLst>
            <a:rect l="0" t="0" r="r" b="b"/>
            <a:pathLst>
              <a:path w="194" h="59">
                <a:moveTo>
                  <a:pt x="3" y="21"/>
                </a:moveTo>
                <a:cubicBezTo>
                  <a:pt x="3" y="21"/>
                  <a:pt x="31" y="35"/>
                  <a:pt x="50" y="38"/>
                </a:cubicBezTo>
                <a:cubicBezTo>
                  <a:pt x="69" y="41"/>
                  <a:pt x="70" y="59"/>
                  <a:pt x="89" y="59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71" y="59"/>
                  <a:pt x="194" y="49"/>
                  <a:pt x="188" y="45"/>
                </a:cubicBezTo>
                <a:cubicBezTo>
                  <a:pt x="183" y="41"/>
                  <a:pt x="134" y="29"/>
                  <a:pt x="128" y="26"/>
                </a:cubicBezTo>
                <a:cubicBezTo>
                  <a:pt x="122" y="23"/>
                  <a:pt x="103" y="22"/>
                  <a:pt x="93" y="21"/>
                </a:cubicBezTo>
                <a:cubicBezTo>
                  <a:pt x="83" y="19"/>
                  <a:pt x="47" y="19"/>
                  <a:pt x="40" y="16"/>
                </a:cubicBezTo>
                <a:cubicBezTo>
                  <a:pt x="33" y="13"/>
                  <a:pt x="0" y="0"/>
                  <a:pt x="3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19" name="Freeform 49">
            <a:extLst>
              <a:ext uri="{FF2B5EF4-FFF2-40B4-BE49-F238E27FC236}">
                <a16:creationId xmlns:a16="http://schemas.microsoft.com/office/drawing/2014/main" id="{8F9B05F3-0F2D-0C4D-8FE6-0C454BB92C85}"/>
              </a:ext>
            </a:extLst>
          </p:cNvPr>
          <p:cNvSpPr>
            <a:spLocks/>
          </p:cNvSpPr>
          <p:nvPr/>
        </p:nvSpPr>
        <p:spPr bwMode="auto">
          <a:xfrm>
            <a:off x="7607588" y="4703166"/>
            <a:ext cx="213978" cy="241716"/>
          </a:xfrm>
          <a:custGeom>
            <a:avLst/>
            <a:gdLst/>
            <a:ahLst/>
            <a:cxnLst>
              <a:cxn ang="0">
                <a:pos x="10" y="150"/>
              </a:cxn>
              <a:cxn ang="0">
                <a:pos x="48" y="144"/>
              </a:cxn>
              <a:cxn ang="0">
                <a:pos x="84" y="108"/>
              </a:cxn>
              <a:cxn ang="0">
                <a:pos x="135" y="81"/>
              </a:cxn>
              <a:cxn ang="0">
                <a:pos x="173" y="44"/>
              </a:cxn>
              <a:cxn ang="0">
                <a:pos x="180" y="9"/>
              </a:cxn>
              <a:cxn ang="0">
                <a:pos x="192" y="54"/>
              </a:cxn>
              <a:cxn ang="0">
                <a:pos x="227" y="72"/>
              </a:cxn>
              <a:cxn ang="0">
                <a:pos x="190" y="98"/>
              </a:cxn>
              <a:cxn ang="0">
                <a:pos x="193" y="134"/>
              </a:cxn>
              <a:cxn ang="0">
                <a:pos x="200" y="163"/>
              </a:cxn>
              <a:cxn ang="0">
                <a:pos x="181" y="197"/>
              </a:cxn>
              <a:cxn ang="0">
                <a:pos x="163" y="235"/>
              </a:cxn>
              <a:cxn ang="0">
                <a:pos x="143" y="266"/>
              </a:cxn>
              <a:cxn ang="0">
                <a:pos x="108" y="258"/>
              </a:cxn>
              <a:cxn ang="0">
                <a:pos x="82" y="262"/>
              </a:cxn>
              <a:cxn ang="0">
                <a:pos x="65" y="262"/>
              </a:cxn>
              <a:cxn ang="0">
                <a:pos x="56" y="245"/>
              </a:cxn>
              <a:cxn ang="0">
                <a:pos x="39" y="249"/>
              </a:cxn>
              <a:cxn ang="0">
                <a:pos x="27" y="249"/>
              </a:cxn>
              <a:cxn ang="0">
                <a:pos x="22" y="217"/>
              </a:cxn>
              <a:cxn ang="0">
                <a:pos x="7" y="209"/>
              </a:cxn>
              <a:cxn ang="0">
                <a:pos x="0" y="180"/>
              </a:cxn>
              <a:cxn ang="0">
                <a:pos x="10" y="150"/>
              </a:cxn>
            </a:cxnLst>
            <a:rect l="0" t="0" r="r" b="b"/>
            <a:pathLst>
              <a:path w="235" h="266">
                <a:moveTo>
                  <a:pt x="10" y="150"/>
                </a:moveTo>
                <a:cubicBezTo>
                  <a:pt x="20" y="148"/>
                  <a:pt x="45" y="153"/>
                  <a:pt x="48" y="144"/>
                </a:cubicBezTo>
                <a:cubicBezTo>
                  <a:pt x="50" y="135"/>
                  <a:pt x="69" y="117"/>
                  <a:pt x="84" y="108"/>
                </a:cubicBezTo>
                <a:cubicBezTo>
                  <a:pt x="98" y="100"/>
                  <a:pt x="130" y="84"/>
                  <a:pt x="135" y="81"/>
                </a:cubicBezTo>
                <a:cubicBezTo>
                  <a:pt x="141" y="78"/>
                  <a:pt x="177" y="54"/>
                  <a:pt x="173" y="44"/>
                </a:cubicBezTo>
                <a:cubicBezTo>
                  <a:pt x="168" y="33"/>
                  <a:pt x="171" y="0"/>
                  <a:pt x="180" y="9"/>
                </a:cubicBezTo>
                <a:cubicBezTo>
                  <a:pt x="189" y="18"/>
                  <a:pt x="184" y="46"/>
                  <a:pt x="192" y="54"/>
                </a:cubicBezTo>
                <a:cubicBezTo>
                  <a:pt x="199" y="61"/>
                  <a:pt x="235" y="62"/>
                  <a:pt x="227" y="72"/>
                </a:cubicBezTo>
                <a:cubicBezTo>
                  <a:pt x="220" y="82"/>
                  <a:pt x="193" y="87"/>
                  <a:pt x="190" y="98"/>
                </a:cubicBezTo>
                <a:cubicBezTo>
                  <a:pt x="187" y="110"/>
                  <a:pt x="183" y="125"/>
                  <a:pt x="193" y="134"/>
                </a:cubicBezTo>
                <a:cubicBezTo>
                  <a:pt x="203" y="143"/>
                  <a:pt x="212" y="153"/>
                  <a:pt x="200" y="163"/>
                </a:cubicBezTo>
                <a:cubicBezTo>
                  <a:pt x="189" y="173"/>
                  <a:pt x="186" y="183"/>
                  <a:pt x="181" y="197"/>
                </a:cubicBezTo>
                <a:cubicBezTo>
                  <a:pt x="177" y="212"/>
                  <a:pt x="168" y="222"/>
                  <a:pt x="163" y="235"/>
                </a:cubicBezTo>
                <a:cubicBezTo>
                  <a:pt x="157" y="248"/>
                  <a:pt x="151" y="266"/>
                  <a:pt x="143" y="266"/>
                </a:cubicBezTo>
                <a:cubicBezTo>
                  <a:pt x="134" y="266"/>
                  <a:pt x="117" y="259"/>
                  <a:pt x="108" y="258"/>
                </a:cubicBezTo>
                <a:cubicBezTo>
                  <a:pt x="99" y="256"/>
                  <a:pt x="88" y="260"/>
                  <a:pt x="82" y="262"/>
                </a:cubicBezTo>
                <a:cubicBezTo>
                  <a:pt x="76" y="263"/>
                  <a:pt x="66" y="266"/>
                  <a:pt x="65" y="262"/>
                </a:cubicBezTo>
                <a:cubicBezTo>
                  <a:pt x="63" y="258"/>
                  <a:pt x="61" y="242"/>
                  <a:pt x="56" y="245"/>
                </a:cubicBezTo>
                <a:cubicBezTo>
                  <a:pt x="52" y="248"/>
                  <a:pt x="39" y="249"/>
                  <a:pt x="39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2" y="217"/>
                  <a:pt x="22" y="217"/>
                  <a:pt x="22" y="217"/>
                </a:cubicBezTo>
                <a:cubicBezTo>
                  <a:pt x="7" y="209"/>
                  <a:pt x="7" y="209"/>
                  <a:pt x="7" y="20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51"/>
                  <a:pt x="10" y="15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0" name="Freeform 50">
            <a:extLst>
              <a:ext uri="{FF2B5EF4-FFF2-40B4-BE49-F238E27FC236}">
                <a16:creationId xmlns:a16="http://schemas.microsoft.com/office/drawing/2014/main" id="{AD7E48A4-D2A4-9247-8E67-5F795D913314}"/>
              </a:ext>
            </a:extLst>
          </p:cNvPr>
          <p:cNvSpPr>
            <a:spLocks/>
          </p:cNvSpPr>
          <p:nvPr/>
        </p:nvSpPr>
        <p:spPr bwMode="auto">
          <a:xfrm>
            <a:off x="7810471" y="4882274"/>
            <a:ext cx="81629" cy="114914"/>
          </a:xfrm>
          <a:custGeom>
            <a:avLst/>
            <a:gdLst/>
            <a:ahLst/>
            <a:cxnLst>
              <a:cxn ang="0">
                <a:pos x="13" y="20"/>
              </a:cxn>
              <a:cxn ang="0">
                <a:pos x="0" y="59"/>
              </a:cxn>
              <a:cxn ang="0">
                <a:pos x="12" y="109"/>
              </a:cxn>
              <a:cxn ang="0">
                <a:pos x="26" y="127"/>
              </a:cxn>
              <a:cxn ang="0">
                <a:pos x="20" y="88"/>
              </a:cxn>
              <a:cxn ang="0">
                <a:pos x="29" y="55"/>
              </a:cxn>
              <a:cxn ang="0">
                <a:pos x="43" y="59"/>
              </a:cxn>
              <a:cxn ang="0">
                <a:pos x="56" y="94"/>
              </a:cxn>
              <a:cxn ang="0">
                <a:pos x="79" y="102"/>
              </a:cxn>
              <a:cxn ang="0">
                <a:pos x="89" y="96"/>
              </a:cxn>
              <a:cxn ang="0">
                <a:pos x="69" y="75"/>
              </a:cxn>
              <a:cxn ang="0">
                <a:pos x="58" y="52"/>
              </a:cxn>
              <a:cxn ang="0">
                <a:pos x="52" y="36"/>
              </a:cxn>
              <a:cxn ang="0">
                <a:pos x="75" y="23"/>
              </a:cxn>
              <a:cxn ang="0">
                <a:pos x="62" y="13"/>
              </a:cxn>
              <a:cxn ang="0">
                <a:pos x="32" y="20"/>
              </a:cxn>
              <a:cxn ang="0">
                <a:pos x="28" y="0"/>
              </a:cxn>
              <a:cxn ang="0">
                <a:pos x="13" y="20"/>
              </a:cxn>
            </a:cxnLst>
            <a:rect l="0" t="0" r="r" b="b"/>
            <a:pathLst>
              <a:path w="89" h="127">
                <a:moveTo>
                  <a:pt x="13" y="20"/>
                </a:moveTo>
                <a:cubicBezTo>
                  <a:pt x="13" y="20"/>
                  <a:pt x="0" y="55"/>
                  <a:pt x="0" y="59"/>
                </a:cubicBezTo>
                <a:cubicBezTo>
                  <a:pt x="0" y="63"/>
                  <a:pt x="12" y="109"/>
                  <a:pt x="12" y="109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2" y="94"/>
                  <a:pt x="20" y="88"/>
                </a:cubicBezTo>
                <a:cubicBezTo>
                  <a:pt x="19" y="82"/>
                  <a:pt x="19" y="59"/>
                  <a:pt x="29" y="55"/>
                </a:cubicBezTo>
                <a:cubicBezTo>
                  <a:pt x="39" y="51"/>
                  <a:pt x="39" y="53"/>
                  <a:pt x="43" y="59"/>
                </a:cubicBezTo>
                <a:cubicBezTo>
                  <a:pt x="48" y="65"/>
                  <a:pt x="52" y="85"/>
                  <a:pt x="56" y="94"/>
                </a:cubicBezTo>
                <a:cubicBezTo>
                  <a:pt x="61" y="102"/>
                  <a:pt x="75" y="101"/>
                  <a:pt x="79" y="102"/>
                </a:cubicBezTo>
                <a:cubicBezTo>
                  <a:pt x="84" y="104"/>
                  <a:pt x="89" y="96"/>
                  <a:pt x="89" y="96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62" y="59"/>
                  <a:pt x="58" y="52"/>
                </a:cubicBezTo>
                <a:cubicBezTo>
                  <a:pt x="53" y="45"/>
                  <a:pt x="52" y="36"/>
                  <a:pt x="52" y="36"/>
                </a:cubicBezTo>
                <a:cubicBezTo>
                  <a:pt x="75" y="23"/>
                  <a:pt x="75" y="23"/>
                  <a:pt x="75" y="2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32" y="26"/>
                  <a:pt x="32" y="20"/>
                </a:cubicBezTo>
                <a:cubicBezTo>
                  <a:pt x="32" y="15"/>
                  <a:pt x="28" y="0"/>
                  <a:pt x="28" y="0"/>
                </a:cubicBezTo>
                <a:lnTo>
                  <a:pt x="13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1" name="Freeform 51">
            <a:extLst>
              <a:ext uri="{FF2B5EF4-FFF2-40B4-BE49-F238E27FC236}">
                <a16:creationId xmlns:a16="http://schemas.microsoft.com/office/drawing/2014/main" id="{41B6FB9B-9775-8A40-9B26-D0F399CCB369}"/>
              </a:ext>
            </a:extLst>
          </p:cNvPr>
          <p:cNvSpPr>
            <a:spLocks/>
          </p:cNvSpPr>
          <p:nvPr/>
        </p:nvSpPr>
        <p:spPr bwMode="auto">
          <a:xfrm>
            <a:off x="7837417" y="5039191"/>
            <a:ext cx="49928" cy="19020"/>
          </a:xfrm>
          <a:custGeom>
            <a:avLst/>
            <a:gdLst/>
            <a:ahLst/>
            <a:cxnLst>
              <a:cxn ang="0">
                <a:pos x="9" y="7"/>
              </a:cxn>
              <a:cxn ang="0">
                <a:pos x="49" y="5"/>
              </a:cxn>
              <a:cxn ang="0">
                <a:pos x="50" y="21"/>
              </a:cxn>
              <a:cxn ang="0">
                <a:pos x="19" y="20"/>
              </a:cxn>
              <a:cxn ang="0">
                <a:pos x="9" y="7"/>
              </a:cxn>
            </a:cxnLst>
            <a:rect l="0" t="0" r="r" b="b"/>
            <a:pathLst>
              <a:path w="55" h="21">
                <a:moveTo>
                  <a:pt x="9" y="7"/>
                </a:moveTo>
                <a:cubicBezTo>
                  <a:pt x="9" y="7"/>
                  <a:pt x="43" y="0"/>
                  <a:pt x="49" y="5"/>
                </a:cubicBezTo>
                <a:cubicBezTo>
                  <a:pt x="55" y="11"/>
                  <a:pt x="50" y="21"/>
                  <a:pt x="50" y="21"/>
                </a:cubicBezTo>
                <a:cubicBezTo>
                  <a:pt x="50" y="21"/>
                  <a:pt x="24" y="20"/>
                  <a:pt x="19" y="20"/>
                </a:cubicBezTo>
                <a:cubicBezTo>
                  <a:pt x="13" y="20"/>
                  <a:pt x="0" y="10"/>
                  <a:pt x="9" y="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2" name="Freeform 52">
            <a:extLst>
              <a:ext uri="{FF2B5EF4-FFF2-40B4-BE49-F238E27FC236}">
                <a16:creationId xmlns:a16="http://schemas.microsoft.com/office/drawing/2014/main" id="{9C48677D-4B70-6B42-A4CE-B29C60DE5FED}"/>
              </a:ext>
            </a:extLst>
          </p:cNvPr>
          <p:cNvSpPr>
            <a:spLocks/>
          </p:cNvSpPr>
          <p:nvPr/>
        </p:nvSpPr>
        <p:spPr bwMode="auto">
          <a:xfrm>
            <a:off x="7803339" y="5070099"/>
            <a:ext cx="46758" cy="1822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47" y="3"/>
              </a:cxn>
              <a:cxn ang="0">
                <a:pos x="51" y="20"/>
              </a:cxn>
              <a:cxn ang="0">
                <a:pos x="27" y="16"/>
              </a:cxn>
              <a:cxn ang="0">
                <a:pos x="18" y="0"/>
              </a:cxn>
            </a:cxnLst>
            <a:rect l="0" t="0" r="r" b="b"/>
            <a:pathLst>
              <a:path w="51" h="20">
                <a:moveTo>
                  <a:pt x="18" y="0"/>
                </a:moveTo>
                <a:cubicBezTo>
                  <a:pt x="23" y="0"/>
                  <a:pt x="43" y="0"/>
                  <a:pt x="47" y="3"/>
                </a:cubicBezTo>
                <a:cubicBezTo>
                  <a:pt x="51" y="6"/>
                  <a:pt x="51" y="20"/>
                  <a:pt x="51" y="20"/>
                </a:cubicBezTo>
                <a:cubicBezTo>
                  <a:pt x="51" y="20"/>
                  <a:pt x="31" y="20"/>
                  <a:pt x="27" y="16"/>
                </a:cubicBezTo>
                <a:cubicBezTo>
                  <a:pt x="23" y="12"/>
                  <a:pt x="0" y="1"/>
                  <a:pt x="1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3" name="Freeform 53">
            <a:extLst>
              <a:ext uri="{FF2B5EF4-FFF2-40B4-BE49-F238E27FC236}">
                <a16:creationId xmlns:a16="http://schemas.microsoft.com/office/drawing/2014/main" id="{07D2EA9D-BB6C-D041-8C85-1CC2157147EE}"/>
              </a:ext>
            </a:extLst>
          </p:cNvPr>
          <p:cNvSpPr>
            <a:spLocks/>
          </p:cNvSpPr>
          <p:nvPr/>
        </p:nvSpPr>
        <p:spPr bwMode="auto">
          <a:xfrm>
            <a:off x="7873080" y="5057419"/>
            <a:ext cx="80044" cy="34078"/>
          </a:xfrm>
          <a:custGeom>
            <a:avLst/>
            <a:gdLst/>
            <a:ahLst/>
            <a:cxnLst>
              <a:cxn ang="0">
                <a:pos x="44" y="11"/>
              </a:cxn>
              <a:cxn ang="0">
                <a:pos x="82" y="0"/>
              </a:cxn>
              <a:cxn ang="0">
                <a:pos x="82" y="17"/>
              </a:cxn>
              <a:cxn ang="0">
                <a:pos x="57" y="27"/>
              </a:cxn>
              <a:cxn ang="0">
                <a:pos x="11" y="33"/>
              </a:cxn>
              <a:cxn ang="0">
                <a:pos x="42" y="21"/>
              </a:cxn>
              <a:cxn ang="0">
                <a:pos x="44" y="11"/>
              </a:cxn>
            </a:cxnLst>
            <a:rect l="0" t="0" r="r" b="b"/>
            <a:pathLst>
              <a:path w="88" h="37">
                <a:moveTo>
                  <a:pt x="44" y="11"/>
                </a:moveTo>
                <a:cubicBezTo>
                  <a:pt x="44" y="11"/>
                  <a:pt x="76" y="0"/>
                  <a:pt x="82" y="0"/>
                </a:cubicBezTo>
                <a:cubicBezTo>
                  <a:pt x="88" y="0"/>
                  <a:pt x="86" y="15"/>
                  <a:pt x="82" y="17"/>
                </a:cubicBezTo>
                <a:cubicBezTo>
                  <a:pt x="78" y="18"/>
                  <a:pt x="57" y="27"/>
                  <a:pt x="57" y="27"/>
                </a:cubicBezTo>
                <a:cubicBezTo>
                  <a:pt x="57" y="27"/>
                  <a:pt x="0" y="37"/>
                  <a:pt x="11" y="33"/>
                </a:cubicBezTo>
                <a:cubicBezTo>
                  <a:pt x="23" y="28"/>
                  <a:pt x="42" y="21"/>
                  <a:pt x="42" y="21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4" name="Freeform 54">
            <a:extLst>
              <a:ext uri="{FF2B5EF4-FFF2-40B4-BE49-F238E27FC236}">
                <a16:creationId xmlns:a16="http://schemas.microsoft.com/office/drawing/2014/main" id="{C346A3D5-2566-8349-93DA-E045D07FA5D5}"/>
              </a:ext>
            </a:extLst>
          </p:cNvPr>
          <p:cNvSpPr>
            <a:spLocks/>
          </p:cNvSpPr>
          <p:nvPr/>
        </p:nvSpPr>
        <p:spPr bwMode="auto">
          <a:xfrm>
            <a:off x="7846927" y="4845819"/>
            <a:ext cx="64986" cy="19813"/>
          </a:xfrm>
          <a:custGeom>
            <a:avLst/>
            <a:gdLst/>
            <a:ahLst/>
            <a:cxnLst>
              <a:cxn ang="0">
                <a:pos x="9" y="9"/>
              </a:cxn>
              <a:cxn ang="0">
                <a:pos x="37" y="17"/>
              </a:cxn>
              <a:cxn ang="0">
                <a:pos x="61" y="22"/>
              </a:cxn>
              <a:cxn ang="0">
                <a:pos x="71" y="12"/>
              </a:cxn>
              <a:cxn ang="0">
                <a:pos x="48" y="4"/>
              </a:cxn>
              <a:cxn ang="0">
                <a:pos x="9" y="9"/>
              </a:cxn>
            </a:cxnLst>
            <a:rect l="0" t="0" r="r" b="b"/>
            <a:pathLst>
              <a:path w="71" h="22">
                <a:moveTo>
                  <a:pt x="9" y="9"/>
                </a:moveTo>
                <a:cubicBezTo>
                  <a:pt x="9" y="9"/>
                  <a:pt x="32" y="17"/>
                  <a:pt x="37" y="17"/>
                </a:cubicBezTo>
                <a:cubicBezTo>
                  <a:pt x="41" y="17"/>
                  <a:pt x="57" y="22"/>
                  <a:pt x="61" y="22"/>
                </a:cubicBezTo>
                <a:cubicBezTo>
                  <a:pt x="65" y="22"/>
                  <a:pt x="71" y="16"/>
                  <a:pt x="71" y="12"/>
                </a:cubicBezTo>
                <a:cubicBezTo>
                  <a:pt x="71" y="7"/>
                  <a:pt x="54" y="6"/>
                  <a:pt x="48" y="4"/>
                </a:cubicBezTo>
                <a:cubicBezTo>
                  <a:pt x="42" y="3"/>
                  <a:pt x="0" y="0"/>
                  <a:pt x="9" y="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5" name="Freeform 55">
            <a:extLst>
              <a:ext uri="{FF2B5EF4-FFF2-40B4-BE49-F238E27FC236}">
                <a16:creationId xmlns:a16="http://schemas.microsoft.com/office/drawing/2014/main" id="{40910FBA-644D-6449-9817-704BA90AC6F4}"/>
              </a:ext>
            </a:extLst>
          </p:cNvPr>
          <p:cNvSpPr>
            <a:spLocks/>
          </p:cNvSpPr>
          <p:nvPr/>
        </p:nvSpPr>
        <p:spPr bwMode="auto">
          <a:xfrm>
            <a:off x="7819189" y="4482848"/>
            <a:ext cx="59438" cy="110952"/>
          </a:xfrm>
          <a:custGeom>
            <a:avLst/>
            <a:gdLst/>
            <a:ahLst/>
            <a:cxnLst>
              <a:cxn ang="0">
                <a:pos x="30" y="11"/>
              </a:cxn>
              <a:cxn ang="0">
                <a:pos x="17" y="51"/>
              </a:cxn>
              <a:cxn ang="0">
                <a:pos x="3" y="62"/>
              </a:cxn>
              <a:cxn ang="0">
                <a:pos x="19" y="89"/>
              </a:cxn>
              <a:cxn ang="0">
                <a:pos x="27" y="113"/>
              </a:cxn>
              <a:cxn ang="0">
                <a:pos x="44" y="112"/>
              </a:cxn>
              <a:cxn ang="0">
                <a:pos x="42" y="74"/>
              </a:cxn>
              <a:cxn ang="0">
                <a:pos x="59" y="46"/>
              </a:cxn>
              <a:cxn ang="0">
                <a:pos x="60" y="7"/>
              </a:cxn>
              <a:cxn ang="0">
                <a:pos x="43" y="6"/>
              </a:cxn>
              <a:cxn ang="0">
                <a:pos x="30" y="11"/>
              </a:cxn>
            </a:cxnLst>
            <a:rect l="0" t="0" r="r" b="b"/>
            <a:pathLst>
              <a:path w="65" h="122">
                <a:moveTo>
                  <a:pt x="30" y="11"/>
                </a:moveTo>
                <a:cubicBezTo>
                  <a:pt x="30" y="11"/>
                  <a:pt x="23" y="50"/>
                  <a:pt x="17" y="51"/>
                </a:cubicBezTo>
                <a:cubicBezTo>
                  <a:pt x="11" y="53"/>
                  <a:pt x="0" y="54"/>
                  <a:pt x="3" y="62"/>
                </a:cubicBezTo>
                <a:cubicBezTo>
                  <a:pt x="6" y="69"/>
                  <a:pt x="17" y="85"/>
                  <a:pt x="19" y="89"/>
                </a:cubicBezTo>
                <a:cubicBezTo>
                  <a:pt x="20" y="93"/>
                  <a:pt x="27" y="113"/>
                  <a:pt x="27" y="113"/>
                </a:cubicBezTo>
                <a:cubicBezTo>
                  <a:pt x="27" y="113"/>
                  <a:pt x="44" y="122"/>
                  <a:pt x="44" y="112"/>
                </a:cubicBezTo>
                <a:cubicBezTo>
                  <a:pt x="44" y="102"/>
                  <a:pt x="42" y="74"/>
                  <a:pt x="42" y="74"/>
                </a:cubicBezTo>
                <a:cubicBezTo>
                  <a:pt x="42" y="74"/>
                  <a:pt x="53" y="50"/>
                  <a:pt x="59" y="46"/>
                </a:cubicBezTo>
                <a:cubicBezTo>
                  <a:pt x="65" y="41"/>
                  <a:pt x="60" y="11"/>
                  <a:pt x="60" y="7"/>
                </a:cubicBezTo>
                <a:cubicBezTo>
                  <a:pt x="60" y="3"/>
                  <a:pt x="43" y="6"/>
                  <a:pt x="43" y="6"/>
                </a:cubicBezTo>
                <a:cubicBezTo>
                  <a:pt x="43" y="6"/>
                  <a:pt x="26" y="0"/>
                  <a:pt x="30" y="11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6" name="Freeform 56">
            <a:extLst>
              <a:ext uri="{FF2B5EF4-FFF2-40B4-BE49-F238E27FC236}">
                <a16:creationId xmlns:a16="http://schemas.microsoft.com/office/drawing/2014/main" id="{78D6F463-7008-1A41-9CE7-94E000434BF7}"/>
              </a:ext>
            </a:extLst>
          </p:cNvPr>
          <p:cNvSpPr>
            <a:spLocks/>
          </p:cNvSpPr>
          <p:nvPr/>
        </p:nvSpPr>
        <p:spPr bwMode="auto">
          <a:xfrm>
            <a:off x="7873080" y="4562099"/>
            <a:ext cx="30908" cy="44381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29" y="6"/>
              </a:cxn>
              <a:cxn ang="0">
                <a:pos x="21" y="23"/>
              </a:cxn>
              <a:cxn ang="0">
                <a:pos x="17" y="48"/>
              </a:cxn>
              <a:cxn ang="0">
                <a:pos x="0" y="31"/>
              </a:cxn>
              <a:cxn ang="0">
                <a:pos x="9" y="2"/>
              </a:cxn>
            </a:cxnLst>
            <a:rect l="0" t="0" r="r" b="b"/>
            <a:pathLst>
              <a:path w="34" h="49">
                <a:moveTo>
                  <a:pt x="9" y="2"/>
                </a:moveTo>
                <a:cubicBezTo>
                  <a:pt x="9" y="2"/>
                  <a:pt x="23" y="0"/>
                  <a:pt x="29" y="6"/>
                </a:cubicBezTo>
                <a:cubicBezTo>
                  <a:pt x="34" y="12"/>
                  <a:pt x="23" y="19"/>
                  <a:pt x="21" y="23"/>
                </a:cubicBezTo>
                <a:cubicBezTo>
                  <a:pt x="20" y="28"/>
                  <a:pt x="23" y="46"/>
                  <a:pt x="17" y="48"/>
                </a:cubicBezTo>
                <a:cubicBezTo>
                  <a:pt x="11" y="49"/>
                  <a:pt x="0" y="31"/>
                  <a:pt x="0" y="31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7" name="Freeform 57">
            <a:extLst>
              <a:ext uri="{FF2B5EF4-FFF2-40B4-BE49-F238E27FC236}">
                <a16:creationId xmlns:a16="http://schemas.microsoft.com/office/drawing/2014/main" id="{37712E13-0EE5-0645-AAAF-929DDDE3C45B}"/>
              </a:ext>
            </a:extLst>
          </p:cNvPr>
          <p:cNvSpPr>
            <a:spLocks/>
          </p:cNvSpPr>
          <p:nvPr/>
        </p:nvSpPr>
        <p:spPr bwMode="auto">
          <a:xfrm>
            <a:off x="7833454" y="4596970"/>
            <a:ext cx="21398" cy="2060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0" y="16"/>
              </a:cxn>
              <a:cxn ang="0">
                <a:pos x="11" y="20"/>
              </a:cxn>
              <a:cxn ang="0">
                <a:pos x="23" y="13"/>
              </a:cxn>
              <a:cxn ang="0">
                <a:pos x="23" y="0"/>
              </a:cxn>
              <a:cxn ang="0">
                <a:pos x="3" y="2"/>
              </a:cxn>
            </a:cxnLst>
            <a:rect l="0" t="0" r="r" b="b"/>
            <a:pathLst>
              <a:path w="23" h="22">
                <a:moveTo>
                  <a:pt x="3" y="2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5" y="22"/>
                  <a:pt x="11" y="20"/>
                </a:cubicBezTo>
                <a:cubicBezTo>
                  <a:pt x="17" y="19"/>
                  <a:pt x="23" y="13"/>
                  <a:pt x="23" y="13"/>
                </a:cubicBezTo>
                <a:cubicBezTo>
                  <a:pt x="23" y="0"/>
                  <a:pt x="23" y="0"/>
                  <a:pt x="23" y="0"/>
                </a:cubicBez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8" name="Freeform 58">
            <a:extLst>
              <a:ext uri="{FF2B5EF4-FFF2-40B4-BE49-F238E27FC236}">
                <a16:creationId xmlns:a16="http://schemas.microsoft.com/office/drawing/2014/main" id="{1138805F-9D4A-BC44-8174-A397860CDE8C}"/>
              </a:ext>
            </a:extLst>
          </p:cNvPr>
          <p:cNvSpPr>
            <a:spLocks/>
          </p:cNvSpPr>
          <p:nvPr/>
        </p:nvSpPr>
        <p:spPr bwMode="auto">
          <a:xfrm>
            <a:off x="7791451" y="4638180"/>
            <a:ext cx="48343" cy="50721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38" y="13"/>
              </a:cxn>
              <a:cxn ang="0">
                <a:pos x="46" y="24"/>
              </a:cxn>
              <a:cxn ang="0">
                <a:pos x="30" y="33"/>
              </a:cxn>
              <a:cxn ang="0">
                <a:pos x="0" y="56"/>
              </a:cxn>
              <a:cxn ang="0">
                <a:pos x="11" y="30"/>
              </a:cxn>
              <a:cxn ang="0">
                <a:pos x="25" y="0"/>
              </a:cxn>
            </a:cxnLst>
            <a:rect l="0" t="0" r="r" b="b"/>
            <a:pathLst>
              <a:path w="53" h="56">
                <a:moveTo>
                  <a:pt x="25" y="0"/>
                </a:moveTo>
                <a:cubicBezTo>
                  <a:pt x="25" y="0"/>
                  <a:pt x="31" y="13"/>
                  <a:pt x="38" y="13"/>
                </a:cubicBezTo>
                <a:cubicBezTo>
                  <a:pt x="46" y="13"/>
                  <a:pt x="53" y="23"/>
                  <a:pt x="46" y="24"/>
                </a:cubicBezTo>
                <a:cubicBezTo>
                  <a:pt x="38" y="26"/>
                  <a:pt x="30" y="33"/>
                  <a:pt x="30" y="33"/>
                </a:cubicBezTo>
                <a:cubicBezTo>
                  <a:pt x="0" y="56"/>
                  <a:pt x="0" y="56"/>
                  <a:pt x="0" y="56"/>
                </a:cubicBezTo>
                <a:cubicBezTo>
                  <a:pt x="11" y="30"/>
                  <a:pt x="11" y="30"/>
                  <a:pt x="11" y="3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9" name="Freeform 59">
            <a:extLst>
              <a:ext uri="{FF2B5EF4-FFF2-40B4-BE49-F238E27FC236}">
                <a16:creationId xmlns:a16="http://schemas.microsoft.com/office/drawing/2014/main" id="{293D23DD-B786-834E-B53D-08BBEE5F126D}"/>
              </a:ext>
            </a:extLst>
          </p:cNvPr>
          <p:cNvSpPr>
            <a:spLocks/>
          </p:cNvSpPr>
          <p:nvPr/>
        </p:nvSpPr>
        <p:spPr bwMode="auto">
          <a:xfrm>
            <a:off x="7852474" y="4592215"/>
            <a:ext cx="112537" cy="161672"/>
          </a:xfrm>
          <a:custGeom>
            <a:avLst/>
            <a:gdLst/>
            <a:ahLst/>
            <a:cxnLst>
              <a:cxn ang="0">
                <a:pos x="20" y="28"/>
              </a:cxn>
              <a:cxn ang="0">
                <a:pos x="38" y="38"/>
              </a:cxn>
              <a:cxn ang="0">
                <a:pos x="51" y="51"/>
              </a:cxn>
              <a:cxn ang="0">
                <a:pos x="72" y="43"/>
              </a:cxn>
              <a:cxn ang="0">
                <a:pos x="71" y="31"/>
              </a:cxn>
              <a:cxn ang="0">
                <a:pos x="65" y="13"/>
              </a:cxn>
              <a:cxn ang="0">
                <a:pos x="82" y="2"/>
              </a:cxn>
              <a:cxn ang="0">
                <a:pos x="94" y="13"/>
              </a:cxn>
              <a:cxn ang="0">
                <a:pos x="94" y="33"/>
              </a:cxn>
              <a:cxn ang="0">
                <a:pos x="107" y="43"/>
              </a:cxn>
              <a:cxn ang="0">
                <a:pos x="98" y="61"/>
              </a:cxn>
              <a:cxn ang="0">
                <a:pos x="79" y="75"/>
              </a:cxn>
              <a:cxn ang="0">
                <a:pos x="65" y="82"/>
              </a:cxn>
              <a:cxn ang="0">
                <a:pos x="66" y="110"/>
              </a:cxn>
              <a:cxn ang="0">
                <a:pos x="84" y="108"/>
              </a:cxn>
              <a:cxn ang="0">
                <a:pos x="97" y="85"/>
              </a:cxn>
              <a:cxn ang="0">
                <a:pos x="110" y="89"/>
              </a:cxn>
              <a:cxn ang="0">
                <a:pos x="110" y="112"/>
              </a:cxn>
              <a:cxn ang="0">
                <a:pos x="123" y="130"/>
              </a:cxn>
              <a:cxn ang="0">
                <a:pos x="114" y="144"/>
              </a:cxn>
              <a:cxn ang="0">
                <a:pos x="98" y="151"/>
              </a:cxn>
              <a:cxn ang="0">
                <a:pos x="82" y="170"/>
              </a:cxn>
              <a:cxn ang="0">
                <a:pos x="71" y="135"/>
              </a:cxn>
              <a:cxn ang="0">
                <a:pos x="41" y="134"/>
              </a:cxn>
              <a:cxn ang="0">
                <a:pos x="26" y="158"/>
              </a:cxn>
              <a:cxn ang="0">
                <a:pos x="0" y="178"/>
              </a:cxn>
              <a:cxn ang="0">
                <a:pos x="9" y="156"/>
              </a:cxn>
              <a:cxn ang="0">
                <a:pos x="32" y="115"/>
              </a:cxn>
              <a:cxn ang="0">
                <a:pos x="46" y="89"/>
              </a:cxn>
              <a:cxn ang="0">
                <a:pos x="31" y="69"/>
              </a:cxn>
              <a:cxn ang="0">
                <a:pos x="13" y="56"/>
              </a:cxn>
              <a:cxn ang="0">
                <a:pos x="20" y="28"/>
              </a:cxn>
            </a:cxnLst>
            <a:rect l="0" t="0" r="r" b="b"/>
            <a:pathLst>
              <a:path w="123" h="178">
                <a:moveTo>
                  <a:pt x="20" y="28"/>
                </a:moveTo>
                <a:cubicBezTo>
                  <a:pt x="20" y="28"/>
                  <a:pt x="36" y="32"/>
                  <a:pt x="38" y="38"/>
                </a:cubicBezTo>
                <a:cubicBezTo>
                  <a:pt x="39" y="43"/>
                  <a:pt x="46" y="49"/>
                  <a:pt x="51" y="51"/>
                </a:cubicBezTo>
                <a:cubicBezTo>
                  <a:pt x="55" y="52"/>
                  <a:pt x="72" y="43"/>
                  <a:pt x="72" y="43"/>
                </a:cubicBezTo>
                <a:cubicBezTo>
                  <a:pt x="72" y="43"/>
                  <a:pt x="79" y="33"/>
                  <a:pt x="71" y="31"/>
                </a:cubicBezTo>
                <a:cubicBezTo>
                  <a:pt x="62" y="28"/>
                  <a:pt x="61" y="15"/>
                  <a:pt x="65" y="13"/>
                </a:cubicBezTo>
                <a:cubicBezTo>
                  <a:pt x="69" y="12"/>
                  <a:pt x="72" y="0"/>
                  <a:pt x="82" y="2"/>
                </a:cubicBezTo>
                <a:cubicBezTo>
                  <a:pt x="92" y="3"/>
                  <a:pt x="92" y="9"/>
                  <a:pt x="94" y="13"/>
                </a:cubicBezTo>
                <a:cubicBezTo>
                  <a:pt x="95" y="18"/>
                  <a:pt x="90" y="32"/>
                  <a:pt x="94" y="33"/>
                </a:cubicBezTo>
                <a:cubicBezTo>
                  <a:pt x="98" y="35"/>
                  <a:pt x="107" y="43"/>
                  <a:pt x="107" y="43"/>
                </a:cubicBezTo>
                <a:cubicBezTo>
                  <a:pt x="98" y="61"/>
                  <a:pt x="98" y="61"/>
                  <a:pt x="98" y="61"/>
                </a:cubicBezTo>
                <a:cubicBezTo>
                  <a:pt x="98" y="61"/>
                  <a:pt x="84" y="75"/>
                  <a:pt x="79" y="75"/>
                </a:cubicBezTo>
                <a:cubicBezTo>
                  <a:pt x="75" y="75"/>
                  <a:pt x="64" y="77"/>
                  <a:pt x="65" y="82"/>
                </a:cubicBezTo>
                <a:cubicBezTo>
                  <a:pt x="66" y="88"/>
                  <a:pt x="66" y="110"/>
                  <a:pt x="66" y="11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7" y="85"/>
                  <a:pt x="97" y="85"/>
                  <a:pt x="97" y="85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3" y="130"/>
                  <a:pt x="123" y="144"/>
                  <a:pt x="114" y="144"/>
                </a:cubicBezTo>
                <a:cubicBezTo>
                  <a:pt x="105" y="144"/>
                  <a:pt x="98" y="151"/>
                  <a:pt x="98" y="151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82" y="170"/>
                  <a:pt x="75" y="138"/>
                  <a:pt x="71" y="135"/>
                </a:cubicBezTo>
                <a:cubicBezTo>
                  <a:pt x="66" y="133"/>
                  <a:pt x="43" y="130"/>
                  <a:pt x="41" y="134"/>
                </a:cubicBezTo>
                <a:cubicBezTo>
                  <a:pt x="38" y="138"/>
                  <a:pt x="26" y="154"/>
                  <a:pt x="26" y="158"/>
                </a:cubicBezTo>
                <a:cubicBezTo>
                  <a:pt x="26" y="163"/>
                  <a:pt x="0" y="178"/>
                  <a:pt x="0" y="178"/>
                </a:cubicBezTo>
                <a:cubicBezTo>
                  <a:pt x="0" y="178"/>
                  <a:pt x="2" y="161"/>
                  <a:pt x="9" y="156"/>
                </a:cubicBezTo>
                <a:cubicBezTo>
                  <a:pt x="16" y="150"/>
                  <a:pt x="32" y="115"/>
                  <a:pt x="32" y="115"/>
                </a:cubicBezTo>
                <a:cubicBezTo>
                  <a:pt x="32" y="115"/>
                  <a:pt x="48" y="94"/>
                  <a:pt x="46" y="89"/>
                </a:cubicBezTo>
                <a:cubicBezTo>
                  <a:pt x="45" y="85"/>
                  <a:pt x="35" y="71"/>
                  <a:pt x="31" y="69"/>
                </a:cubicBezTo>
                <a:cubicBezTo>
                  <a:pt x="26" y="68"/>
                  <a:pt x="15" y="61"/>
                  <a:pt x="13" y="56"/>
                </a:cubicBezTo>
                <a:cubicBezTo>
                  <a:pt x="12" y="52"/>
                  <a:pt x="13" y="28"/>
                  <a:pt x="2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0" name="Freeform 60">
            <a:extLst>
              <a:ext uri="{FF2B5EF4-FFF2-40B4-BE49-F238E27FC236}">
                <a16:creationId xmlns:a16="http://schemas.microsoft.com/office/drawing/2014/main" id="{25E87C8C-653A-A44D-9F91-EBA3E3DBA4AB}"/>
              </a:ext>
            </a:extLst>
          </p:cNvPr>
          <p:cNvSpPr>
            <a:spLocks/>
          </p:cNvSpPr>
          <p:nvPr/>
        </p:nvSpPr>
        <p:spPr bwMode="auto">
          <a:xfrm>
            <a:off x="8064075" y="4888614"/>
            <a:ext cx="386746" cy="20763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52" y="10"/>
              </a:cxn>
              <a:cxn ang="0">
                <a:pos x="63" y="39"/>
              </a:cxn>
              <a:cxn ang="0">
                <a:pos x="89" y="61"/>
              </a:cxn>
              <a:cxn ang="0">
                <a:pos x="111" y="42"/>
              </a:cxn>
              <a:cxn ang="0">
                <a:pos x="130" y="26"/>
              </a:cxn>
              <a:cxn ang="0">
                <a:pos x="154" y="26"/>
              </a:cxn>
              <a:cxn ang="0">
                <a:pos x="184" y="41"/>
              </a:cxn>
              <a:cxn ang="0">
                <a:pos x="246" y="55"/>
              </a:cxn>
              <a:cxn ang="0">
                <a:pos x="295" y="79"/>
              </a:cxn>
              <a:cxn ang="0">
                <a:pos x="299" y="102"/>
              </a:cxn>
              <a:cxn ang="0">
                <a:pos x="334" y="108"/>
              </a:cxn>
              <a:cxn ang="0">
                <a:pos x="347" y="124"/>
              </a:cxn>
              <a:cxn ang="0">
                <a:pos x="347" y="160"/>
              </a:cxn>
              <a:cxn ang="0">
                <a:pos x="389" y="196"/>
              </a:cxn>
              <a:cxn ang="0">
                <a:pos x="418" y="209"/>
              </a:cxn>
              <a:cxn ang="0">
                <a:pos x="419" y="229"/>
              </a:cxn>
              <a:cxn ang="0">
                <a:pos x="392" y="223"/>
              </a:cxn>
              <a:cxn ang="0">
                <a:pos x="366" y="226"/>
              </a:cxn>
              <a:cxn ang="0">
                <a:pos x="344" y="214"/>
              </a:cxn>
              <a:cxn ang="0">
                <a:pos x="318" y="178"/>
              </a:cxn>
              <a:cxn ang="0">
                <a:pos x="294" y="160"/>
              </a:cxn>
              <a:cxn ang="0">
                <a:pos x="266" y="164"/>
              </a:cxn>
              <a:cxn ang="0">
                <a:pos x="249" y="190"/>
              </a:cxn>
              <a:cxn ang="0">
                <a:pos x="213" y="190"/>
              </a:cxn>
              <a:cxn ang="0">
                <a:pos x="194" y="173"/>
              </a:cxn>
              <a:cxn ang="0">
                <a:pos x="164" y="171"/>
              </a:cxn>
              <a:cxn ang="0">
                <a:pos x="150" y="158"/>
              </a:cxn>
              <a:cxn ang="0">
                <a:pos x="156" y="111"/>
              </a:cxn>
              <a:cxn ang="0">
                <a:pos x="131" y="85"/>
              </a:cxn>
              <a:cxn ang="0">
                <a:pos x="96" y="85"/>
              </a:cxn>
              <a:cxn ang="0">
                <a:pos x="66" y="78"/>
              </a:cxn>
              <a:cxn ang="0">
                <a:pos x="48" y="62"/>
              </a:cxn>
              <a:cxn ang="0">
                <a:pos x="32" y="65"/>
              </a:cxn>
              <a:cxn ang="0">
                <a:pos x="20" y="45"/>
              </a:cxn>
              <a:cxn ang="0">
                <a:pos x="30" y="36"/>
              </a:cxn>
              <a:cxn ang="0">
                <a:pos x="17" y="23"/>
              </a:cxn>
              <a:cxn ang="0">
                <a:pos x="0" y="13"/>
              </a:cxn>
              <a:cxn ang="0">
                <a:pos x="22" y="0"/>
              </a:cxn>
            </a:cxnLst>
            <a:rect l="0" t="0" r="r" b="b"/>
            <a:pathLst>
              <a:path w="425" h="229">
                <a:moveTo>
                  <a:pt x="22" y="0"/>
                </a:moveTo>
                <a:cubicBezTo>
                  <a:pt x="52" y="10"/>
                  <a:pt x="52" y="10"/>
                  <a:pt x="52" y="10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85" y="65"/>
                  <a:pt x="89" y="61"/>
                </a:cubicBezTo>
                <a:cubicBezTo>
                  <a:pt x="94" y="56"/>
                  <a:pt x="102" y="45"/>
                  <a:pt x="111" y="42"/>
                </a:cubicBezTo>
                <a:cubicBezTo>
                  <a:pt x="120" y="39"/>
                  <a:pt x="125" y="28"/>
                  <a:pt x="130" y="26"/>
                </a:cubicBezTo>
                <a:cubicBezTo>
                  <a:pt x="134" y="25"/>
                  <a:pt x="147" y="22"/>
                  <a:pt x="154" y="26"/>
                </a:cubicBezTo>
                <a:cubicBezTo>
                  <a:pt x="161" y="31"/>
                  <a:pt x="173" y="39"/>
                  <a:pt x="184" y="41"/>
                </a:cubicBezTo>
                <a:cubicBezTo>
                  <a:pt x="196" y="42"/>
                  <a:pt x="239" y="54"/>
                  <a:pt x="246" y="55"/>
                </a:cubicBezTo>
                <a:cubicBezTo>
                  <a:pt x="253" y="56"/>
                  <a:pt x="295" y="79"/>
                  <a:pt x="295" y="79"/>
                </a:cubicBezTo>
                <a:cubicBezTo>
                  <a:pt x="295" y="79"/>
                  <a:pt x="297" y="98"/>
                  <a:pt x="299" y="102"/>
                </a:cubicBezTo>
                <a:cubicBezTo>
                  <a:pt x="302" y="107"/>
                  <a:pt x="325" y="110"/>
                  <a:pt x="334" y="108"/>
                </a:cubicBezTo>
                <a:cubicBezTo>
                  <a:pt x="343" y="107"/>
                  <a:pt x="347" y="118"/>
                  <a:pt x="347" y="124"/>
                </a:cubicBezTo>
                <a:cubicBezTo>
                  <a:pt x="347" y="130"/>
                  <a:pt x="334" y="153"/>
                  <a:pt x="347" y="160"/>
                </a:cubicBezTo>
                <a:cubicBezTo>
                  <a:pt x="360" y="167"/>
                  <a:pt x="382" y="193"/>
                  <a:pt x="389" y="196"/>
                </a:cubicBezTo>
                <a:cubicBezTo>
                  <a:pt x="396" y="199"/>
                  <a:pt x="410" y="204"/>
                  <a:pt x="418" y="209"/>
                </a:cubicBezTo>
                <a:cubicBezTo>
                  <a:pt x="425" y="213"/>
                  <a:pt x="419" y="229"/>
                  <a:pt x="419" y="229"/>
                </a:cubicBezTo>
                <a:cubicBezTo>
                  <a:pt x="392" y="223"/>
                  <a:pt x="392" y="223"/>
                  <a:pt x="392" y="223"/>
                </a:cubicBezTo>
                <a:cubicBezTo>
                  <a:pt x="366" y="226"/>
                  <a:pt x="366" y="226"/>
                  <a:pt x="366" y="226"/>
                </a:cubicBezTo>
                <a:cubicBezTo>
                  <a:pt x="344" y="214"/>
                  <a:pt x="344" y="214"/>
                  <a:pt x="344" y="214"/>
                </a:cubicBezTo>
                <a:cubicBezTo>
                  <a:pt x="318" y="178"/>
                  <a:pt x="318" y="178"/>
                  <a:pt x="318" y="178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66" y="164"/>
                  <a:pt x="266" y="164"/>
                  <a:pt x="266" y="164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49" y="190"/>
                  <a:pt x="220" y="191"/>
                  <a:pt x="213" y="190"/>
                </a:cubicBezTo>
                <a:cubicBezTo>
                  <a:pt x="206" y="189"/>
                  <a:pt x="194" y="173"/>
                  <a:pt x="194" y="173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45" y="161"/>
                  <a:pt x="150" y="158"/>
                </a:cubicBezTo>
                <a:cubicBezTo>
                  <a:pt x="154" y="155"/>
                  <a:pt x="156" y="111"/>
                  <a:pt x="156" y="111"/>
                </a:cubicBezTo>
                <a:cubicBezTo>
                  <a:pt x="156" y="111"/>
                  <a:pt x="135" y="85"/>
                  <a:pt x="13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85" y="85"/>
                  <a:pt x="71" y="84"/>
                  <a:pt x="66" y="78"/>
                </a:cubicBezTo>
                <a:cubicBezTo>
                  <a:pt x="62" y="72"/>
                  <a:pt x="48" y="62"/>
                  <a:pt x="48" y="62"/>
                </a:cubicBezTo>
                <a:cubicBezTo>
                  <a:pt x="48" y="62"/>
                  <a:pt x="35" y="69"/>
                  <a:pt x="32" y="65"/>
                </a:cubicBezTo>
                <a:cubicBezTo>
                  <a:pt x="29" y="61"/>
                  <a:pt x="20" y="45"/>
                  <a:pt x="20" y="45"/>
                </a:cubicBezTo>
                <a:cubicBezTo>
                  <a:pt x="20" y="45"/>
                  <a:pt x="29" y="41"/>
                  <a:pt x="30" y="36"/>
                </a:cubicBezTo>
                <a:cubicBezTo>
                  <a:pt x="32" y="32"/>
                  <a:pt x="24" y="23"/>
                  <a:pt x="17" y="23"/>
                </a:cubicBezTo>
                <a:cubicBezTo>
                  <a:pt x="10" y="23"/>
                  <a:pt x="0" y="13"/>
                  <a:pt x="0" y="13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1" name="Freeform 61">
            <a:extLst>
              <a:ext uri="{FF2B5EF4-FFF2-40B4-BE49-F238E27FC236}">
                <a16:creationId xmlns:a16="http://schemas.microsoft.com/office/drawing/2014/main" id="{76A09FA4-C48E-DF41-B3C1-6E82B559C0A5}"/>
              </a:ext>
            </a:extLst>
          </p:cNvPr>
          <p:cNvSpPr>
            <a:spLocks/>
          </p:cNvSpPr>
          <p:nvPr/>
        </p:nvSpPr>
        <p:spPr bwMode="auto">
          <a:xfrm>
            <a:off x="6307076" y="5131915"/>
            <a:ext cx="132349" cy="297192"/>
          </a:xfrm>
          <a:custGeom>
            <a:avLst/>
            <a:gdLst/>
            <a:ahLst/>
            <a:cxnLst>
              <a:cxn ang="0">
                <a:pos x="28" y="103"/>
              </a:cxn>
              <a:cxn ang="0">
                <a:pos x="60" y="84"/>
              </a:cxn>
              <a:cxn ang="0">
                <a:pos x="93" y="43"/>
              </a:cxn>
              <a:cxn ang="0">
                <a:pos x="121" y="2"/>
              </a:cxn>
              <a:cxn ang="0">
                <a:pos x="132" y="25"/>
              </a:cxn>
              <a:cxn ang="0">
                <a:pos x="132" y="47"/>
              </a:cxn>
              <a:cxn ang="0">
                <a:pos x="145" y="64"/>
              </a:cxn>
              <a:cxn ang="0">
                <a:pos x="136" y="103"/>
              </a:cxn>
              <a:cxn ang="0">
                <a:pos x="110" y="133"/>
              </a:cxn>
              <a:cxn ang="0">
                <a:pos x="110" y="165"/>
              </a:cxn>
              <a:cxn ang="0">
                <a:pos x="101" y="217"/>
              </a:cxn>
              <a:cxn ang="0">
                <a:pos x="84" y="286"/>
              </a:cxn>
              <a:cxn ang="0">
                <a:pos x="62" y="323"/>
              </a:cxn>
              <a:cxn ang="0">
                <a:pos x="28" y="314"/>
              </a:cxn>
              <a:cxn ang="0">
                <a:pos x="17" y="280"/>
              </a:cxn>
              <a:cxn ang="0">
                <a:pos x="0" y="247"/>
              </a:cxn>
              <a:cxn ang="0">
                <a:pos x="6" y="217"/>
              </a:cxn>
              <a:cxn ang="0">
                <a:pos x="17" y="178"/>
              </a:cxn>
              <a:cxn ang="0">
                <a:pos x="28" y="103"/>
              </a:cxn>
            </a:cxnLst>
            <a:rect l="0" t="0" r="r" b="b"/>
            <a:pathLst>
              <a:path w="145" h="327">
                <a:moveTo>
                  <a:pt x="28" y="103"/>
                </a:moveTo>
                <a:cubicBezTo>
                  <a:pt x="34" y="105"/>
                  <a:pt x="60" y="84"/>
                  <a:pt x="60" y="84"/>
                </a:cubicBezTo>
                <a:cubicBezTo>
                  <a:pt x="60" y="84"/>
                  <a:pt x="86" y="51"/>
                  <a:pt x="93" y="43"/>
                </a:cubicBezTo>
                <a:cubicBezTo>
                  <a:pt x="99" y="34"/>
                  <a:pt x="110" y="0"/>
                  <a:pt x="121" y="2"/>
                </a:cubicBezTo>
                <a:cubicBezTo>
                  <a:pt x="132" y="4"/>
                  <a:pt x="134" y="19"/>
                  <a:pt x="132" y="25"/>
                </a:cubicBezTo>
                <a:cubicBezTo>
                  <a:pt x="129" y="32"/>
                  <a:pt x="121" y="45"/>
                  <a:pt x="132" y="47"/>
                </a:cubicBezTo>
                <a:cubicBezTo>
                  <a:pt x="142" y="49"/>
                  <a:pt x="145" y="56"/>
                  <a:pt x="145" y="64"/>
                </a:cubicBezTo>
                <a:cubicBezTo>
                  <a:pt x="145" y="73"/>
                  <a:pt x="142" y="94"/>
                  <a:pt x="136" y="103"/>
                </a:cubicBezTo>
                <a:cubicBezTo>
                  <a:pt x="129" y="112"/>
                  <a:pt x="110" y="133"/>
                  <a:pt x="110" y="133"/>
                </a:cubicBezTo>
                <a:cubicBezTo>
                  <a:pt x="110" y="133"/>
                  <a:pt x="108" y="157"/>
                  <a:pt x="110" y="165"/>
                </a:cubicBezTo>
                <a:cubicBezTo>
                  <a:pt x="112" y="174"/>
                  <a:pt x="106" y="206"/>
                  <a:pt x="101" y="217"/>
                </a:cubicBezTo>
                <a:cubicBezTo>
                  <a:pt x="97" y="228"/>
                  <a:pt x="88" y="273"/>
                  <a:pt x="84" y="286"/>
                </a:cubicBezTo>
                <a:cubicBezTo>
                  <a:pt x="80" y="299"/>
                  <a:pt x="69" y="318"/>
                  <a:pt x="62" y="323"/>
                </a:cubicBezTo>
                <a:cubicBezTo>
                  <a:pt x="56" y="327"/>
                  <a:pt x="34" y="318"/>
                  <a:pt x="28" y="314"/>
                </a:cubicBezTo>
                <a:cubicBezTo>
                  <a:pt x="21" y="310"/>
                  <a:pt x="19" y="288"/>
                  <a:pt x="17" y="280"/>
                </a:cubicBezTo>
                <a:cubicBezTo>
                  <a:pt x="15" y="271"/>
                  <a:pt x="0" y="247"/>
                  <a:pt x="0" y="247"/>
                </a:cubicBezTo>
                <a:cubicBezTo>
                  <a:pt x="6" y="217"/>
                  <a:pt x="6" y="217"/>
                  <a:pt x="6" y="217"/>
                </a:cubicBezTo>
                <a:cubicBezTo>
                  <a:pt x="6" y="217"/>
                  <a:pt x="17" y="185"/>
                  <a:pt x="17" y="178"/>
                </a:cubicBezTo>
                <a:cubicBezTo>
                  <a:pt x="17" y="172"/>
                  <a:pt x="28" y="103"/>
                  <a:pt x="28" y="10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2" name="Freeform 62">
            <a:extLst>
              <a:ext uri="{FF2B5EF4-FFF2-40B4-BE49-F238E27FC236}">
                <a16:creationId xmlns:a16="http://schemas.microsoft.com/office/drawing/2014/main" id="{9750E93D-B992-D244-BAF6-F03B6F2028EF}"/>
              </a:ext>
            </a:extLst>
          </p:cNvPr>
          <p:cNvSpPr>
            <a:spLocks/>
          </p:cNvSpPr>
          <p:nvPr/>
        </p:nvSpPr>
        <p:spPr bwMode="auto">
          <a:xfrm>
            <a:off x="8310546" y="5803173"/>
            <a:ext cx="87176" cy="86384"/>
          </a:xfrm>
          <a:custGeom>
            <a:avLst/>
            <a:gdLst/>
            <a:ahLst/>
            <a:cxnLst>
              <a:cxn ang="0">
                <a:pos x="18" y="3"/>
              </a:cxn>
              <a:cxn ang="0">
                <a:pos x="57" y="13"/>
              </a:cxn>
              <a:cxn ang="0">
                <a:pos x="80" y="5"/>
              </a:cxn>
              <a:cxn ang="0">
                <a:pos x="95" y="22"/>
              </a:cxn>
              <a:cxn ang="0">
                <a:pos x="87" y="52"/>
              </a:cxn>
              <a:cxn ang="0">
                <a:pos x="67" y="93"/>
              </a:cxn>
              <a:cxn ang="0">
                <a:pos x="35" y="84"/>
              </a:cxn>
              <a:cxn ang="0">
                <a:pos x="20" y="35"/>
              </a:cxn>
              <a:cxn ang="0">
                <a:pos x="18" y="3"/>
              </a:cxn>
            </a:cxnLst>
            <a:rect l="0" t="0" r="r" b="b"/>
            <a:pathLst>
              <a:path w="95" h="95">
                <a:moveTo>
                  <a:pt x="18" y="3"/>
                </a:moveTo>
                <a:cubicBezTo>
                  <a:pt x="18" y="3"/>
                  <a:pt x="46" y="18"/>
                  <a:pt x="57" y="13"/>
                </a:cubicBezTo>
                <a:cubicBezTo>
                  <a:pt x="67" y="9"/>
                  <a:pt x="72" y="0"/>
                  <a:pt x="80" y="5"/>
                </a:cubicBezTo>
                <a:cubicBezTo>
                  <a:pt x="89" y="9"/>
                  <a:pt x="95" y="22"/>
                  <a:pt x="95" y="22"/>
                </a:cubicBezTo>
                <a:cubicBezTo>
                  <a:pt x="95" y="22"/>
                  <a:pt x="91" y="46"/>
                  <a:pt x="87" y="52"/>
                </a:cubicBezTo>
                <a:cubicBezTo>
                  <a:pt x="82" y="58"/>
                  <a:pt x="67" y="93"/>
                  <a:pt x="67" y="93"/>
                </a:cubicBezTo>
                <a:cubicBezTo>
                  <a:pt x="67" y="93"/>
                  <a:pt x="33" y="95"/>
                  <a:pt x="35" y="84"/>
                </a:cubicBezTo>
                <a:cubicBezTo>
                  <a:pt x="37" y="74"/>
                  <a:pt x="20" y="35"/>
                  <a:pt x="20" y="35"/>
                </a:cubicBezTo>
                <a:cubicBezTo>
                  <a:pt x="20" y="35"/>
                  <a:pt x="0" y="3"/>
                  <a:pt x="18" y="3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3" name="Freeform 63">
            <a:extLst>
              <a:ext uri="{FF2B5EF4-FFF2-40B4-BE49-F238E27FC236}">
                <a16:creationId xmlns:a16="http://schemas.microsoft.com/office/drawing/2014/main" id="{3531F765-E703-314F-80D3-02C21BF39C96}"/>
              </a:ext>
            </a:extLst>
          </p:cNvPr>
          <p:cNvSpPr>
            <a:spLocks/>
          </p:cNvSpPr>
          <p:nvPr/>
        </p:nvSpPr>
        <p:spPr bwMode="auto">
          <a:xfrm>
            <a:off x="8758316" y="5789700"/>
            <a:ext cx="152955" cy="182278"/>
          </a:xfrm>
          <a:custGeom>
            <a:avLst/>
            <a:gdLst/>
            <a:ahLst/>
            <a:cxnLst>
              <a:cxn ang="0">
                <a:pos x="10" y="147"/>
              </a:cxn>
              <a:cxn ang="0">
                <a:pos x="71" y="104"/>
              </a:cxn>
              <a:cxn ang="0">
                <a:pos x="99" y="71"/>
              </a:cxn>
              <a:cxn ang="0">
                <a:pos x="116" y="37"/>
              </a:cxn>
              <a:cxn ang="0">
                <a:pos x="138" y="9"/>
              </a:cxn>
              <a:cxn ang="0">
                <a:pos x="149" y="33"/>
              </a:cxn>
              <a:cxn ang="0">
                <a:pos x="166" y="37"/>
              </a:cxn>
              <a:cxn ang="0">
                <a:pos x="151" y="69"/>
              </a:cxn>
              <a:cxn ang="0">
                <a:pos x="142" y="102"/>
              </a:cxn>
              <a:cxn ang="0">
                <a:pos x="146" y="123"/>
              </a:cxn>
              <a:cxn ang="0">
                <a:pos x="114" y="117"/>
              </a:cxn>
              <a:cxn ang="0">
                <a:pos x="103" y="142"/>
              </a:cxn>
              <a:cxn ang="0">
                <a:pos x="84" y="173"/>
              </a:cxn>
              <a:cxn ang="0">
                <a:pos x="58" y="201"/>
              </a:cxn>
              <a:cxn ang="0">
                <a:pos x="26" y="186"/>
              </a:cxn>
              <a:cxn ang="0">
                <a:pos x="0" y="175"/>
              </a:cxn>
              <a:cxn ang="0">
                <a:pos x="10" y="147"/>
              </a:cxn>
            </a:cxnLst>
            <a:rect l="0" t="0" r="r" b="b"/>
            <a:pathLst>
              <a:path w="168" h="201">
                <a:moveTo>
                  <a:pt x="10" y="147"/>
                </a:moveTo>
                <a:cubicBezTo>
                  <a:pt x="10" y="147"/>
                  <a:pt x="62" y="108"/>
                  <a:pt x="71" y="104"/>
                </a:cubicBezTo>
                <a:cubicBezTo>
                  <a:pt x="80" y="99"/>
                  <a:pt x="93" y="80"/>
                  <a:pt x="99" y="71"/>
                </a:cubicBezTo>
                <a:cubicBezTo>
                  <a:pt x="105" y="63"/>
                  <a:pt x="116" y="45"/>
                  <a:pt x="116" y="37"/>
                </a:cubicBezTo>
                <a:cubicBezTo>
                  <a:pt x="116" y="28"/>
                  <a:pt x="136" y="0"/>
                  <a:pt x="138" y="9"/>
                </a:cubicBezTo>
                <a:cubicBezTo>
                  <a:pt x="140" y="18"/>
                  <a:pt x="140" y="33"/>
                  <a:pt x="149" y="33"/>
                </a:cubicBezTo>
                <a:cubicBezTo>
                  <a:pt x="157" y="33"/>
                  <a:pt x="164" y="28"/>
                  <a:pt x="166" y="37"/>
                </a:cubicBezTo>
                <a:cubicBezTo>
                  <a:pt x="168" y="45"/>
                  <a:pt x="155" y="58"/>
                  <a:pt x="151" y="69"/>
                </a:cubicBezTo>
                <a:cubicBezTo>
                  <a:pt x="146" y="80"/>
                  <a:pt x="142" y="102"/>
                  <a:pt x="142" y="102"/>
                </a:cubicBezTo>
                <a:cubicBezTo>
                  <a:pt x="142" y="102"/>
                  <a:pt x="153" y="123"/>
                  <a:pt x="146" y="123"/>
                </a:cubicBezTo>
                <a:cubicBezTo>
                  <a:pt x="140" y="123"/>
                  <a:pt x="114" y="117"/>
                  <a:pt x="114" y="117"/>
                </a:cubicBezTo>
                <a:cubicBezTo>
                  <a:pt x="114" y="117"/>
                  <a:pt x="105" y="132"/>
                  <a:pt x="103" y="142"/>
                </a:cubicBezTo>
                <a:cubicBezTo>
                  <a:pt x="101" y="153"/>
                  <a:pt x="88" y="162"/>
                  <a:pt x="84" y="173"/>
                </a:cubicBezTo>
                <a:cubicBezTo>
                  <a:pt x="80" y="183"/>
                  <a:pt x="64" y="201"/>
                  <a:pt x="58" y="201"/>
                </a:cubicBezTo>
                <a:cubicBezTo>
                  <a:pt x="51" y="201"/>
                  <a:pt x="34" y="188"/>
                  <a:pt x="26" y="186"/>
                </a:cubicBezTo>
                <a:cubicBezTo>
                  <a:pt x="17" y="183"/>
                  <a:pt x="0" y="175"/>
                  <a:pt x="0" y="175"/>
                </a:cubicBezTo>
                <a:lnTo>
                  <a:pt x="10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4" name="Freeform 64">
            <a:extLst>
              <a:ext uri="{FF2B5EF4-FFF2-40B4-BE49-F238E27FC236}">
                <a16:creationId xmlns:a16="http://schemas.microsoft.com/office/drawing/2014/main" id="{23E6BE4F-C4F6-624C-A89B-FBF8CFD85940}"/>
              </a:ext>
            </a:extLst>
          </p:cNvPr>
          <p:cNvSpPr>
            <a:spLocks/>
          </p:cNvSpPr>
          <p:nvPr/>
        </p:nvSpPr>
        <p:spPr bwMode="auto">
          <a:xfrm>
            <a:off x="8889080" y="5632783"/>
            <a:ext cx="103027" cy="18861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8" y="69"/>
              </a:cxn>
              <a:cxn ang="0">
                <a:pos x="35" y="110"/>
              </a:cxn>
              <a:cxn ang="0">
                <a:pos x="9" y="138"/>
              </a:cxn>
              <a:cxn ang="0">
                <a:pos x="28" y="155"/>
              </a:cxn>
              <a:cxn ang="0">
                <a:pos x="37" y="157"/>
              </a:cxn>
              <a:cxn ang="0">
                <a:pos x="50" y="190"/>
              </a:cxn>
              <a:cxn ang="0">
                <a:pos x="39" y="207"/>
              </a:cxn>
              <a:cxn ang="0">
                <a:pos x="69" y="179"/>
              </a:cxn>
              <a:cxn ang="0">
                <a:pos x="87" y="146"/>
              </a:cxn>
              <a:cxn ang="0">
                <a:pos x="93" y="136"/>
              </a:cxn>
              <a:cxn ang="0">
                <a:pos x="113" y="90"/>
              </a:cxn>
              <a:cxn ang="0">
                <a:pos x="97" y="88"/>
              </a:cxn>
              <a:cxn ang="0">
                <a:pos x="76" y="99"/>
              </a:cxn>
              <a:cxn ang="0">
                <a:pos x="65" y="69"/>
              </a:cxn>
              <a:cxn ang="0">
                <a:pos x="43" y="62"/>
              </a:cxn>
              <a:cxn ang="0">
                <a:pos x="0" y="28"/>
              </a:cxn>
            </a:cxnLst>
            <a:rect l="0" t="0" r="r" b="b"/>
            <a:pathLst>
              <a:path w="113" h="207">
                <a:moveTo>
                  <a:pt x="0" y="28"/>
                </a:moveTo>
                <a:cubicBezTo>
                  <a:pt x="0" y="35"/>
                  <a:pt x="26" y="58"/>
                  <a:pt x="28" y="69"/>
                </a:cubicBezTo>
                <a:cubicBezTo>
                  <a:pt x="31" y="80"/>
                  <a:pt x="43" y="95"/>
                  <a:pt x="35" y="110"/>
                </a:cubicBezTo>
                <a:cubicBezTo>
                  <a:pt x="26" y="125"/>
                  <a:pt x="11" y="131"/>
                  <a:pt x="9" y="138"/>
                </a:cubicBezTo>
                <a:cubicBezTo>
                  <a:pt x="7" y="144"/>
                  <a:pt x="20" y="153"/>
                  <a:pt x="28" y="155"/>
                </a:cubicBezTo>
                <a:cubicBezTo>
                  <a:pt x="37" y="157"/>
                  <a:pt x="24" y="146"/>
                  <a:pt x="37" y="157"/>
                </a:cubicBezTo>
                <a:cubicBezTo>
                  <a:pt x="50" y="168"/>
                  <a:pt x="59" y="185"/>
                  <a:pt x="50" y="190"/>
                </a:cubicBezTo>
                <a:cubicBezTo>
                  <a:pt x="41" y="194"/>
                  <a:pt x="28" y="207"/>
                  <a:pt x="39" y="207"/>
                </a:cubicBezTo>
                <a:cubicBezTo>
                  <a:pt x="50" y="207"/>
                  <a:pt x="67" y="185"/>
                  <a:pt x="69" y="179"/>
                </a:cubicBezTo>
                <a:cubicBezTo>
                  <a:pt x="72" y="172"/>
                  <a:pt x="87" y="146"/>
                  <a:pt x="87" y="146"/>
                </a:cubicBezTo>
                <a:cubicBezTo>
                  <a:pt x="87" y="146"/>
                  <a:pt x="82" y="142"/>
                  <a:pt x="93" y="136"/>
                </a:cubicBezTo>
                <a:cubicBezTo>
                  <a:pt x="104" y="129"/>
                  <a:pt x="113" y="90"/>
                  <a:pt x="113" y="90"/>
                </a:cubicBezTo>
                <a:cubicBezTo>
                  <a:pt x="113" y="90"/>
                  <a:pt x="104" y="84"/>
                  <a:pt x="97" y="88"/>
                </a:cubicBezTo>
                <a:cubicBezTo>
                  <a:pt x="91" y="93"/>
                  <a:pt x="76" y="110"/>
                  <a:pt x="76" y="99"/>
                </a:cubicBezTo>
                <a:cubicBezTo>
                  <a:pt x="76" y="88"/>
                  <a:pt x="65" y="69"/>
                  <a:pt x="65" y="69"/>
                </a:cubicBezTo>
                <a:cubicBezTo>
                  <a:pt x="65" y="69"/>
                  <a:pt x="48" y="71"/>
                  <a:pt x="43" y="62"/>
                </a:cubicBezTo>
                <a:cubicBezTo>
                  <a:pt x="39" y="54"/>
                  <a:pt x="2" y="0"/>
                  <a:pt x="0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5" name="Freeform 65">
            <a:extLst>
              <a:ext uri="{FF2B5EF4-FFF2-40B4-BE49-F238E27FC236}">
                <a16:creationId xmlns:a16="http://schemas.microsoft.com/office/drawing/2014/main" id="{CE7ECE63-FC4E-0E4D-AA35-4BD45D6FA1AC}"/>
              </a:ext>
            </a:extLst>
          </p:cNvPr>
          <p:cNvSpPr>
            <a:spLocks/>
          </p:cNvSpPr>
          <p:nvPr/>
        </p:nvSpPr>
        <p:spPr bwMode="auto">
          <a:xfrm>
            <a:off x="7699520" y="5089120"/>
            <a:ext cx="798059" cy="658577"/>
          </a:xfrm>
          <a:custGeom>
            <a:avLst/>
            <a:gdLst/>
            <a:ahLst/>
            <a:cxnLst>
              <a:cxn ang="0">
                <a:pos x="47" y="273"/>
              </a:cxn>
              <a:cxn ang="0">
                <a:pos x="4" y="350"/>
              </a:cxn>
              <a:cxn ang="0">
                <a:pos x="13" y="415"/>
              </a:cxn>
              <a:cxn ang="0">
                <a:pos x="47" y="516"/>
              </a:cxn>
              <a:cxn ang="0">
                <a:pos x="47" y="602"/>
              </a:cxn>
              <a:cxn ang="0">
                <a:pos x="160" y="576"/>
              </a:cxn>
              <a:cxn ang="0">
                <a:pos x="237" y="581"/>
              </a:cxn>
              <a:cxn ang="0">
                <a:pos x="281" y="538"/>
              </a:cxn>
              <a:cxn ang="0">
                <a:pos x="328" y="516"/>
              </a:cxn>
              <a:cxn ang="0">
                <a:pos x="413" y="524"/>
              </a:cxn>
              <a:cxn ang="0">
                <a:pos x="441" y="542"/>
              </a:cxn>
              <a:cxn ang="0">
                <a:pos x="474" y="589"/>
              </a:cxn>
              <a:cxn ang="0">
                <a:pos x="506" y="588"/>
              </a:cxn>
              <a:cxn ang="0">
                <a:pos x="539" y="555"/>
              </a:cxn>
              <a:cxn ang="0">
                <a:pos x="558" y="601"/>
              </a:cxn>
              <a:cxn ang="0">
                <a:pos x="586" y="699"/>
              </a:cxn>
              <a:cxn ang="0">
                <a:pos x="657" y="724"/>
              </a:cxn>
              <a:cxn ang="0">
                <a:pos x="704" y="719"/>
              </a:cxn>
              <a:cxn ang="0">
                <a:pos x="747" y="701"/>
              </a:cxn>
              <a:cxn ang="0">
                <a:pos x="797" y="639"/>
              </a:cxn>
              <a:cxn ang="0">
                <a:pos x="831" y="562"/>
              </a:cxn>
              <a:cxn ang="0">
                <a:pos x="867" y="521"/>
              </a:cxn>
              <a:cxn ang="0">
                <a:pos x="872" y="405"/>
              </a:cxn>
              <a:cxn ang="0">
                <a:pos x="853" y="351"/>
              </a:cxn>
              <a:cxn ang="0">
                <a:pos x="821" y="309"/>
              </a:cxn>
              <a:cxn ang="0">
                <a:pos x="789" y="290"/>
              </a:cxn>
              <a:cxn ang="0">
                <a:pos x="769" y="249"/>
              </a:cxn>
              <a:cxn ang="0">
                <a:pos x="726" y="206"/>
              </a:cxn>
              <a:cxn ang="0">
                <a:pos x="703" y="144"/>
              </a:cxn>
              <a:cxn ang="0">
                <a:pos x="671" y="92"/>
              </a:cxn>
              <a:cxn ang="0">
                <a:pos x="636" y="3"/>
              </a:cxn>
              <a:cxn ang="0">
                <a:pos x="617" y="77"/>
              </a:cxn>
              <a:cxn ang="0">
                <a:pos x="611" y="144"/>
              </a:cxn>
              <a:cxn ang="0">
                <a:pos x="569" y="163"/>
              </a:cxn>
              <a:cxn ang="0">
                <a:pos x="558" y="151"/>
              </a:cxn>
              <a:cxn ang="0">
                <a:pos x="505" y="122"/>
              </a:cxn>
              <a:cxn ang="0">
                <a:pos x="489" y="84"/>
              </a:cxn>
              <a:cxn ang="0">
                <a:pos x="504" y="56"/>
              </a:cxn>
              <a:cxn ang="0">
                <a:pos x="498" y="24"/>
              </a:cxn>
              <a:cxn ang="0">
                <a:pos x="444" y="30"/>
              </a:cxn>
              <a:cxn ang="0">
                <a:pos x="420" y="40"/>
              </a:cxn>
              <a:cxn ang="0">
                <a:pos x="381" y="53"/>
              </a:cxn>
              <a:cxn ang="0">
                <a:pos x="359" y="103"/>
              </a:cxn>
              <a:cxn ang="0">
                <a:pos x="312" y="89"/>
              </a:cxn>
              <a:cxn ang="0">
                <a:pos x="275" y="94"/>
              </a:cxn>
              <a:cxn ang="0">
                <a:pos x="248" y="121"/>
              </a:cxn>
              <a:cxn ang="0">
                <a:pos x="232" y="157"/>
              </a:cxn>
              <a:cxn ang="0">
                <a:pos x="199" y="149"/>
              </a:cxn>
              <a:cxn ang="0">
                <a:pos x="175" y="204"/>
              </a:cxn>
              <a:cxn ang="0">
                <a:pos x="129" y="233"/>
              </a:cxn>
            </a:cxnLst>
            <a:rect l="0" t="0" r="r" b="b"/>
            <a:pathLst>
              <a:path w="876" h="724">
                <a:moveTo>
                  <a:pt x="82" y="247"/>
                </a:moveTo>
                <a:cubicBezTo>
                  <a:pt x="75" y="248"/>
                  <a:pt x="54" y="247"/>
                  <a:pt x="56" y="255"/>
                </a:cubicBezTo>
                <a:cubicBezTo>
                  <a:pt x="58" y="264"/>
                  <a:pt x="54" y="272"/>
                  <a:pt x="47" y="273"/>
                </a:cubicBezTo>
                <a:cubicBezTo>
                  <a:pt x="30" y="275"/>
                  <a:pt x="17" y="271"/>
                  <a:pt x="17" y="271"/>
                </a:cubicBezTo>
                <a:cubicBezTo>
                  <a:pt x="13" y="301"/>
                  <a:pt x="13" y="301"/>
                  <a:pt x="13" y="301"/>
                </a:cubicBezTo>
                <a:cubicBezTo>
                  <a:pt x="4" y="350"/>
                  <a:pt x="4" y="350"/>
                  <a:pt x="4" y="350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406"/>
                  <a:pt x="13" y="415"/>
                </a:cubicBezTo>
                <a:cubicBezTo>
                  <a:pt x="26" y="423"/>
                  <a:pt x="30" y="449"/>
                  <a:pt x="34" y="458"/>
                </a:cubicBezTo>
                <a:cubicBezTo>
                  <a:pt x="39" y="467"/>
                  <a:pt x="24" y="484"/>
                  <a:pt x="32" y="492"/>
                </a:cubicBezTo>
                <a:cubicBezTo>
                  <a:pt x="41" y="501"/>
                  <a:pt x="45" y="507"/>
                  <a:pt x="47" y="516"/>
                </a:cubicBezTo>
                <a:cubicBezTo>
                  <a:pt x="49" y="525"/>
                  <a:pt x="49" y="540"/>
                  <a:pt x="52" y="546"/>
                </a:cubicBezTo>
                <a:cubicBezTo>
                  <a:pt x="54" y="553"/>
                  <a:pt x="34" y="572"/>
                  <a:pt x="34" y="57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47" y="602"/>
                  <a:pt x="60" y="617"/>
                  <a:pt x="78" y="617"/>
                </a:cubicBezTo>
                <a:cubicBezTo>
                  <a:pt x="95" y="617"/>
                  <a:pt x="110" y="607"/>
                  <a:pt x="116" y="602"/>
                </a:cubicBezTo>
                <a:cubicBezTo>
                  <a:pt x="123" y="598"/>
                  <a:pt x="151" y="576"/>
                  <a:pt x="160" y="576"/>
                </a:cubicBezTo>
                <a:cubicBezTo>
                  <a:pt x="168" y="576"/>
                  <a:pt x="199" y="581"/>
                  <a:pt x="199" y="581"/>
                </a:cubicBezTo>
                <a:cubicBezTo>
                  <a:pt x="218" y="589"/>
                  <a:pt x="218" y="589"/>
                  <a:pt x="218" y="58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33" y="564"/>
                  <a:pt x="233" y="564"/>
                  <a:pt x="233" y="564"/>
                </a:cubicBezTo>
                <a:cubicBezTo>
                  <a:pt x="255" y="546"/>
                  <a:pt x="255" y="546"/>
                  <a:pt x="255" y="546"/>
                </a:cubicBezTo>
                <a:cubicBezTo>
                  <a:pt x="281" y="538"/>
                  <a:pt x="281" y="538"/>
                  <a:pt x="281" y="538"/>
                </a:cubicBezTo>
                <a:cubicBezTo>
                  <a:pt x="306" y="538"/>
                  <a:pt x="306" y="538"/>
                  <a:pt x="306" y="538"/>
                </a:cubicBezTo>
                <a:cubicBezTo>
                  <a:pt x="328" y="538"/>
                  <a:pt x="328" y="538"/>
                  <a:pt x="328" y="538"/>
                </a:cubicBezTo>
                <a:cubicBezTo>
                  <a:pt x="328" y="516"/>
                  <a:pt x="328" y="516"/>
                  <a:pt x="328" y="516"/>
                </a:cubicBezTo>
                <a:cubicBezTo>
                  <a:pt x="356" y="518"/>
                  <a:pt x="356" y="518"/>
                  <a:pt x="356" y="518"/>
                </a:cubicBezTo>
                <a:cubicBezTo>
                  <a:pt x="386" y="514"/>
                  <a:pt x="386" y="514"/>
                  <a:pt x="386" y="514"/>
                </a:cubicBezTo>
                <a:cubicBezTo>
                  <a:pt x="401" y="520"/>
                  <a:pt x="413" y="524"/>
                  <a:pt x="413" y="524"/>
                </a:cubicBezTo>
                <a:cubicBezTo>
                  <a:pt x="413" y="524"/>
                  <a:pt x="398" y="535"/>
                  <a:pt x="405" y="537"/>
                </a:cubicBezTo>
                <a:cubicBezTo>
                  <a:pt x="411" y="538"/>
                  <a:pt x="426" y="537"/>
                  <a:pt x="426" y="537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441" y="542"/>
                  <a:pt x="451" y="546"/>
                  <a:pt x="457" y="551"/>
                </a:cubicBezTo>
                <a:cubicBezTo>
                  <a:pt x="462" y="555"/>
                  <a:pt x="470" y="562"/>
                  <a:pt x="470" y="568"/>
                </a:cubicBezTo>
                <a:cubicBezTo>
                  <a:pt x="470" y="573"/>
                  <a:pt x="470" y="583"/>
                  <a:pt x="474" y="589"/>
                </a:cubicBezTo>
                <a:cubicBezTo>
                  <a:pt x="478" y="596"/>
                  <a:pt x="484" y="608"/>
                  <a:pt x="484" y="608"/>
                </a:cubicBezTo>
                <a:cubicBezTo>
                  <a:pt x="496" y="610"/>
                  <a:pt x="496" y="610"/>
                  <a:pt x="496" y="610"/>
                </a:cubicBezTo>
                <a:cubicBezTo>
                  <a:pt x="506" y="588"/>
                  <a:pt x="506" y="588"/>
                  <a:pt x="506" y="588"/>
                </a:cubicBezTo>
                <a:cubicBezTo>
                  <a:pt x="517" y="574"/>
                  <a:pt x="517" y="574"/>
                  <a:pt x="517" y="574"/>
                </a:cubicBezTo>
                <a:cubicBezTo>
                  <a:pt x="531" y="561"/>
                  <a:pt x="531" y="561"/>
                  <a:pt x="531" y="561"/>
                </a:cubicBezTo>
                <a:cubicBezTo>
                  <a:pt x="531" y="561"/>
                  <a:pt x="534" y="554"/>
                  <a:pt x="539" y="555"/>
                </a:cubicBezTo>
                <a:cubicBezTo>
                  <a:pt x="543" y="556"/>
                  <a:pt x="546" y="568"/>
                  <a:pt x="544" y="571"/>
                </a:cubicBezTo>
                <a:cubicBezTo>
                  <a:pt x="542" y="574"/>
                  <a:pt x="534" y="593"/>
                  <a:pt x="541" y="594"/>
                </a:cubicBezTo>
                <a:cubicBezTo>
                  <a:pt x="547" y="595"/>
                  <a:pt x="555" y="599"/>
                  <a:pt x="558" y="601"/>
                </a:cubicBezTo>
                <a:cubicBezTo>
                  <a:pt x="561" y="603"/>
                  <a:pt x="571" y="617"/>
                  <a:pt x="571" y="617"/>
                </a:cubicBezTo>
                <a:cubicBezTo>
                  <a:pt x="571" y="617"/>
                  <a:pt x="583" y="649"/>
                  <a:pt x="583" y="652"/>
                </a:cubicBezTo>
                <a:cubicBezTo>
                  <a:pt x="583" y="655"/>
                  <a:pt x="581" y="696"/>
                  <a:pt x="586" y="699"/>
                </a:cubicBezTo>
                <a:cubicBezTo>
                  <a:pt x="592" y="702"/>
                  <a:pt x="625" y="709"/>
                  <a:pt x="625" y="709"/>
                </a:cubicBezTo>
                <a:cubicBezTo>
                  <a:pt x="643" y="714"/>
                  <a:pt x="643" y="714"/>
                  <a:pt x="643" y="714"/>
                </a:cubicBezTo>
                <a:cubicBezTo>
                  <a:pt x="643" y="714"/>
                  <a:pt x="654" y="724"/>
                  <a:pt x="657" y="724"/>
                </a:cubicBezTo>
                <a:cubicBezTo>
                  <a:pt x="661" y="724"/>
                  <a:pt x="669" y="708"/>
                  <a:pt x="669" y="708"/>
                </a:cubicBezTo>
                <a:cubicBezTo>
                  <a:pt x="696" y="707"/>
                  <a:pt x="696" y="707"/>
                  <a:pt x="696" y="707"/>
                </a:cubicBezTo>
                <a:cubicBezTo>
                  <a:pt x="696" y="707"/>
                  <a:pt x="704" y="715"/>
                  <a:pt x="704" y="719"/>
                </a:cubicBezTo>
                <a:cubicBezTo>
                  <a:pt x="704" y="722"/>
                  <a:pt x="720" y="724"/>
                  <a:pt x="720" y="724"/>
                </a:cubicBezTo>
                <a:cubicBezTo>
                  <a:pt x="733" y="718"/>
                  <a:pt x="733" y="718"/>
                  <a:pt x="733" y="718"/>
                </a:cubicBezTo>
                <a:cubicBezTo>
                  <a:pt x="747" y="701"/>
                  <a:pt x="747" y="701"/>
                  <a:pt x="747" y="701"/>
                </a:cubicBezTo>
                <a:cubicBezTo>
                  <a:pt x="747" y="701"/>
                  <a:pt x="751" y="693"/>
                  <a:pt x="757" y="692"/>
                </a:cubicBezTo>
                <a:cubicBezTo>
                  <a:pt x="762" y="691"/>
                  <a:pt x="792" y="686"/>
                  <a:pt x="792" y="686"/>
                </a:cubicBezTo>
                <a:cubicBezTo>
                  <a:pt x="797" y="639"/>
                  <a:pt x="797" y="639"/>
                  <a:pt x="797" y="639"/>
                </a:cubicBezTo>
                <a:cubicBezTo>
                  <a:pt x="797" y="639"/>
                  <a:pt x="811" y="612"/>
                  <a:pt x="815" y="607"/>
                </a:cubicBezTo>
                <a:cubicBezTo>
                  <a:pt x="819" y="601"/>
                  <a:pt x="823" y="588"/>
                  <a:pt x="825" y="584"/>
                </a:cubicBezTo>
                <a:cubicBezTo>
                  <a:pt x="827" y="580"/>
                  <a:pt x="831" y="562"/>
                  <a:pt x="831" y="562"/>
                </a:cubicBezTo>
                <a:cubicBezTo>
                  <a:pt x="842" y="548"/>
                  <a:pt x="842" y="548"/>
                  <a:pt x="842" y="548"/>
                </a:cubicBezTo>
                <a:cubicBezTo>
                  <a:pt x="852" y="535"/>
                  <a:pt x="852" y="535"/>
                  <a:pt x="852" y="535"/>
                </a:cubicBezTo>
                <a:cubicBezTo>
                  <a:pt x="867" y="521"/>
                  <a:pt x="867" y="521"/>
                  <a:pt x="867" y="521"/>
                </a:cubicBezTo>
                <a:cubicBezTo>
                  <a:pt x="863" y="486"/>
                  <a:pt x="863" y="486"/>
                  <a:pt x="863" y="486"/>
                </a:cubicBezTo>
                <a:cubicBezTo>
                  <a:pt x="876" y="474"/>
                  <a:pt x="876" y="474"/>
                  <a:pt x="876" y="474"/>
                </a:cubicBezTo>
                <a:cubicBezTo>
                  <a:pt x="872" y="405"/>
                  <a:pt x="872" y="405"/>
                  <a:pt x="872" y="405"/>
                </a:cubicBezTo>
                <a:cubicBezTo>
                  <a:pt x="866" y="388"/>
                  <a:pt x="866" y="388"/>
                  <a:pt x="866" y="388"/>
                </a:cubicBezTo>
                <a:cubicBezTo>
                  <a:pt x="861" y="363"/>
                  <a:pt x="861" y="363"/>
                  <a:pt x="861" y="363"/>
                </a:cubicBezTo>
                <a:cubicBezTo>
                  <a:pt x="861" y="363"/>
                  <a:pt x="852" y="355"/>
                  <a:pt x="853" y="351"/>
                </a:cubicBezTo>
                <a:cubicBezTo>
                  <a:pt x="854" y="348"/>
                  <a:pt x="852" y="344"/>
                  <a:pt x="850" y="338"/>
                </a:cubicBezTo>
                <a:cubicBezTo>
                  <a:pt x="847" y="333"/>
                  <a:pt x="840" y="324"/>
                  <a:pt x="836" y="321"/>
                </a:cubicBezTo>
                <a:cubicBezTo>
                  <a:pt x="831" y="318"/>
                  <a:pt x="824" y="314"/>
                  <a:pt x="821" y="309"/>
                </a:cubicBezTo>
                <a:cubicBezTo>
                  <a:pt x="819" y="305"/>
                  <a:pt x="814" y="285"/>
                  <a:pt x="811" y="283"/>
                </a:cubicBezTo>
                <a:cubicBezTo>
                  <a:pt x="807" y="282"/>
                  <a:pt x="795" y="283"/>
                  <a:pt x="795" y="283"/>
                </a:cubicBezTo>
                <a:cubicBezTo>
                  <a:pt x="789" y="290"/>
                  <a:pt x="789" y="290"/>
                  <a:pt x="789" y="290"/>
                </a:cubicBezTo>
                <a:cubicBezTo>
                  <a:pt x="784" y="282"/>
                  <a:pt x="784" y="282"/>
                  <a:pt x="784" y="282"/>
                </a:cubicBezTo>
                <a:cubicBezTo>
                  <a:pt x="779" y="265"/>
                  <a:pt x="779" y="265"/>
                  <a:pt x="779" y="265"/>
                </a:cubicBezTo>
                <a:cubicBezTo>
                  <a:pt x="779" y="265"/>
                  <a:pt x="770" y="252"/>
                  <a:pt x="769" y="249"/>
                </a:cubicBezTo>
                <a:cubicBezTo>
                  <a:pt x="767" y="246"/>
                  <a:pt x="770" y="236"/>
                  <a:pt x="769" y="233"/>
                </a:cubicBezTo>
                <a:cubicBezTo>
                  <a:pt x="767" y="230"/>
                  <a:pt x="746" y="212"/>
                  <a:pt x="743" y="211"/>
                </a:cubicBezTo>
                <a:cubicBezTo>
                  <a:pt x="739" y="210"/>
                  <a:pt x="726" y="206"/>
                  <a:pt x="726" y="206"/>
                </a:cubicBezTo>
                <a:cubicBezTo>
                  <a:pt x="716" y="195"/>
                  <a:pt x="716" y="195"/>
                  <a:pt x="716" y="195"/>
                </a:cubicBezTo>
                <a:cubicBezTo>
                  <a:pt x="716" y="195"/>
                  <a:pt x="712" y="157"/>
                  <a:pt x="709" y="157"/>
                </a:cubicBezTo>
                <a:cubicBezTo>
                  <a:pt x="706" y="157"/>
                  <a:pt x="703" y="144"/>
                  <a:pt x="703" y="144"/>
                </a:cubicBezTo>
                <a:cubicBezTo>
                  <a:pt x="701" y="110"/>
                  <a:pt x="701" y="110"/>
                  <a:pt x="701" y="110"/>
                </a:cubicBezTo>
                <a:cubicBezTo>
                  <a:pt x="701" y="110"/>
                  <a:pt x="690" y="96"/>
                  <a:pt x="687" y="94"/>
                </a:cubicBezTo>
                <a:cubicBezTo>
                  <a:pt x="683" y="92"/>
                  <a:pt x="671" y="92"/>
                  <a:pt x="671" y="92"/>
                </a:cubicBezTo>
                <a:cubicBezTo>
                  <a:pt x="662" y="70"/>
                  <a:pt x="662" y="70"/>
                  <a:pt x="662" y="70"/>
                </a:cubicBezTo>
                <a:cubicBezTo>
                  <a:pt x="662" y="70"/>
                  <a:pt x="649" y="37"/>
                  <a:pt x="649" y="34"/>
                </a:cubicBezTo>
                <a:cubicBezTo>
                  <a:pt x="649" y="30"/>
                  <a:pt x="640" y="0"/>
                  <a:pt x="636" y="3"/>
                </a:cubicBezTo>
                <a:cubicBezTo>
                  <a:pt x="631" y="7"/>
                  <a:pt x="623" y="21"/>
                  <a:pt x="625" y="25"/>
                </a:cubicBezTo>
                <a:cubicBezTo>
                  <a:pt x="627" y="29"/>
                  <a:pt x="626" y="48"/>
                  <a:pt x="627" y="52"/>
                </a:cubicBezTo>
                <a:cubicBezTo>
                  <a:pt x="628" y="56"/>
                  <a:pt x="621" y="79"/>
                  <a:pt x="617" y="77"/>
                </a:cubicBezTo>
                <a:cubicBezTo>
                  <a:pt x="614" y="75"/>
                  <a:pt x="616" y="86"/>
                  <a:pt x="617" y="93"/>
                </a:cubicBezTo>
                <a:cubicBezTo>
                  <a:pt x="618" y="99"/>
                  <a:pt x="617" y="123"/>
                  <a:pt x="617" y="128"/>
                </a:cubicBezTo>
                <a:cubicBezTo>
                  <a:pt x="617" y="134"/>
                  <a:pt x="611" y="141"/>
                  <a:pt x="611" y="144"/>
                </a:cubicBezTo>
                <a:cubicBezTo>
                  <a:pt x="611" y="148"/>
                  <a:pt x="607" y="160"/>
                  <a:pt x="607" y="163"/>
                </a:cubicBezTo>
                <a:cubicBezTo>
                  <a:pt x="607" y="166"/>
                  <a:pt x="596" y="170"/>
                  <a:pt x="589" y="169"/>
                </a:cubicBezTo>
                <a:cubicBezTo>
                  <a:pt x="583" y="168"/>
                  <a:pt x="568" y="167"/>
                  <a:pt x="569" y="163"/>
                </a:cubicBezTo>
                <a:cubicBezTo>
                  <a:pt x="570" y="159"/>
                  <a:pt x="575" y="148"/>
                  <a:pt x="572" y="146"/>
                </a:cubicBezTo>
                <a:cubicBezTo>
                  <a:pt x="569" y="143"/>
                  <a:pt x="561" y="146"/>
                  <a:pt x="561" y="146"/>
                </a:cubicBezTo>
                <a:cubicBezTo>
                  <a:pt x="561" y="146"/>
                  <a:pt x="564" y="151"/>
                  <a:pt x="558" y="151"/>
                </a:cubicBezTo>
                <a:cubicBezTo>
                  <a:pt x="552" y="151"/>
                  <a:pt x="547" y="149"/>
                  <a:pt x="541" y="147"/>
                </a:cubicBezTo>
                <a:cubicBezTo>
                  <a:pt x="534" y="144"/>
                  <a:pt x="519" y="134"/>
                  <a:pt x="519" y="134"/>
                </a:cubicBezTo>
                <a:cubicBezTo>
                  <a:pt x="519" y="134"/>
                  <a:pt x="509" y="123"/>
                  <a:pt x="505" y="122"/>
                </a:cubicBezTo>
                <a:cubicBezTo>
                  <a:pt x="501" y="121"/>
                  <a:pt x="494" y="115"/>
                  <a:pt x="490" y="110"/>
                </a:cubicBezTo>
                <a:cubicBezTo>
                  <a:pt x="486" y="105"/>
                  <a:pt x="481" y="92"/>
                  <a:pt x="481" y="92"/>
                </a:cubicBezTo>
                <a:cubicBezTo>
                  <a:pt x="489" y="84"/>
                  <a:pt x="489" y="84"/>
                  <a:pt x="489" y="84"/>
                </a:cubicBezTo>
                <a:cubicBezTo>
                  <a:pt x="489" y="84"/>
                  <a:pt x="487" y="80"/>
                  <a:pt x="488" y="77"/>
                </a:cubicBezTo>
                <a:cubicBezTo>
                  <a:pt x="489" y="73"/>
                  <a:pt x="498" y="65"/>
                  <a:pt x="498" y="65"/>
                </a:cubicBezTo>
                <a:cubicBezTo>
                  <a:pt x="498" y="65"/>
                  <a:pt x="501" y="58"/>
                  <a:pt x="504" y="56"/>
                </a:cubicBezTo>
                <a:cubicBezTo>
                  <a:pt x="507" y="54"/>
                  <a:pt x="513" y="49"/>
                  <a:pt x="507" y="46"/>
                </a:cubicBezTo>
                <a:cubicBezTo>
                  <a:pt x="502" y="44"/>
                  <a:pt x="495" y="39"/>
                  <a:pt x="495" y="39"/>
                </a:cubicBezTo>
                <a:cubicBezTo>
                  <a:pt x="495" y="39"/>
                  <a:pt x="501" y="26"/>
                  <a:pt x="498" y="24"/>
                </a:cubicBezTo>
                <a:cubicBezTo>
                  <a:pt x="494" y="22"/>
                  <a:pt x="484" y="34"/>
                  <a:pt x="481" y="37"/>
                </a:cubicBezTo>
                <a:cubicBezTo>
                  <a:pt x="479" y="40"/>
                  <a:pt x="475" y="44"/>
                  <a:pt x="468" y="41"/>
                </a:cubicBezTo>
                <a:cubicBezTo>
                  <a:pt x="462" y="38"/>
                  <a:pt x="453" y="33"/>
                  <a:pt x="444" y="30"/>
                </a:cubicBezTo>
                <a:cubicBezTo>
                  <a:pt x="434" y="28"/>
                  <a:pt x="428" y="23"/>
                  <a:pt x="422" y="24"/>
                </a:cubicBezTo>
                <a:cubicBezTo>
                  <a:pt x="415" y="25"/>
                  <a:pt x="407" y="24"/>
                  <a:pt x="407" y="28"/>
                </a:cubicBezTo>
                <a:cubicBezTo>
                  <a:pt x="407" y="33"/>
                  <a:pt x="420" y="40"/>
                  <a:pt x="420" y="40"/>
                </a:cubicBezTo>
                <a:cubicBezTo>
                  <a:pt x="420" y="40"/>
                  <a:pt x="420" y="52"/>
                  <a:pt x="413" y="52"/>
                </a:cubicBezTo>
                <a:cubicBezTo>
                  <a:pt x="407" y="52"/>
                  <a:pt x="401" y="53"/>
                  <a:pt x="396" y="52"/>
                </a:cubicBezTo>
                <a:cubicBezTo>
                  <a:pt x="391" y="51"/>
                  <a:pt x="387" y="50"/>
                  <a:pt x="381" y="53"/>
                </a:cubicBezTo>
                <a:cubicBezTo>
                  <a:pt x="374" y="56"/>
                  <a:pt x="371" y="62"/>
                  <a:pt x="368" y="66"/>
                </a:cubicBezTo>
                <a:cubicBezTo>
                  <a:pt x="365" y="70"/>
                  <a:pt x="357" y="84"/>
                  <a:pt x="357" y="84"/>
                </a:cubicBezTo>
                <a:cubicBezTo>
                  <a:pt x="357" y="84"/>
                  <a:pt x="357" y="99"/>
                  <a:pt x="359" y="103"/>
                </a:cubicBezTo>
                <a:cubicBezTo>
                  <a:pt x="361" y="106"/>
                  <a:pt x="356" y="115"/>
                  <a:pt x="356" y="115"/>
                </a:cubicBezTo>
                <a:cubicBezTo>
                  <a:pt x="356" y="115"/>
                  <a:pt x="326" y="113"/>
                  <a:pt x="325" y="109"/>
                </a:cubicBezTo>
                <a:cubicBezTo>
                  <a:pt x="324" y="105"/>
                  <a:pt x="312" y="89"/>
                  <a:pt x="312" y="89"/>
                </a:cubicBezTo>
                <a:cubicBezTo>
                  <a:pt x="312" y="89"/>
                  <a:pt x="299" y="83"/>
                  <a:pt x="295" y="83"/>
                </a:cubicBezTo>
                <a:cubicBezTo>
                  <a:pt x="290" y="83"/>
                  <a:pt x="275" y="86"/>
                  <a:pt x="275" y="86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6" y="105"/>
                  <a:pt x="249" y="106"/>
                  <a:pt x="250" y="109"/>
                </a:cubicBezTo>
                <a:cubicBezTo>
                  <a:pt x="251" y="112"/>
                  <a:pt x="248" y="121"/>
                  <a:pt x="248" y="121"/>
                </a:cubicBezTo>
                <a:cubicBezTo>
                  <a:pt x="248" y="132"/>
                  <a:pt x="248" y="132"/>
                  <a:pt x="248" y="132"/>
                </a:cubicBezTo>
                <a:cubicBezTo>
                  <a:pt x="248" y="135"/>
                  <a:pt x="245" y="140"/>
                  <a:pt x="242" y="141"/>
                </a:cubicBezTo>
                <a:cubicBezTo>
                  <a:pt x="235" y="144"/>
                  <a:pt x="232" y="157"/>
                  <a:pt x="232" y="157"/>
                </a:cubicBezTo>
                <a:cubicBezTo>
                  <a:pt x="232" y="157"/>
                  <a:pt x="222" y="160"/>
                  <a:pt x="219" y="156"/>
                </a:cubicBezTo>
                <a:cubicBezTo>
                  <a:pt x="216" y="153"/>
                  <a:pt x="216" y="144"/>
                  <a:pt x="211" y="144"/>
                </a:cubicBezTo>
                <a:cubicBezTo>
                  <a:pt x="207" y="144"/>
                  <a:pt x="199" y="149"/>
                  <a:pt x="199" y="149"/>
                </a:cubicBezTo>
                <a:cubicBezTo>
                  <a:pt x="199" y="149"/>
                  <a:pt x="197" y="161"/>
                  <a:pt x="197" y="166"/>
                </a:cubicBezTo>
                <a:cubicBezTo>
                  <a:pt x="197" y="171"/>
                  <a:pt x="193" y="198"/>
                  <a:pt x="190" y="199"/>
                </a:cubicBezTo>
                <a:cubicBezTo>
                  <a:pt x="187" y="201"/>
                  <a:pt x="179" y="202"/>
                  <a:pt x="175" y="204"/>
                </a:cubicBezTo>
                <a:cubicBezTo>
                  <a:pt x="170" y="206"/>
                  <a:pt x="163" y="208"/>
                  <a:pt x="163" y="216"/>
                </a:cubicBezTo>
                <a:cubicBezTo>
                  <a:pt x="163" y="223"/>
                  <a:pt x="161" y="227"/>
                  <a:pt x="157" y="230"/>
                </a:cubicBezTo>
                <a:cubicBezTo>
                  <a:pt x="154" y="232"/>
                  <a:pt x="137" y="230"/>
                  <a:pt x="129" y="233"/>
                </a:cubicBezTo>
                <a:cubicBezTo>
                  <a:pt x="122" y="236"/>
                  <a:pt x="86" y="246"/>
                  <a:pt x="82" y="24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36" name="Freeform 66">
            <a:extLst>
              <a:ext uri="{FF2B5EF4-FFF2-40B4-BE49-F238E27FC236}">
                <a16:creationId xmlns:a16="http://schemas.microsoft.com/office/drawing/2014/main" id="{7DC4A868-E755-E245-AEBF-241B6EE24553}"/>
              </a:ext>
            </a:extLst>
          </p:cNvPr>
          <p:cNvSpPr>
            <a:spLocks/>
          </p:cNvSpPr>
          <p:nvPr/>
        </p:nvSpPr>
        <p:spPr bwMode="auto">
          <a:xfrm>
            <a:off x="8037922" y="3806836"/>
            <a:ext cx="326515" cy="327307"/>
          </a:xfrm>
          <a:custGeom>
            <a:avLst/>
            <a:gdLst/>
            <a:ahLst/>
            <a:cxnLst>
              <a:cxn ang="0">
                <a:pos x="266" y="20"/>
              </a:cxn>
              <a:cxn ang="0">
                <a:pos x="294" y="48"/>
              </a:cxn>
              <a:cxn ang="0">
                <a:pos x="335" y="48"/>
              </a:cxn>
              <a:cxn ang="0">
                <a:pos x="337" y="65"/>
              </a:cxn>
              <a:cxn ang="0">
                <a:pos x="354" y="71"/>
              </a:cxn>
              <a:cxn ang="0">
                <a:pos x="315" y="82"/>
              </a:cxn>
              <a:cxn ang="0">
                <a:pos x="294" y="97"/>
              </a:cxn>
              <a:cxn ang="0">
                <a:pos x="270" y="104"/>
              </a:cxn>
              <a:cxn ang="0">
                <a:pos x="251" y="97"/>
              </a:cxn>
              <a:cxn ang="0">
                <a:pos x="223" y="112"/>
              </a:cxn>
              <a:cxn ang="0">
                <a:pos x="208" y="130"/>
              </a:cxn>
              <a:cxn ang="0">
                <a:pos x="236" y="149"/>
              </a:cxn>
              <a:cxn ang="0">
                <a:pos x="242" y="164"/>
              </a:cxn>
              <a:cxn ang="0">
                <a:pos x="244" y="203"/>
              </a:cxn>
              <a:cxn ang="0">
                <a:pos x="233" y="229"/>
              </a:cxn>
              <a:cxn ang="0">
                <a:pos x="225" y="265"/>
              </a:cxn>
              <a:cxn ang="0">
                <a:pos x="216" y="293"/>
              </a:cxn>
              <a:cxn ang="0">
                <a:pos x="199" y="317"/>
              </a:cxn>
              <a:cxn ang="0">
                <a:pos x="177" y="341"/>
              </a:cxn>
              <a:cxn ang="0">
                <a:pos x="149" y="334"/>
              </a:cxn>
              <a:cxn ang="0">
                <a:pos x="132" y="328"/>
              </a:cxn>
              <a:cxn ang="0">
                <a:pos x="130" y="354"/>
              </a:cxn>
              <a:cxn ang="0">
                <a:pos x="104" y="360"/>
              </a:cxn>
              <a:cxn ang="0">
                <a:pos x="95" y="341"/>
              </a:cxn>
              <a:cxn ang="0">
                <a:pos x="67" y="330"/>
              </a:cxn>
              <a:cxn ang="0">
                <a:pos x="28" y="332"/>
              </a:cxn>
              <a:cxn ang="0">
                <a:pos x="0" y="343"/>
              </a:cxn>
              <a:cxn ang="0">
                <a:pos x="43" y="315"/>
              </a:cxn>
              <a:cxn ang="0">
                <a:pos x="76" y="306"/>
              </a:cxn>
              <a:cxn ang="0">
                <a:pos x="104" y="304"/>
              </a:cxn>
              <a:cxn ang="0">
                <a:pos x="125" y="300"/>
              </a:cxn>
              <a:cxn ang="0">
                <a:pos x="149" y="274"/>
              </a:cxn>
              <a:cxn ang="0">
                <a:pos x="147" y="252"/>
              </a:cxn>
              <a:cxn ang="0">
                <a:pos x="171" y="263"/>
              </a:cxn>
              <a:cxn ang="0">
                <a:pos x="182" y="248"/>
              </a:cxn>
              <a:cxn ang="0">
                <a:pos x="205" y="205"/>
              </a:cxn>
              <a:cxn ang="0">
                <a:pos x="210" y="171"/>
              </a:cxn>
              <a:cxn ang="0">
                <a:pos x="199" y="149"/>
              </a:cxn>
              <a:cxn ang="0">
                <a:pos x="188" y="119"/>
              </a:cxn>
              <a:cxn ang="0">
                <a:pos x="195" y="97"/>
              </a:cxn>
              <a:cxn ang="0">
                <a:pos x="229" y="76"/>
              </a:cxn>
              <a:cxn ang="0">
                <a:pos x="246" y="43"/>
              </a:cxn>
              <a:cxn ang="0">
                <a:pos x="242" y="7"/>
              </a:cxn>
              <a:cxn ang="0">
                <a:pos x="266" y="20"/>
              </a:cxn>
            </a:cxnLst>
            <a:rect l="0" t="0" r="r" b="b"/>
            <a:pathLst>
              <a:path w="359" h="360">
                <a:moveTo>
                  <a:pt x="266" y="20"/>
                </a:moveTo>
                <a:cubicBezTo>
                  <a:pt x="266" y="20"/>
                  <a:pt x="283" y="43"/>
                  <a:pt x="294" y="48"/>
                </a:cubicBezTo>
                <a:cubicBezTo>
                  <a:pt x="305" y="52"/>
                  <a:pt x="326" y="48"/>
                  <a:pt x="335" y="48"/>
                </a:cubicBezTo>
                <a:cubicBezTo>
                  <a:pt x="344" y="48"/>
                  <a:pt x="337" y="65"/>
                  <a:pt x="337" y="65"/>
                </a:cubicBezTo>
                <a:cubicBezTo>
                  <a:pt x="337" y="65"/>
                  <a:pt x="359" y="65"/>
                  <a:pt x="354" y="71"/>
                </a:cubicBezTo>
                <a:cubicBezTo>
                  <a:pt x="350" y="78"/>
                  <a:pt x="324" y="78"/>
                  <a:pt x="315" y="82"/>
                </a:cubicBezTo>
                <a:cubicBezTo>
                  <a:pt x="307" y="87"/>
                  <a:pt x="300" y="93"/>
                  <a:pt x="294" y="97"/>
                </a:cubicBezTo>
                <a:cubicBezTo>
                  <a:pt x="287" y="102"/>
                  <a:pt x="279" y="108"/>
                  <a:pt x="270" y="104"/>
                </a:cubicBezTo>
                <a:cubicBezTo>
                  <a:pt x="261" y="99"/>
                  <a:pt x="251" y="97"/>
                  <a:pt x="251" y="97"/>
                </a:cubicBezTo>
                <a:cubicBezTo>
                  <a:pt x="251" y="97"/>
                  <a:pt x="221" y="106"/>
                  <a:pt x="223" y="112"/>
                </a:cubicBezTo>
                <a:cubicBezTo>
                  <a:pt x="225" y="119"/>
                  <a:pt x="208" y="130"/>
                  <a:pt x="208" y="130"/>
                </a:cubicBezTo>
                <a:cubicBezTo>
                  <a:pt x="236" y="149"/>
                  <a:pt x="236" y="149"/>
                  <a:pt x="236" y="149"/>
                </a:cubicBezTo>
                <a:cubicBezTo>
                  <a:pt x="242" y="164"/>
                  <a:pt x="242" y="164"/>
                  <a:pt x="242" y="164"/>
                </a:cubicBezTo>
                <a:cubicBezTo>
                  <a:pt x="242" y="164"/>
                  <a:pt x="246" y="194"/>
                  <a:pt x="244" y="203"/>
                </a:cubicBezTo>
                <a:cubicBezTo>
                  <a:pt x="242" y="211"/>
                  <a:pt x="238" y="222"/>
                  <a:pt x="233" y="229"/>
                </a:cubicBezTo>
                <a:cubicBezTo>
                  <a:pt x="229" y="235"/>
                  <a:pt x="227" y="255"/>
                  <a:pt x="225" y="265"/>
                </a:cubicBezTo>
                <a:cubicBezTo>
                  <a:pt x="223" y="276"/>
                  <a:pt x="216" y="293"/>
                  <a:pt x="216" y="293"/>
                </a:cubicBezTo>
                <a:cubicBezTo>
                  <a:pt x="216" y="293"/>
                  <a:pt x="201" y="306"/>
                  <a:pt x="199" y="317"/>
                </a:cubicBezTo>
                <a:cubicBezTo>
                  <a:pt x="197" y="328"/>
                  <a:pt x="188" y="345"/>
                  <a:pt x="177" y="341"/>
                </a:cubicBezTo>
                <a:cubicBezTo>
                  <a:pt x="167" y="336"/>
                  <a:pt x="149" y="334"/>
                  <a:pt x="149" y="334"/>
                </a:cubicBezTo>
                <a:cubicBezTo>
                  <a:pt x="149" y="334"/>
                  <a:pt x="130" y="321"/>
                  <a:pt x="132" y="328"/>
                </a:cubicBezTo>
                <a:cubicBezTo>
                  <a:pt x="134" y="334"/>
                  <a:pt x="134" y="347"/>
                  <a:pt x="130" y="354"/>
                </a:cubicBezTo>
                <a:cubicBezTo>
                  <a:pt x="125" y="360"/>
                  <a:pt x="104" y="360"/>
                  <a:pt x="104" y="360"/>
                </a:cubicBezTo>
                <a:cubicBezTo>
                  <a:pt x="104" y="360"/>
                  <a:pt x="102" y="343"/>
                  <a:pt x="95" y="341"/>
                </a:cubicBezTo>
                <a:cubicBezTo>
                  <a:pt x="89" y="339"/>
                  <a:pt x="78" y="328"/>
                  <a:pt x="67" y="330"/>
                </a:cubicBezTo>
                <a:cubicBezTo>
                  <a:pt x="56" y="332"/>
                  <a:pt x="28" y="332"/>
                  <a:pt x="28" y="332"/>
                </a:cubicBezTo>
                <a:cubicBezTo>
                  <a:pt x="0" y="343"/>
                  <a:pt x="0" y="343"/>
                  <a:pt x="0" y="343"/>
                </a:cubicBezTo>
                <a:cubicBezTo>
                  <a:pt x="0" y="343"/>
                  <a:pt x="35" y="315"/>
                  <a:pt x="43" y="315"/>
                </a:cubicBezTo>
                <a:cubicBezTo>
                  <a:pt x="52" y="315"/>
                  <a:pt x="71" y="306"/>
                  <a:pt x="76" y="306"/>
                </a:cubicBezTo>
                <a:cubicBezTo>
                  <a:pt x="80" y="306"/>
                  <a:pt x="97" y="302"/>
                  <a:pt x="104" y="304"/>
                </a:cubicBezTo>
                <a:cubicBezTo>
                  <a:pt x="110" y="306"/>
                  <a:pt x="125" y="300"/>
                  <a:pt x="125" y="300"/>
                </a:cubicBezTo>
                <a:cubicBezTo>
                  <a:pt x="125" y="300"/>
                  <a:pt x="147" y="280"/>
                  <a:pt x="149" y="274"/>
                </a:cubicBezTo>
                <a:cubicBezTo>
                  <a:pt x="151" y="267"/>
                  <a:pt x="147" y="252"/>
                  <a:pt x="147" y="252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1" y="263"/>
                  <a:pt x="177" y="255"/>
                  <a:pt x="182" y="248"/>
                </a:cubicBezTo>
                <a:cubicBezTo>
                  <a:pt x="186" y="242"/>
                  <a:pt x="197" y="214"/>
                  <a:pt x="205" y="205"/>
                </a:cubicBezTo>
                <a:cubicBezTo>
                  <a:pt x="214" y="196"/>
                  <a:pt x="212" y="179"/>
                  <a:pt x="210" y="171"/>
                </a:cubicBezTo>
                <a:cubicBezTo>
                  <a:pt x="208" y="162"/>
                  <a:pt x="201" y="158"/>
                  <a:pt x="199" y="149"/>
                </a:cubicBezTo>
                <a:cubicBezTo>
                  <a:pt x="197" y="140"/>
                  <a:pt x="188" y="130"/>
                  <a:pt x="188" y="119"/>
                </a:cubicBezTo>
                <a:cubicBezTo>
                  <a:pt x="188" y="108"/>
                  <a:pt x="186" y="99"/>
                  <a:pt x="195" y="97"/>
                </a:cubicBezTo>
                <a:cubicBezTo>
                  <a:pt x="203" y="95"/>
                  <a:pt x="229" y="76"/>
                  <a:pt x="229" y="76"/>
                </a:cubicBezTo>
                <a:cubicBezTo>
                  <a:pt x="246" y="43"/>
                  <a:pt x="246" y="43"/>
                  <a:pt x="246" y="43"/>
                </a:cubicBezTo>
                <a:cubicBezTo>
                  <a:pt x="246" y="43"/>
                  <a:pt x="231" y="0"/>
                  <a:pt x="242" y="7"/>
                </a:cubicBezTo>
                <a:cubicBezTo>
                  <a:pt x="253" y="13"/>
                  <a:pt x="266" y="20"/>
                  <a:pt x="266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7" name="Freeform 67">
            <a:extLst>
              <a:ext uri="{FF2B5EF4-FFF2-40B4-BE49-F238E27FC236}">
                <a16:creationId xmlns:a16="http://schemas.microsoft.com/office/drawing/2014/main" id="{24CD3248-BAF5-8946-BFA7-8E1A1C188FEF}"/>
              </a:ext>
            </a:extLst>
          </p:cNvPr>
          <p:cNvSpPr>
            <a:spLocks/>
          </p:cNvSpPr>
          <p:nvPr/>
        </p:nvSpPr>
        <p:spPr bwMode="auto">
          <a:xfrm>
            <a:off x="8061698" y="4122255"/>
            <a:ext cx="61023" cy="20605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35" y="2"/>
              </a:cxn>
              <a:cxn ang="0">
                <a:pos x="58" y="7"/>
              </a:cxn>
              <a:cxn ang="0">
                <a:pos x="61" y="20"/>
              </a:cxn>
              <a:cxn ang="0">
                <a:pos x="20" y="22"/>
              </a:cxn>
              <a:cxn ang="0">
                <a:pos x="7" y="7"/>
              </a:cxn>
            </a:cxnLst>
            <a:rect l="0" t="0" r="r" b="b"/>
            <a:pathLst>
              <a:path w="67" h="22">
                <a:moveTo>
                  <a:pt x="7" y="7"/>
                </a:moveTo>
                <a:cubicBezTo>
                  <a:pt x="11" y="2"/>
                  <a:pt x="28" y="0"/>
                  <a:pt x="35" y="2"/>
                </a:cubicBezTo>
                <a:cubicBezTo>
                  <a:pt x="41" y="4"/>
                  <a:pt x="52" y="7"/>
                  <a:pt x="58" y="7"/>
                </a:cubicBezTo>
                <a:cubicBezTo>
                  <a:pt x="65" y="7"/>
                  <a:pt x="67" y="17"/>
                  <a:pt x="61" y="20"/>
                </a:cubicBezTo>
                <a:cubicBezTo>
                  <a:pt x="54" y="22"/>
                  <a:pt x="20" y="22"/>
                  <a:pt x="20" y="22"/>
                </a:cubicBezTo>
                <a:cubicBezTo>
                  <a:pt x="20" y="22"/>
                  <a:pt x="0" y="13"/>
                  <a:pt x="7" y="7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8" name="Freeform 68">
            <a:extLst>
              <a:ext uri="{FF2B5EF4-FFF2-40B4-BE49-F238E27FC236}">
                <a16:creationId xmlns:a16="http://schemas.microsoft.com/office/drawing/2014/main" id="{22CE2807-0118-784F-B2BD-22FCD472A340}"/>
              </a:ext>
            </a:extLst>
          </p:cNvPr>
          <p:cNvSpPr>
            <a:spLocks/>
          </p:cNvSpPr>
          <p:nvPr/>
        </p:nvSpPr>
        <p:spPr bwMode="auto">
          <a:xfrm>
            <a:off x="8011769" y="4143653"/>
            <a:ext cx="56268" cy="58646"/>
          </a:xfrm>
          <a:custGeom>
            <a:avLst/>
            <a:gdLst/>
            <a:ahLst/>
            <a:cxnLst>
              <a:cxn ang="0">
                <a:pos x="13" y="5"/>
              </a:cxn>
              <a:cxn ang="0">
                <a:pos x="46" y="7"/>
              </a:cxn>
              <a:cxn ang="0">
                <a:pos x="61" y="22"/>
              </a:cxn>
              <a:cxn ang="0">
                <a:pos x="41" y="50"/>
              </a:cxn>
              <a:cxn ang="0">
                <a:pos x="17" y="55"/>
              </a:cxn>
              <a:cxn ang="0">
                <a:pos x="13" y="5"/>
              </a:cxn>
            </a:cxnLst>
            <a:rect l="0" t="0" r="r" b="b"/>
            <a:pathLst>
              <a:path w="61" h="65">
                <a:moveTo>
                  <a:pt x="13" y="5"/>
                </a:moveTo>
                <a:cubicBezTo>
                  <a:pt x="20" y="0"/>
                  <a:pt x="46" y="7"/>
                  <a:pt x="46" y="7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41" y="44"/>
                  <a:pt x="41" y="50"/>
                </a:cubicBezTo>
                <a:cubicBezTo>
                  <a:pt x="41" y="57"/>
                  <a:pt x="26" y="65"/>
                  <a:pt x="17" y="55"/>
                </a:cubicBezTo>
                <a:cubicBezTo>
                  <a:pt x="9" y="44"/>
                  <a:pt x="0" y="14"/>
                  <a:pt x="13" y="5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9" name="Freeform 69">
            <a:extLst>
              <a:ext uri="{FF2B5EF4-FFF2-40B4-BE49-F238E27FC236}">
                <a16:creationId xmlns:a16="http://schemas.microsoft.com/office/drawing/2014/main" id="{3CADDB36-F5CD-8945-A939-1B147D5B962B}"/>
              </a:ext>
            </a:extLst>
          </p:cNvPr>
          <p:cNvSpPr>
            <a:spLocks/>
          </p:cNvSpPr>
          <p:nvPr/>
        </p:nvSpPr>
        <p:spPr bwMode="auto">
          <a:xfrm>
            <a:off x="7821567" y="4325931"/>
            <a:ext cx="47551" cy="95101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52" y="13"/>
              </a:cxn>
              <a:cxn ang="0">
                <a:pos x="39" y="50"/>
              </a:cxn>
              <a:cxn ang="0">
                <a:pos x="36" y="93"/>
              </a:cxn>
              <a:cxn ang="0">
                <a:pos x="15" y="80"/>
              </a:cxn>
              <a:cxn ang="0">
                <a:pos x="4" y="41"/>
              </a:cxn>
              <a:cxn ang="0">
                <a:pos x="32" y="0"/>
              </a:cxn>
            </a:cxnLst>
            <a:rect l="0" t="0" r="r" b="b"/>
            <a:pathLst>
              <a:path w="52" h="104">
                <a:moveTo>
                  <a:pt x="32" y="0"/>
                </a:move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28" y="39"/>
                  <a:pt x="39" y="50"/>
                </a:cubicBezTo>
                <a:cubicBezTo>
                  <a:pt x="49" y="60"/>
                  <a:pt x="43" y="82"/>
                  <a:pt x="36" y="93"/>
                </a:cubicBezTo>
                <a:cubicBezTo>
                  <a:pt x="30" y="104"/>
                  <a:pt x="17" y="86"/>
                  <a:pt x="15" y="80"/>
                </a:cubicBezTo>
                <a:cubicBezTo>
                  <a:pt x="13" y="73"/>
                  <a:pt x="0" y="48"/>
                  <a:pt x="4" y="41"/>
                </a:cubicBezTo>
                <a:cubicBezTo>
                  <a:pt x="8" y="35"/>
                  <a:pt x="17" y="2"/>
                  <a:pt x="32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0" name="Freeform 70">
            <a:extLst>
              <a:ext uri="{FF2B5EF4-FFF2-40B4-BE49-F238E27FC236}">
                <a16:creationId xmlns:a16="http://schemas.microsoft.com/office/drawing/2014/main" id="{5BFEBCEF-C6A5-3A48-8B3A-423C14084E45}"/>
              </a:ext>
            </a:extLst>
          </p:cNvPr>
          <p:cNvSpPr>
            <a:spLocks/>
          </p:cNvSpPr>
          <p:nvPr/>
        </p:nvSpPr>
        <p:spPr bwMode="auto">
          <a:xfrm>
            <a:off x="5093741" y="4037457"/>
            <a:ext cx="1371838" cy="1612761"/>
          </a:xfrm>
          <a:custGeom>
            <a:avLst/>
            <a:gdLst/>
            <a:ahLst/>
            <a:cxnLst>
              <a:cxn ang="0">
                <a:pos x="167" y="161"/>
              </a:cxn>
              <a:cxn ang="0">
                <a:pos x="212" y="105"/>
              </a:cxn>
              <a:cxn ang="0">
                <a:pos x="272" y="55"/>
              </a:cxn>
              <a:cxn ang="0">
                <a:pos x="336" y="70"/>
              </a:cxn>
              <a:cxn ang="0">
                <a:pos x="459" y="23"/>
              </a:cxn>
              <a:cxn ang="0">
                <a:pos x="554" y="7"/>
              </a:cxn>
              <a:cxn ang="0">
                <a:pos x="602" y="7"/>
              </a:cxn>
              <a:cxn ang="0">
                <a:pos x="622" y="32"/>
              </a:cxn>
              <a:cxn ang="0">
                <a:pos x="608" y="111"/>
              </a:cxn>
              <a:cxn ang="0">
                <a:pos x="651" y="132"/>
              </a:cxn>
              <a:cxn ang="0">
                <a:pos x="700" y="131"/>
              </a:cxn>
              <a:cxn ang="0">
                <a:pos x="772" y="188"/>
              </a:cxn>
              <a:cxn ang="0">
                <a:pos x="814" y="152"/>
              </a:cxn>
              <a:cxn ang="0">
                <a:pos x="988" y="168"/>
              </a:cxn>
              <a:cxn ang="0">
                <a:pos x="1084" y="167"/>
              </a:cxn>
              <a:cxn ang="0">
                <a:pos x="1120" y="254"/>
              </a:cxn>
              <a:cxn ang="0">
                <a:pos x="1125" y="293"/>
              </a:cxn>
              <a:cxn ang="0">
                <a:pos x="1152" y="381"/>
              </a:cxn>
              <a:cxn ang="0">
                <a:pos x="1205" y="494"/>
              </a:cxn>
              <a:cxn ang="0">
                <a:pos x="1240" y="572"/>
              </a:cxn>
              <a:cxn ang="0">
                <a:pos x="1313" y="631"/>
              </a:cxn>
              <a:cxn ang="0">
                <a:pos x="1391" y="672"/>
              </a:cxn>
              <a:cxn ang="0">
                <a:pos x="1500" y="672"/>
              </a:cxn>
              <a:cxn ang="0">
                <a:pos x="1430" y="804"/>
              </a:cxn>
              <a:cxn ang="0">
                <a:pos x="1309" y="928"/>
              </a:cxn>
              <a:cxn ang="0">
                <a:pos x="1231" y="1046"/>
              </a:cxn>
              <a:cxn ang="0">
                <a:pos x="1258" y="1170"/>
              </a:cxn>
              <a:cxn ang="0">
                <a:pos x="1201" y="1330"/>
              </a:cxn>
              <a:cxn ang="0">
                <a:pos x="1139" y="1383"/>
              </a:cxn>
              <a:cxn ang="0">
                <a:pos x="1142" y="1498"/>
              </a:cxn>
              <a:cxn ang="0">
                <a:pos x="1078" y="1596"/>
              </a:cxn>
              <a:cxn ang="0">
                <a:pos x="953" y="1741"/>
              </a:cxn>
              <a:cxn ang="0">
                <a:pos x="808" y="1772"/>
              </a:cxn>
              <a:cxn ang="0">
                <a:pos x="740" y="1630"/>
              </a:cxn>
              <a:cxn ang="0">
                <a:pos x="671" y="1403"/>
              </a:cxn>
              <a:cxn ang="0">
                <a:pos x="647" y="1257"/>
              </a:cxn>
              <a:cxn ang="0">
                <a:pos x="667" y="1163"/>
              </a:cxn>
              <a:cxn ang="0">
                <a:pos x="649" y="1086"/>
              </a:cxn>
              <a:cxn ang="0">
                <a:pos x="603" y="1002"/>
              </a:cxn>
              <a:cxn ang="0">
                <a:pos x="529" y="929"/>
              </a:cxn>
              <a:cxn ang="0">
                <a:pos x="556" y="870"/>
              </a:cxn>
              <a:cxn ang="0">
                <a:pos x="556" y="826"/>
              </a:cxn>
              <a:cxn ang="0">
                <a:pos x="461" y="778"/>
              </a:cxn>
              <a:cxn ang="0">
                <a:pos x="333" y="801"/>
              </a:cxn>
              <a:cxn ang="0">
                <a:pos x="213" y="817"/>
              </a:cxn>
              <a:cxn ang="0">
                <a:pos x="97" y="734"/>
              </a:cxn>
              <a:cxn ang="0">
                <a:pos x="13" y="658"/>
              </a:cxn>
              <a:cxn ang="0">
                <a:pos x="20" y="516"/>
              </a:cxn>
              <a:cxn ang="0">
                <a:pos x="17" y="376"/>
              </a:cxn>
              <a:cxn ang="0">
                <a:pos x="98" y="266"/>
              </a:cxn>
            </a:cxnLst>
            <a:rect l="0" t="0" r="r" b="b"/>
            <a:pathLst>
              <a:path w="1506" h="1774">
                <a:moveTo>
                  <a:pt x="167" y="195"/>
                </a:moveTo>
                <a:cubicBezTo>
                  <a:pt x="157" y="172"/>
                  <a:pt x="157" y="172"/>
                  <a:pt x="157" y="172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6" y="135"/>
                  <a:pt x="176" y="121"/>
                  <a:pt x="183" y="119"/>
                </a:cubicBezTo>
                <a:cubicBezTo>
                  <a:pt x="190" y="118"/>
                  <a:pt x="212" y="105"/>
                  <a:pt x="212" y="10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5" y="52"/>
                  <a:pt x="272" y="45"/>
                  <a:pt x="272" y="55"/>
                </a:cubicBezTo>
                <a:cubicBezTo>
                  <a:pt x="272" y="65"/>
                  <a:pt x="287" y="66"/>
                  <a:pt x="297" y="65"/>
                </a:cubicBezTo>
                <a:cubicBezTo>
                  <a:pt x="307" y="63"/>
                  <a:pt x="320" y="62"/>
                  <a:pt x="320" y="62"/>
                </a:cubicBezTo>
                <a:cubicBezTo>
                  <a:pt x="336" y="70"/>
                  <a:pt x="336" y="70"/>
                  <a:pt x="336" y="70"/>
                </a:cubicBezTo>
                <a:cubicBezTo>
                  <a:pt x="336" y="70"/>
                  <a:pt x="354" y="47"/>
                  <a:pt x="362" y="47"/>
                </a:cubicBezTo>
                <a:cubicBezTo>
                  <a:pt x="369" y="47"/>
                  <a:pt x="400" y="32"/>
                  <a:pt x="410" y="30"/>
                </a:cubicBezTo>
                <a:cubicBezTo>
                  <a:pt x="421" y="29"/>
                  <a:pt x="446" y="22"/>
                  <a:pt x="459" y="23"/>
                </a:cubicBezTo>
                <a:cubicBezTo>
                  <a:pt x="472" y="25"/>
                  <a:pt x="501" y="17"/>
                  <a:pt x="505" y="16"/>
                </a:cubicBezTo>
                <a:cubicBezTo>
                  <a:pt x="510" y="14"/>
                  <a:pt x="530" y="0"/>
                  <a:pt x="530" y="0"/>
                </a:cubicBezTo>
                <a:cubicBezTo>
                  <a:pt x="554" y="7"/>
                  <a:pt x="554" y="7"/>
                  <a:pt x="554" y="7"/>
                </a:cubicBezTo>
                <a:cubicBezTo>
                  <a:pt x="564" y="14"/>
                  <a:pt x="564" y="14"/>
                  <a:pt x="564" y="14"/>
                </a:cubicBezTo>
                <a:cubicBezTo>
                  <a:pt x="564" y="14"/>
                  <a:pt x="573" y="3"/>
                  <a:pt x="582" y="4"/>
                </a:cubicBezTo>
                <a:cubicBezTo>
                  <a:pt x="590" y="6"/>
                  <a:pt x="602" y="3"/>
                  <a:pt x="602" y="7"/>
                </a:cubicBezTo>
                <a:cubicBezTo>
                  <a:pt x="602" y="12"/>
                  <a:pt x="600" y="22"/>
                  <a:pt x="600" y="22"/>
                </a:cubicBezTo>
                <a:cubicBezTo>
                  <a:pt x="600" y="22"/>
                  <a:pt x="609" y="17"/>
                  <a:pt x="613" y="17"/>
                </a:cubicBezTo>
                <a:cubicBezTo>
                  <a:pt x="618" y="17"/>
                  <a:pt x="622" y="32"/>
                  <a:pt x="622" y="32"/>
                </a:cubicBezTo>
                <a:cubicBezTo>
                  <a:pt x="622" y="32"/>
                  <a:pt x="600" y="32"/>
                  <a:pt x="605" y="35"/>
                </a:cubicBezTo>
                <a:cubicBezTo>
                  <a:pt x="609" y="37"/>
                  <a:pt x="618" y="68"/>
                  <a:pt x="618" y="68"/>
                </a:cubicBezTo>
                <a:cubicBezTo>
                  <a:pt x="608" y="111"/>
                  <a:pt x="608" y="111"/>
                  <a:pt x="608" y="111"/>
                </a:cubicBezTo>
                <a:cubicBezTo>
                  <a:pt x="621" y="116"/>
                  <a:pt x="621" y="116"/>
                  <a:pt x="621" y="116"/>
                </a:cubicBezTo>
                <a:cubicBezTo>
                  <a:pt x="626" y="129"/>
                  <a:pt x="626" y="129"/>
                  <a:pt x="626" y="129"/>
                </a:cubicBezTo>
                <a:cubicBezTo>
                  <a:pt x="651" y="132"/>
                  <a:pt x="651" y="132"/>
                  <a:pt x="651" y="132"/>
                </a:cubicBezTo>
                <a:cubicBezTo>
                  <a:pt x="677" y="135"/>
                  <a:pt x="677" y="135"/>
                  <a:pt x="677" y="135"/>
                </a:cubicBezTo>
                <a:cubicBezTo>
                  <a:pt x="677" y="135"/>
                  <a:pt x="670" y="124"/>
                  <a:pt x="675" y="125"/>
                </a:cubicBezTo>
                <a:cubicBezTo>
                  <a:pt x="681" y="126"/>
                  <a:pt x="700" y="131"/>
                  <a:pt x="700" y="131"/>
                </a:cubicBezTo>
                <a:cubicBezTo>
                  <a:pt x="710" y="164"/>
                  <a:pt x="710" y="164"/>
                  <a:pt x="710" y="164"/>
                </a:cubicBezTo>
                <a:cubicBezTo>
                  <a:pt x="740" y="170"/>
                  <a:pt x="740" y="170"/>
                  <a:pt x="740" y="170"/>
                </a:cubicBezTo>
                <a:cubicBezTo>
                  <a:pt x="772" y="188"/>
                  <a:pt x="772" y="188"/>
                  <a:pt x="772" y="188"/>
                </a:cubicBezTo>
                <a:cubicBezTo>
                  <a:pt x="799" y="203"/>
                  <a:pt x="799" y="203"/>
                  <a:pt x="799" y="203"/>
                </a:cubicBezTo>
                <a:cubicBezTo>
                  <a:pt x="799" y="203"/>
                  <a:pt x="812" y="185"/>
                  <a:pt x="811" y="181"/>
                </a:cubicBezTo>
                <a:cubicBezTo>
                  <a:pt x="809" y="177"/>
                  <a:pt x="801" y="159"/>
                  <a:pt x="814" y="152"/>
                </a:cubicBezTo>
                <a:cubicBezTo>
                  <a:pt x="827" y="145"/>
                  <a:pt x="839" y="132"/>
                  <a:pt x="861" y="137"/>
                </a:cubicBezTo>
                <a:cubicBezTo>
                  <a:pt x="883" y="141"/>
                  <a:pt x="917" y="155"/>
                  <a:pt x="927" y="158"/>
                </a:cubicBezTo>
                <a:cubicBezTo>
                  <a:pt x="937" y="161"/>
                  <a:pt x="979" y="164"/>
                  <a:pt x="988" y="168"/>
                </a:cubicBezTo>
                <a:cubicBezTo>
                  <a:pt x="996" y="172"/>
                  <a:pt x="1024" y="182"/>
                  <a:pt x="1024" y="182"/>
                </a:cubicBezTo>
                <a:cubicBezTo>
                  <a:pt x="1024" y="182"/>
                  <a:pt x="1029" y="168"/>
                  <a:pt x="1035" y="167"/>
                </a:cubicBezTo>
                <a:cubicBezTo>
                  <a:pt x="1041" y="165"/>
                  <a:pt x="1084" y="167"/>
                  <a:pt x="1084" y="167"/>
                </a:cubicBezTo>
                <a:cubicBezTo>
                  <a:pt x="1091" y="177"/>
                  <a:pt x="1091" y="177"/>
                  <a:pt x="1091" y="177"/>
                </a:cubicBezTo>
                <a:cubicBezTo>
                  <a:pt x="1091" y="177"/>
                  <a:pt x="1122" y="171"/>
                  <a:pt x="1130" y="180"/>
                </a:cubicBezTo>
                <a:cubicBezTo>
                  <a:pt x="1139" y="188"/>
                  <a:pt x="1127" y="263"/>
                  <a:pt x="1120" y="254"/>
                </a:cubicBezTo>
                <a:cubicBezTo>
                  <a:pt x="1113" y="246"/>
                  <a:pt x="1073" y="205"/>
                  <a:pt x="1081" y="218"/>
                </a:cubicBezTo>
                <a:cubicBezTo>
                  <a:pt x="1090" y="231"/>
                  <a:pt x="1097" y="259"/>
                  <a:pt x="1106" y="264"/>
                </a:cubicBezTo>
                <a:cubicBezTo>
                  <a:pt x="1114" y="270"/>
                  <a:pt x="1125" y="287"/>
                  <a:pt x="1125" y="293"/>
                </a:cubicBezTo>
                <a:cubicBezTo>
                  <a:pt x="1125" y="299"/>
                  <a:pt x="1126" y="312"/>
                  <a:pt x="1132" y="317"/>
                </a:cubicBezTo>
                <a:cubicBezTo>
                  <a:pt x="1138" y="323"/>
                  <a:pt x="1130" y="346"/>
                  <a:pt x="1136" y="353"/>
                </a:cubicBezTo>
                <a:cubicBezTo>
                  <a:pt x="1142" y="361"/>
                  <a:pt x="1148" y="376"/>
                  <a:pt x="1152" y="381"/>
                </a:cubicBezTo>
                <a:cubicBezTo>
                  <a:pt x="1156" y="385"/>
                  <a:pt x="1169" y="396"/>
                  <a:pt x="1173" y="398"/>
                </a:cubicBezTo>
                <a:cubicBezTo>
                  <a:pt x="1178" y="399"/>
                  <a:pt x="1186" y="415"/>
                  <a:pt x="1186" y="415"/>
                </a:cubicBezTo>
                <a:cubicBezTo>
                  <a:pt x="1205" y="494"/>
                  <a:pt x="1205" y="494"/>
                  <a:pt x="1205" y="494"/>
                </a:cubicBezTo>
                <a:cubicBezTo>
                  <a:pt x="1230" y="514"/>
                  <a:pt x="1230" y="514"/>
                  <a:pt x="1230" y="514"/>
                </a:cubicBezTo>
                <a:cubicBezTo>
                  <a:pt x="1227" y="543"/>
                  <a:pt x="1227" y="543"/>
                  <a:pt x="1227" y="543"/>
                </a:cubicBezTo>
                <a:cubicBezTo>
                  <a:pt x="1227" y="543"/>
                  <a:pt x="1235" y="569"/>
                  <a:pt x="1240" y="572"/>
                </a:cubicBezTo>
                <a:cubicBezTo>
                  <a:pt x="1244" y="575"/>
                  <a:pt x="1267" y="590"/>
                  <a:pt x="1273" y="589"/>
                </a:cubicBezTo>
                <a:cubicBezTo>
                  <a:pt x="1279" y="587"/>
                  <a:pt x="1277" y="602"/>
                  <a:pt x="1281" y="606"/>
                </a:cubicBezTo>
                <a:cubicBezTo>
                  <a:pt x="1286" y="610"/>
                  <a:pt x="1313" y="626"/>
                  <a:pt x="1313" y="631"/>
                </a:cubicBezTo>
                <a:cubicBezTo>
                  <a:pt x="1313" y="635"/>
                  <a:pt x="1322" y="661"/>
                  <a:pt x="1330" y="669"/>
                </a:cubicBezTo>
                <a:cubicBezTo>
                  <a:pt x="1339" y="678"/>
                  <a:pt x="1346" y="681"/>
                  <a:pt x="1355" y="682"/>
                </a:cubicBezTo>
                <a:cubicBezTo>
                  <a:pt x="1364" y="684"/>
                  <a:pt x="1381" y="675"/>
                  <a:pt x="1391" y="672"/>
                </a:cubicBezTo>
                <a:cubicBezTo>
                  <a:pt x="1401" y="669"/>
                  <a:pt x="1431" y="671"/>
                  <a:pt x="1438" y="668"/>
                </a:cubicBezTo>
                <a:cubicBezTo>
                  <a:pt x="1446" y="665"/>
                  <a:pt x="1486" y="646"/>
                  <a:pt x="1494" y="646"/>
                </a:cubicBezTo>
                <a:cubicBezTo>
                  <a:pt x="1503" y="646"/>
                  <a:pt x="1506" y="662"/>
                  <a:pt x="1500" y="672"/>
                </a:cubicBezTo>
                <a:cubicBezTo>
                  <a:pt x="1494" y="682"/>
                  <a:pt x="1483" y="714"/>
                  <a:pt x="1483" y="714"/>
                </a:cubicBezTo>
                <a:cubicBezTo>
                  <a:pt x="1483" y="714"/>
                  <a:pt x="1490" y="741"/>
                  <a:pt x="1486" y="744"/>
                </a:cubicBezTo>
                <a:cubicBezTo>
                  <a:pt x="1482" y="747"/>
                  <a:pt x="1433" y="799"/>
                  <a:pt x="1430" y="804"/>
                </a:cubicBezTo>
                <a:cubicBezTo>
                  <a:pt x="1427" y="810"/>
                  <a:pt x="1433" y="824"/>
                  <a:pt x="1424" y="830"/>
                </a:cubicBezTo>
                <a:cubicBezTo>
                  <a:pt x="1415" y="836"/>
                  <a:pt x="1382" y="866"/>
                  <a:pt x="1371" y="876"/>
                </a:cubicBezTo>
                <a:cubicBezTo>
                  <a:pt x="1359" y="886"/>
                  <a:pt x="1325" y="916"/>
                  <a:pt x="1309" y="928"/>
                </a:cubicBezTo>
                <a:cubicBezTo>
                  <a:pt x="1293" y="939"/>
                  <a:pt x="1274" y="968"/>
                  <a:pt x="1270" y="971"/>
                </a:cubicBezTo>
                <a:cubicBezTo>
                  <a:pt x="1266" y="974"/>
                  <a:pt x="1237" y="1008"/>
                  <a:pt x="1237" y="1008"/>
                </a:cubicBezTo>
                <a:cubicBezTo>
                  <a:pt x="1237" y="1008"/>
                  <a:pt x="1231" y="1040"/>
                  <a:pt x="1231" y="1046"/>
                </a:cubicBezTo>
                <a:cubicBezTo>
                  <a:pt x="1231" y="1051"/>
                  <a:pt x="1231" y="1102"/>
                  <a:pt x="1234" y="1107"/>
                </a:cubicBezTo>
                <a:cubicBezTo>
                  <a:pt x="1237" y="1113"/>
                  <a:pt x="1245" y="1148"/>
                  <a:pt x="1245" y="1148"/>
                </a:cubicBezTo>
                <a:cubicBezTo>
                  <a:pt x="1245" y="1148"/>
                  <a:pt x="1257" y="1159"/>
                  <a:pt x="1258" y="1170"/>
                </a:cubicBezTo>
                <a:cubicBezTo>
                  <a:pt x="1260" y="1182"/>
                  <a:pt x="1258" y="1219"/>
                  <a:pt x="1258" y="1229"/>
                </a:cubicBezTo>
                <a:cubicBezTo>
                  <a:pt x="1258" y="1239"/>
                  <a:pt x="1263" y="1294"/>
                  <a:pt x="1257" y="1295"/>
                </a:cubicBezTo>
                <a:cubicBezTo>
                  <a:pt x="1251" y="1297"/>
                  <a:pt x="1201" y="1330"/>
                  <a:pt x="1201" y="1330"/>
                </a:cubicBezTo>
                <a:cubicBezTo>
                  <a:pt x="1201" y="1330"/>
                  <a:pt x="1176" y="1349"/>
                  <a:pt x="1175" y="1356"/>
                </a:cubicBezTo>
                <a:cubicBezTo>
                  <a:pt x="1173" y="1363"/>
                  <a:pt x="1178" y="1374"/>
                  <a:pt x="1162" y="1373"/>
                </a:cubicBezTo>
                <a:cubicBezTo>
                  <a:pt x="1146" y="1372"/>
                  <a:pt x="1139" y="1377"/>
                  <a:pt x="1139" y="1383"/>
                </a:cubicBezTo>
                <a:cubicBezTo>
                  <a:pt x="1139" y="1389"/>
                  <a:pt x="1130" y="1394"/>
                  <a:pt x="1138" y="1403"/>
                </a:cubicBezTo>
                <a:cubicBezTo>
                  <a:pt x="1145" y="1412"/>
                  <a:pt x="1158" y="1429"/>
                  <a:pt x="1156" y="1433"/>
                </a:cubicBezTo>
                <a:cubicBezTo>
                  <a:pt x="1155" y="1438"/>
                  <a:pt x="1148" y="1495"/>
                  <a:pt x="1142" y="1498"/>
                </a:cubicBezTo>
                <a:cubicBezTo>
                  <a:pt x="1136" y="1501"/>
                  <a:pt x="1106" y="1524"/>
                  <a:pt x="1102" y="1525"/>
                </a:cubicBezTo>
                <a:cubicBezTo>
                  <a:pt x="1097" y="1527"/>
                  <a:pt x="1089" y="1547"/>
                  <a:pt x="1089" y="1547"/>
                </a:cubicBezTo>
                <a:cubicBezTo>
                  <a:pt x="1089" y="1547"/>
                  <a:pt x="1081" y="1588"/>
                  <a:pt x="1078" y="1596"/>
                </a:cubicBezTo>
                <a:cubicBezTo>
                  <a:pt x="1076" y="1603"/>
                  <a:pt x="1055" y="1633"/>
                  <a:pt x="1050" y="1640"/>
                </a:cubicBezTo>
                <a:cubicBezTo>
                  <a:pt x="1044" y="1647"/>
                  <a:pt x="1027" y="1676"/>
                  <a:pt x="1018" y="1686"/>
                </a:cubicBezTo>
                <a:cubicBezTo>
                  <a:pt x="1009" y="1696"/>
                  <a:pt x="963" y="1736"/>
                  <a:pt x="953" y="1741"/>
                </a:cubicBezTo>
                <a:cubicBezTo>
                  <a:pt x="943" y="1745"/>
                  <a:pt x="904" y="1741"/>
                  <a:pt x="898" y="1741"/>
                </a:cubicBezTo>
                <a:cubicBezTo>
                  <a:pt x="893" y="1741"/>
                  <a:pt x="873" y="1739"/>
                  <a:pt x="864" y="1745"/>
                </a:cubicBezTo>
                <a:cubicBezTo>
                  <a:pt x="855" y="1751"/>
                  <a:pt x="822" y="1774"/>
                  <a:pt x="808" y="1772"/>
                </a:cubicBezTo>
                <a:cubicBezTo>
                  <a:pt x="793" y="1771"/>
                  <a:pt x="778" y="1752"/>
                  <a:pt x="773" y="1746"/>
                </a:cubicBezTo>
                <a:cubicBezTo>
                  <a:pt x="769" y="1741"/>
                  <a:pt x="773" y="1710"/>
                  <a:pt x="769" y="1703"/>
                </a:cubicBezTo>
                <a:cubicBezTo>
                  <a:pt x="765" y="1696"/>
                  <a:pt x="747" y="1649"/>
                  <a:pt x="740" y="1630"/>
                </a:cubicBezTo>
                <a:cubicBezTo>
                  <a:pt x="733" y="1611"/>
                  <a:pt x="708" y="1564"/>
                  <a:pt x="700" y="1557"/>
                </a:cubicBezTo>
                <a:cubicBezTo>
                  <a:pt x="691" y="1550"/>
                  <a:pt x="698" y="1502"/>
                  <a:pt x="696" y="1495"/>
                </a:cubicBezTo>
                <a:cubicBezTo>
                  <a:pt x="693" y="1488"/>
                  <a:pt x="678" y="1413"/>
                  <a:pt x="671" y="1403"/>
                </a:cubicBezTo>
                <a:cubicBezTo>
                  <a:pt x="664" y="1393"/>
                  <a:pt x="634" y="1357"/>
                  <a:pt x="629" y="1347"/>
                </a:cubicBezTo>
                <a:cubicBezTo>
                  <a:pt x="625" y="1337"/>
                  <a:pt x="631" y="1288"/>
                  <a:pt x="631" y="1288"/>
                </a:cubicBezTo>
                <a:cubicBezTo>
                  <a:pt x="647" y="1257"/>
                  <a:pt x="647" y="1257"/>
                  <a:pt x="647" y="1257"/>
                </a:cubicBezTo>
                <a:cubicBezTo>
                  <a:pt x="665" y="1239"/>
                  <a:pt x="665" y="1239"/>
                  <a:pt x="665" y="1239"/>
                </a:cubicBezTo>
                <a:cubicBezTo>
                  <a:pt x="677" y="1199"/>
                  <a:pt x="677" y="1199"/>
                  <a:pt x="677" y="1199"/>
                </a:cubicBezTo>
                <a:cubicBezTo>
                  <a:pt x="667" y="1163"/>
                  <a:pt x="667" y="1163"/>
                  <a:pt x="667" y="1163"/>
                </a:cubicBezTo>
                <a:cubicBezTo>
                  <a:pt x="648" y="1137"/>
                  <a:pt x="648" y="1137"/>
                  <a:pt x="648" y="1137"/>
                </a:cubicBezTo>
                <a:cubicBezTo>
                  <a:pt x="654" y="1120"/>
                  <a:pt x="654" y="1120"/>
                  <a:pt x="654" y="1120"/>
                </a:cubicBezTo>
                <a:cubicBezTo>
                  <a:pt x="664" y="1114"/>
                  <a:pt x="649" y="1086"/>
                  <a:pt x="649" y="1086"/>
                </a:cubicBezTo>
                <a:cubicBezTo>
                  <a:pt x="636" y="1071"/>
                  <a:pt x="636" y="1071"/>
                  <a:pt x="636" y="1071"/>
                </a:cubicBezTo>
                <a:cubicBezTo>
                  <a:pt x="641" y="1025"/>
                  <a:pt x="641" y="1025"/>
                  <a:pt x="641" y="1025"/>
                </a:cubicBezTo>
                <a:cubicBezTo>
                  <a:pt x="603" y="1002"/>
                  <a:pt x="603" y="1002"/>
                  <a:pt x="603" y="1002"/>
                </a:cubicBezTo>
                <a:cubicBezTo>
                  <a:pt x="580" y="981"/>
                  <a:pt x="580" y="981"/>
                  <a:pt x="580" y="981"/>
                </a:cubicBezTo>
                <a:cubicBezTo>
                  <a:pt x="543" y="952"/>
                  <a:pt x="543" y="952"/>
                  <a:pt x="543" y="952"/>
                </a:cubicBezTo>
                <a:cubicBezTo>
                  <a:pt x="529" y="929"/>
                  <a:pt x="529" y="929"/>
                  <a:pt x="529" y="929"/>
                </a:cubicBezTo>
                <a:cubicBezTo>
                  <a:pt x="557" y="915"/>
                  <a:pt x="557" y="915"/>
                  <a:pt x="557" y="915"/>
                </a:cubicBezTo>
                <a:cubicBezTo>
                  <a:pt x="572" y="893"/>
                  <a:pt x="572" y="893"/>
                  <a:pt x="572" y="893"/>
                </a:cubicBezTo>
                <a:cubicBezTo>
                  <a:pt x="556" y="870"/>
                  <a:pt x="556" y="870"/>
                  <a:pt x="556" y="870"/>
                </a:cubicBezTo>
                <a:cubicBezTo>
                  <a:pt x="573" y="856"/>
                  <a:pt x="573" y="856"/>
                  <a:pt x="573" y="856"/>
                </a:cubicBezTo>
                <a:cubicBezTo>
                  <a:pt x="579" y="847"/>
                  <a:pt x="579" y="847"/>
                  <a:pt x="579" y="847"/>
                </a:cubicBezTo>
                <a:cubicBezTo>
                  <a:pt x="556" y="826"/>
                  <a:pt x="556" y="826"/>
                  <a:pt x="556" y="826"/>
                </a:cubicBezTo>
                <a:cubicBezTo>
                  <a:pt x="541" y="813"/>
                  <a:pt x="541" y="813"/>
                  <a:pt x="541" y="813"/>
                </a:cubicBezTo>
                <a:cubicBezTo>
                  <a:pt x="497" y="819"/>
                  <a:pt x="497" y="819"/>
                  <a:pt x="497" y="819"/>
                </a:cubicBezTo>
                <a:cubicBezTo>
                  <a:pt x="461" y="778"/>
                  <a:pt x="461" y="778"/>
                  <a:pt x="461" y="778"/>
                </a:cubicBezTo>
                <a:cubicBezTo>
                  <a:pt x="461" y="778"/>
                  <a:pt x="429" y="773"/>
                  <a:pt x="416" y="776"/>
                </a:cubicBezTo>
                <a:cubicBezTo>
                  <a:pt x="403" y="778"/>
                  <a:pt x="383" y="786"/>
                  <a:pt x="372" y="788"/>
                </a:cubicBezTo>
                <a:cubicBezTo>
                  <a:pt x="360" y="791"/>
                  <a:pt x="340" y="799"/>
                  <a:pt x="333" y="801"/>
                </a:cubicBezTo>
                <a:cubicBezTo>
                  <a:pt x="325" y="804"/>
                  <a:pt x="314" y="801"/>
                  <a:pt x="304" y="800"/>
                </a:cubicBezTo>
                <a:cubicBezTo>
                  <a:pt x="294" y="799"/>
                  <a:pt x="292" y="794"/>
                  <a:pt x="278" y="799"/>
                </a:cubicBezTo>
                <a:cubicBezTo>
                  <a:pt x="264" y="803"/>
                  <a:pt x="220" y="817"/>
                  <a:pt x="213" y="817"/>
                </a:cubicBezTo>
                <a:cubicBezTo>
                  <a:pt x="206" y="817"/>
                  <a:pt x="174" y="809"/>
                  <a:pt x="169" y="804"/>
                </a:cubicBezTo>
                <a:cubicBezTo>
                  <a:pt x="163" y="800"/>
                  <a:pt x="118" y="770"/>
                  <a:pt x="114" y="763"/>
                </a:cubicBezTo>
                <a:cubicBezTo>
                  <a:pt x="110" y="755"/>
                  <a:pt x="107" y="738"/>
                  <a:pt x="97" y="734"/>
                </a:cubicBezTo>
                <a:cubicBezTo>
                  <a:pt x="87" y="730"/>
                  <a:pt x="72" y="714"/>
                  <a:pt x="69" y="708"/>
                </a:cubicBezTo>
                <a:cubicBezTo>
                  <a:pt x="66" y="702"/>
                  <a:pt x="48" y="674"/>
                  <a:pt x="42" y="674"/>
                </a:cubicBezTo>
                <a:cubicBezTo>
                  <a:pt x="36" y="674"/>
                  <a:pt x="13" y="658"/>
                  <a:pt x="13" y="658"/>
                </a:cubicBezTo>
                <a:cubicBezTo>
                  <a:pt x="13" y="658"/>
                  <a:pt x="13" y="632"/>
                  <a:pt x="9" y="625"/>
                </a:cubicBezTo>
                <a:cubicBezTo>
                  <a:pt x="4" y="618"/>
                  <a:pt x="10" y="552"/>
                  <a:pt x="10" y="547"/>
                </a:cubicBezTo>
                <a:cubicBezTo>
                  <a:pt x="10" y="543"/>
                  <a:pt x="20" y="516"/>
                  <a:pt x="20" y="516"/>
                </a:cubicBezTo>
                <a:cubicBezTo>
                  <a:pt x="12" y="437"/>
                  <a:pt x="12" y="437"/>
                  <a:pt x="12" y="437"/>
                </a:cubicBezTo>
                <a:cubicBezTo>
                  <a:pt x="0" y="419"/>
                  <a:pt x="0" y="419"/>
                  <a:pt x="0" y="419"/>
                </a:cubicBezTo>
                <a:cubicBezTo>
                  <a:pt x="0" y="419"/>
                  <a:pt x="12" y="384"/>
                  <a:pt x="17" y="376"/>
                </a:cubicBezTo>
                <a:cubicBezTo>
                  <a:pt x="23" y="369"/>
                  <a:pt x="40" y="353"/>
                  <a:pt x="42" y="348"/>
                </a:cubicBezTo>
                <a:cubicBezTo>
                  <a:pt x="43" y="342"/>
                  <a:pt x="66" y="310"/>
                  <a:pt x="69" y="303"/>
                </a:cubicBezTo>
                <a:cubicBezTo>
                  <a:pt x="72" y="296"/>
                  <a:pt x="94" y="269"/>
                  <a:pt x="98" y="266"/>
                </a:cubicBezTo>
                <a:cubicBezTo>
                  <a:pt x="102" y="263"/>
                  <a:pt x="135" y="236"/>
                  <a:pt x="135" y="236"/>
                </a:cubicBezTo>
                <a:lnTo>
                  <a:pt x="167" y="1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1" name="Freeform 71">
            <a:extLst>
              <a:ext uri="{FF2B5EF4-FFF2-40B4-BE49-F238E27FC236}">
                <a16:creationId xmlns:a16="http://schemas.microsoft.com/office/drawing/2014/main" id="{5801AF88-C6CD-B541-AC4D-6D5C78CBE6C0}"/>
              </a:ext>
            </a:extLst>
          </p:cNvPr>
          <p:cNvSpPr>
            <a:spLocks/>
          </p:cNvSpPr>
          <p:nvPr/>
        </p:nvSpPr>
        <p:spPr bwMode="auto">
          <a:xfrm>
            <a:off x="6498864" y="2301063"/>
            <a:ext cx="309872" cy="307495"/>
          </a:xfrm>
          <a:custGeom>
            <a:avLst/>
            <a:gdLst/>
            <a:ahLst/>
            <a:cxnLst>
              <a:cxn ang="0">
                <a:pos x="13" y="289"/>
              </a:cxn>
              <a:cxn ang="0">
                <a:pos x="33" y="239"/>
              </a:cxn>
              <a:cxn ang="0">
                <a:pos x="54" y="209"/>
              </a:cxn>
              <a:cxn ang="0">
                <a:pos x="31" y="153"/>
              </a:cxn>
              <a:cxn ang="0">
                <a:pos x="54" y="174"/>
              </a:cxn>
              <a:cxn ang="0">
                <a:pos x="85" y="168"/>
              </a:cxn>
              <a:cxn ang="0">
                <a:pos x="113" y="120"/>
              </a:cxn>
              <a:cxn ang="0">
                <a:pos x="152" y="90"/>
              </a:cxn>
              <a:cxn ang="0">
                <a:pos x="175" y="67"/>
              </a:cxn>
              <a:cxn ang="0">
                <a:pos x="216" y="69"/>
              </a:cxn>
              <a:cxn ang="0">
                <a:pos x="264" y="41"/>
              </a:cxn>
              <a:cxn ang="0">
                <a:pos x="305" y="2"/>
              </a:cxn>
              <a:cxn ang="0">
                <a:pos x="337" y="24"/>
              </a:cxn>
              <a:cxn ang="0">
                <a:pos x="318" y="77"/>
              </a:cxn>
              <a:cxn ang="0">
                <a:pos x="221" y="131"/>
              </a:cxn>
              <a:cxn ang="0">
                <a:pos x="149" y="200"/>
              </a:cxn>
              <a:cxn ang="0">
                <a:pos x="130" y="230"/>
              </a:cxn>
              <a:cxn ang="0">
                <a:pos x="111" y="226"/>
              </a:cxn>
              <a:cxn ang="0">
                <a:pos x="98" y="254"/>
              </a:cxn>
              <a:cxn ang="0">
                <a:pos x="93" y="271"/>
              </a:cxn>
              <a:cxn ang="0">
                <a:pos x="91" y="293"/>
              </a:cxn>
              <a:cxn ang="0">
                <a:pos x="76" y="319"/>
              </a:cxn>
              <a:cxn ang="0">
                <a:pos x="63" y="338"/>
              </a:cxn>
              <a:cxn ang="0">
                <a:pos x="39" y="323"/>
              </a:cxn>
              <a:cxn ang="0">
                <a:pos x="13" y="314"/>
              </a:cxn>
              <a:cxn ang="0">
                <a:pos x="13" y="289"/>
              </a:cxn>
            </a:cxnLst>
            <a:rect l="0" t="0" r="r" b="b"/>
            <a:pathLst>
              <a:path w="340" h="338">
                <a:moveTo>
                  <a:pt x="13" y="289"/>
                </a:moveTo>
                <a:cubicBezTo>
                  <a:pt x="13" y="289"/>
                  <a:pt x="29" y="248"/>
                  <a:pt x="33" y="239"/>
                </a:cubicBezTo>
                <a:cubicBezTo>
                  <a:pt x="37" y="230"/>
                  <a:pt x="54" y="209"/>
                  <a:pt x="54" y="209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1" y="153"/>
                  <a:pt x="48" y="166"/>
                  <a:pt x="54" y="174"/>
                </a:cubicBezTo>
                <a:cubicBezTo>
                  <a:pt x="61" y="183"/>
                  <a:pt x="78" y="172"/>
                  <a:pt x="85" y="168"/>
                </a:cubicBezTo>
                <a:cubicBezTo>
                  <a:pt x="91" y="164"/>
                  <a:pt x="106" y="127"/>
                  <a:pt x="113" y="120"/>
                </a:cubicBezTo>
                <a:cubicBezTo>
                  <a:pt x="119" y="114"/>
                  <a:pt x="143" y="95"/>
                  <a:pt x="152" y="90"/>
                </a:cubicBezTo>
                <a:cubicBezTo>
                  <a:pt x="160" y="86"/>
                  <a:pt x="169" y="67"/>
                  <a:pt x="175" y="67"/>
                </a:cubicBezTo>
                <a:cubicBezTo>
                  <a:pt x="182" y="67"/>
                  <a:pt x="210" y="71"/>
                  <a:pt x="216" y="69"/>
                </a:cubicBezTo>
                <a:cubicBezTo>
                  <a:pt x="223" y="67"/>
                  <a:pt x="264" y="41"/>
                  <a:pt x="264" y="41"/>
                </a:cubicBezTo>
                <a:cubicBezTo>
                  <a:pt x="264" y="41"/>
                  <a:pt x="286" y="0"/>
                  <a:pt x="305" y="2"/>
                </a:cubicBezTo>
                <a:cubicBezTo>
                  <a:pt x="324" y="4"/>
                  <a:pt x="335" y="13"/>
                  <a:pt x="337" y="24"/>
                </a:cubicBezTo>
                <a:cubicBezTo>
                  <a:pt x="340" y="34"/>
                  <a:pt x="331" y="69"/>
                  <a:pt x="318" y="77"/>
                </a:cubicBezTo>
                <a:cubicBezTo>
                  <a:pt x="305" y="86"/>
                  <a:pt x="247" y="114"/>
                  <a:pt x="221" y="131"/>
                </a:cubicBezTo>
                <a:cubicBezTo>
                  <a:pt x="195" y="149"/>
                  <a:pt x="162" y="187"/>
                  <a:pt x="149" y="200"/>
                </a:cubicBezTo>
                <a:cubicBezTo>
                  <a:pt x="137" y="213"/>
                  <a:pt x="141" y="230"/>
                  <a:pt x="130" y="230"/>
                </a:cubicBezTo>
                <a:cubicBezTo>
                  <a:pt x="119" y="230"/>
                  <a:pt x="111" y="226"/>
                  <a:pt x="111" y="226"/>
                </a:cubicBezTo>
                <a:cubicBezTo>
                  <a:pt x="98" y="254"/>
                  <a:pt x="98" y="254"/>
                  <a:pt x="98" y="25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76" y="319"/>
                  <a:pt x="76" y="319"/>
                  <a:pt x="76" y="319"/>
                </a:cubicBezTo>
                <a:cubicBezTo>
                  <a:pt x="63" y="338"/>
                  <a:pt x="63" y="338"/>
                  <a:pt x="63" y="338"/>
                </a:cubicBezTo>
                <a:cubicBezTo>
                  <a:pt x="39" y="323"/>
                  <a:pt x="39" y="323"/>
                  <a:pt x="39" y="323"/>
                </a:cubicBez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0" y="293"/>
                  <a:pt x="13" y="28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2" name="Freeform 72">
            <a:extLst>
              <a:ext uri="{FF2B5EF4-FFF2-40B4-BE49-F238E27FC236}">
                <a16:creationId xmlns:a16="http://schemas.microsoft.com/office/drawing/2014/main" id="{6BB33F1F-9BD9-5A4E-AC4E-C93D4E7754FE}"/>
              </a:ext>
            </a:extLst>
          </p:cNvPr>
          <p:cNvSpPr>
            <a:spLocks/>
          </p:cNvSpPr>
          <p:nvPr/>
        </p:nvSpPr>
        <p:spPr bwMode="auto">
          <a:xfrm>
            <a:off x="6446558" y="2604595"/>
            <a:ext cx="131557" cy="173560"/>
          </a:xfrm>
          <a:custGeom>
            <a:avLst/>
            <a:gdLst/>
            <a:ahLst/>
            <a:cxnLst>
              <a:cxn ang="0">
                <a:pos x="69" y="6"/>
              </a:cxn>
              <a:cxn ang="0">
                <a:pos x="84" y="0"/>
              </a:cxn>
              <a:cxn ang="0">
                <a:pos x="117" y="15"/>
              </a:cxn>
              <a:cxn ang="0">
                <a:pos x="100" y="60"/>
              </a:cxn>
              <a:cxn ang="0">
                <a:pos x="97" y="123"/>
              </a:cxn>
              <a:cxn ang="0">
                <a:pos x="128" y="163"/>
              </a:cxn>
              <a:cxn ang="0">
                <a:pos x="134" y="191"/>
              </a:cxn>
              <a:cxn ang="0">
                <a:pos x="58" y="183"/>
              </a:cxn>
              <a:cxn ang="0">
                <a:pos x="56" y="151"/>
              </a:cxn>
              <a:cxn ang="0">
                <a:pos x="30" y="129"/>
              </a:cxn>
              <a:cxn ang="0">
                <a:pos x="11" y="105"/>
              </a:cxn>
              <a:cxn ang="0">
                <a:pos x="13" y="84"/>
              </a:cxn>
              <a:cxn ang="0">
                <a:pos x="28" y="60"/>
              </a:cxn>
              <a:cxn ang="0">
                <a:pos x="30" y="28"/>
              </a:cxn>
              <a:cxn ang="0">
                <a:pos x="46" y="13"/>
              </a:cxn>
              <a:cxn ang="0">
                <a:pos x="69" y="6"/>
              </a:cxn>
            </a:cxnLst>
            <a:rect l="0" t="0" r="r" b="b"/>
            <a:pathLst>
              <a:path w="145" h="191">
                <a:moveTo>
                  <a:pt x="69" y="6"/>
                </a:moveTo>
                <a:cubicBezTo>
                  <a:pt x="84" y="0"/>
                  <a:pt x="84" y="0"/>
                  <a:pt x="84" y="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15"/>
                  <a:pt x="102" y="47"/>
                  <a:pt x="100" y="60"/>
                </a:cubicBezTo>
                <a:cubicBezTo>
                  <a:pt x="97" y="73"/>
                  <a:pt x="87" y="110"/>
                  <a:pt x="97" y="123"/>
                </a:cubicBezTo>
                <a:cubicBezTo>
                  <a:pt x="108" y="135"/>
                  <a:pt x="128" y="163"/>
                  <a:pt x="128" y="163"/>
                </a:cubicBezTo>
                <a:cubicBezTo>
                  <a:pt x="128" y="163"/>
                  <a:pt x="145" y="191"/>
                  <a:pt x="134" y="191"/>
                </a:cubicBezTo>
                <a:cubicBezTo>
                  <a:pt x="123" y="191"/>
                  <a:pt x="65" y="191"/>
                  <a:pt x="58" y="183"/>
                </a:cubicBezTo>
                <a:cubicBezTo>
                  <a:pt x="52" y="174"/>
                  <a:pt x="65" y="157"/>
                  <a:pt x="56" y="151"/>
                </a:cubicBezTo>
                <a:cubicBezTo>
                  <a:pt x="48" y="144"/>
                  <a:pt x="48" y="131"/>
                  <a:pt x="30" y="129"/>
                </a:cubicBezTo>
                <a:cubicBezTo>
                  <a:pt x="13" y="127"/>
                  <a:pt x="11" y="112"/>
                  <a:pt x="11" y="105"/>
                </a:cubicBezTo>
                <a:cubicBezTo>
                  <a:pt x="11" y="99"/>
                  <a:pt x="0" y="95"/>
                  <a:pt x="13" y="84"/>
                </a:cubicBezTo>
                <a:cubicBezTo>
                  <a:pt x="26" y="73"/>
                  <a:pt x="28" y="60"/>
                  <a:pt x="28" y="60"/>
                </a:cubicBezTo>
                <a:cubicBezTo>
                  <a:pt x="30" y="28"/>
                  <a:pt x="30" y="28"/>
                  <a:pt x="30" y="28"/>
                </a:cubicBezTo>
                <a:cubicBezTo>
                  <a:pt x="46" y="13"/>
                  <a:pt x="46" y="13"/>
                  <a:pt x="46" y="13"/>
                </a:cubicBezTo>
                <a:lnTo>
                  <a:pt x="6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3" name="Freeform 73">
            <a:extLst>
              <a:ext uri="{FF2B5EF4-FFF2-40B4-BE49-F238E27FC236}">
                <a16:creationId xmlns:a16="http://schemas.microsoft.com/office/drawing/2014/main" id="{90972D5E-1FF3-044D-ABCB-B6E90CF68D78}"/>
              </a:ext>
            </a:extLst>
          </p:cNvPr>
          <p:cNvSpPr>
            <a:spLocks/>
          </p:cNvSpPr>
          <p:nvPr/>
        </p:nvSpPr>
        <p:spPr bwMode="auto">
          <a:xfrm>
            <a:off x="4232280" y="3628521"/>
            <a:ext cx="148992" cy="156917"/>
          </a:xfrm>
          <a:custGeom>
            <a:avLst/>
            <a:gdLst/>
            <a:ahLst/>
            <a:cxnLst>
              <a:cxn ang="0">
                <a:pos x="75" y="20"/>
              </a:cxn>
              <a:cxn ang="0">
                <a:pos x="26" y="132"/>
              </a:cxn>
              <a:cxn ang="0">
                <a:pos x="89" y="137"/>
              </a:cxn>
              <a:cxn ang="0">
                <a:pos x="87" y="172"/>
              </a:cxn>
              <a:cxn ang="0">
                <a:pos x="115" y="149"/>
              </a:cxn>
              <a:cxn ang="0">
                <a:pos x="153" y="158"/>
              </a:cxn>
              <a:cxn ang="0">
                <a:pos x="164" y="137"/>
              </a:cxn>
              <a:cxn ang="0">
                <a:pos x="144" y="123"/>
              </a:cxn>
              <a:cxn ang="0">
                <a:pos x="141" y="94"/>
              </a:cxn>
              <a:cxn ang="0">
                <a:pos x="121" y="71"/>
              </a:cxn>
              <a:cxn ang="0">
                <a:pos x="92" y="77"/>
              </a:cxn>
              <a:cxn ang="0">
                <a:pos x="75" y="20"/>
              </a:cxn>
            </a:cxnLst>
            <a:rect l="0" t="0" r="r" b="b"/>
            <a:pathLst>
              <a:path w="164" h="172">
                <a:moveTo>
                  <a:pt x="75" y="20"/>
                </a:moveTo>
                <a:cubicBezTo>
                  <a:pt x="75" y="20"/>
                  <a:pt x="0" y="123"/>
                  <a:pt x="26" y="132"/>
                </a:cubicBezTo>
                <a:cubicBezTo>
                  <a:pt x="52" y="140"/>
                  <a:pt x="89" y="129"/>
                  <a:pt x="89" y="137"/>
                </a:cubicBezTo>
                <a:cubicBezTo>
                  <a:pt x="89" y="146"/>
                  <a:pt x="75" y="172"/>
                  <a:pt x="87" y="172"/>
                </a:cubicBezTo>
                <a:cubicBezTo>
                  <a:pt x="98" y="172"/>
                  <a:pt x="104" y="152"/>
                  <a:pt x="115" y="149"/>
                </a:cubicBezTo>
                <a:cubicBezTo>
                  <a:pt x="127" y="146"/>
                  <a:pt x="153" y="158"/>
                  <a:pt x="153" y="158"/>
                </a:cubicBezTo>
                <a:cubicBezTo>
                  <a:pt x="164" y="137"/>
                  <a:pt x="164" y="137"/>
                  <a:pt x="164" y="137"/>
                </a:cubicBezTo>
                <a:cubicBezTo>
                  <a:pt x="164" y="137"/>
                  <a:pt x="144" y="132"/>
                  <a:pt x="144" y="123"/>
                </a:cubicBezTo>
                <a:cubicBezTo>
                  <a:pt x="144" y="114"/>
                  <a:pt x="147" y="103"/>
                  <a:pt x="141" y="94"/>
                </a:cubicBezTo>
                <a:cubicBezTo>
                  <a:pt x="136" y="86"/>
                  <a:pt x="136" y="74"/>
                  <a:pt x="121" y="71"/>
                </a:cubicBezTo>
                <a:cubicBezTo>
                  <a:pt x="107" y="69"/>
                  <a:pt x="84" y="92"/>
                  <a:pt x="92" y="77"/>
                </a:cubicBezTo>
                <a:cubicBezTo>
                  <a:pt x="101" y="63"/>
                  <a:pt x="115" y="0"/>
                  <a:pt x="75" y="2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D6BE1AED-E65D-5540-A56A-B9B0FDDB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300" y="360608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C84F04AB-BA24-714C-876A-5FEF3DE3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481" y="5017845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73" name="Oval 13">
            <a:extLst>
              <a:ext uri="{FF2B5EF4-FFF2-40B4-BE49-F238E27FC236}">
                <a16:creationId xmlns:a16="http://schemas.microsoft.com/office/drawing/2014/main" id="{0CAB4593-51CD-7648-B1BF-399254E80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601" y="3952144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4D960D32-EC16-6E4E-98A8-1E08F2E7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231" y="395902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97A8BE-4369-7941-ACFB-F8D5E00C29D4}"/>
              </a:ext>
            </a:extLst>
          </p:cNvPr>
          <p:cNvSpPr/>
          <p:nvPr/>
        </p:nvSpPr>
        <p:spPr>
          <a:xfrm>
            <a:off x="8400580" y="1559035"/>
            <a:ext cx="1764699" cy="176469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2B470447-12DD-D245-8823-EE0C7FB0F383}"/>
              </a:ext>
            </a:extLst>
          </p:cNvPr>
          <p:cNvSpPr>
            <a:spLocks/>
          </p:cNvSpPr>
          <p:nvPr/>
        </p:nvSpPr>
        <p:spPr bwMode="auto">
          <a:xfrm>
            <a:off x="8541756" y="1778708"/>
            <a:ext cx="1411759" cy="1403852"/>
          </a:xfrm>
          <a:custGeom>
            <a:avLst/>
            <a:gdLst/>
            <a:ahLst/>
            <a:cxnLst>
              <a:cxn ang="0">
                <a:pos x="1407" y="945"/>
              </a:cxn>
              <a:cxn ang="0">
                <a:pos x="1109" y="715"/>
              </a:cxn>
              <a:cxn ang="0">
                <a:pos x="1232" y="1124"/>
              </a:cxn>
              <a:cxn ang="0">
                <a:pos x="1053" y="1283"/>
              </a:cxn>
              <a:cxn ang="0">
                <a:pos x="918" y="1299"/>
              </a:cxn>
              <a:cxn ang="0">
                <a:pos x="655" y="1224"/>
              </a:cxn>
              <a:cxn ang="0">
                <a:pos x="333" y="1236"/>
              </a:cxn>
              <a:cxn ang="0">
                <a:pos x="51" y="1347"/>
              </a:cxn>
              <a:cxn ang="0">
                <a:pos x="22" y="1574"/>
              </a:cxn>
              <a:cxn ang="0">
                <a:pos x="239" y="1763"/>
              </a:cxn>
              <a:cxn ang="0">
                <a:pos x="666" y="1938"/>
              </a:cxn>
              <a:cxn ang="0">
                <a:pos x="923" y="2132"/>
              </a:cxn>
              <a:cxn ang="0">
                <a:pos x="1162" y="2582"/>
              </a:cxn>
              <a:cxn ang="0">
                <a:pos x="1278" y="2726"/>
              </a:cxn>
              <a:cxn ang="0">
                <a:pos x="1273" y="2808"/>
              </a:cxn>
              <a:cxn ang="0">
                <a:pos x="1459" y="3163"/>
              </a:cxn>
              <a:cxn ang="0">
                <a:pos x="1284" y="3253"/>
              </a:cxn>
              <a:cxn ang="0">
                <a:pos x="1241" y="3600"/>
              </a:cxn>
              <a:cxn ang="0">
                <a:pos x="1090" y="4324"/>
              </a:cxn>
              <a:cxn ang="0">
                <a:pos x="1180" y="4457"/>
              </a:cxn>
              <a:cxn ang="0">
                <a:pos x="1459" y="4587"/>
              </a:cxn>
              <a:cxn ang="0">
                <a:pos x="1965" y="4679"/>
              </a:cxn>
              <a:cxn ang="0">
                <a:pos x="2328" y="4684"/>
              </a:cxn>
              <a:cxn ang="0">
                <a:pos x="2707" y="4836"/>
              </a:cxn>
              <a:cxn ang="0">
                <a:pos x="3055" y="4465"/>
              </a:cxn>
              <a:cxn ang="0">
                <a:pos x="3556" y="4207"/>
              </a:cxn>
              <a:cxn ang="0">
                <a:pos x="3932" y="4274"/>
              </a:cxn>
              <a:cxn ang="0">
                <a:pos x="4224" y="4382"/>
              </a:cxn>
              <a:cxn ang="0">
                <a:pos x="4489" y="4428"/>
              </a:cxn>
              <a:cxn ang="0">
                <a:pos x="4693" y="4274"/>
              </a:cxn>
              <a:cxn ang="0">
                <a:pos x="4945" y="4075"/>
              </a:cxn>
              <a:cxn ang="0">
                <a:pos x="5051" y="3916"/>
              </a:cxn>
              <a:cxn ang="0">
                <a:pos x="4804" y="3770"/>
              </a:cxn>
              <a:cxn ang="0">
                <a:pos x="4733" y="3630"/>
              </a:cxn>
              <a:cxn ang="0">
                <a:pos x="4778" y="3425"/>
              </a:cxn>
              <a:cxn ang="0">
                <a:pos x="4741" y="3237"/>
              </a:cxn>
              <a:cxn ang="0">
                <a:pos x="4709" y="2975"/>
              </a:cxn>
              <a:cxn ang="0">
                <a:pos x="4666" y="2669"/>
              </a:cxn>
              <a:cxn ang="0">
                <a:pos x="4422" y="2669"/>
              </a:cxn>
              <a:cxn ang="0">
                <a:pos x="4377" y="2601"/>
              </a:cxn>
              <a:cxn ang="0">
                <a:pos x="4510" y="2262"/>
              </a:cxn>
              <a:cxn ang="0">
                <a:pos x="4682" y="2005"/>
              </a:cxn>
              <a:cxn ang="0">
                <a:pos x="4889" y="1906"/>
              </a:cxn>
              <a:cxn ang="0">
                <a:pos x="4908" y="1684"/>
              </a:cxn>
              <a:cxn ang="0">
                <a:pos x="5014" y="1252"/>
              </a:cxn>
              <a:cxn ang="0">
                <a:pos x="5006" y="1058"/>
              </a:cxn>
              <a:cxn ang="0">
                <a:pos x="4794" y="1010"/>
              </a:cxn>
              <a:cxn ang="0">
                <a:pos x="4552" y="1016"/>
              </a:cxn>
              <a:cxn ang="0">
                <a:pos x="4454" y="886"/>
              </a:cxn>
              <a:cxn ang="0">
                <a:pos x="4208" y="857"/>
              </a:cxn>
              <a:cxn ang="0">
                <a:pos x="3972" y="796"/>
              </a:cxn>
              <a:cxn ang="0">
                <a:pos x="3768" y="621"/>
              </a:cxn>
              <a:cxn ang="0">
                <a:pos x="3680" y="546"/>
              </a:cxn>
              <a:cxn ang="0">
                <a:pos x="3511" y="523"/>
              </a:cxn>
              <a:cxn ang="0">
                <a:pos x="3325" y="432"/>
              </a:cxn>
              <a:cxn ang="0">
                <a:pos x="2986" y="173"/>
              </a:cxn>
              <a:cxn ang="0">
                <a:pos x="2872" y="8"/>
              </a:cxn>
              <a:cxn ang="0">
                <a:pos x="2511" y="488"/>
              </a:cxn>
              <a:cxn ang="0">
                <a:pos x="1908" y="922"/>
              </a:cxn>
            </a:cxnLst>
            <a:rect l="0" t="0" r="r" b="b"/>
            <a:pathLst>
              <a:path w="5154" h="4906">
                <a:moveTo>
                  <a:pt x="1908" y="922"/>
                </a:moveTo>
                <a:cubicBezTo>
                  <a:pt x="1908" y="922"/>
                  <a:pt x="1872" y="953"/>
                  <a:pt x="1832" y="965"/>
                </a:cubicBezTo>
                <a:cubicBezTo>
                  <a:pt x="1793" y="977"/>
                  <a:pt x="1717" y="942"/>
                  <a:pt x="1661" y="943"/>
                </a:cubicBezTo>
                <a:cubicBezTo>
                  <a:pt x="1606" y="945"/>
                  <a:pt x="1518" y="922"/>
                  <a:pt x="1502" y="922"/>
                </a:cubicBezTo>
                <a:cubicBezTo>
                  <a:pt x="1486" y="922"/>
                  <a:pt x="1463" y="922"/>
                  <a:pt x="1463" y="922"/>
                </a:cubicBezTo>
                <a:cubicBezTo>
                  <a:pt x="1407" y="945"/>
                  <a:pt x="1407" y="945"/>
                  <a:pt x="1407" y="945"/>
                </a:cubicBezTo>
                <a:cubicBezTo>
                  <a:pt x="1407" y="945"/>
                  <a:pt x="1399" y="858"/>
                  <a:pt x="1359" y="830"/>
                </a:cubicBezTo>
                <a:cubicBezTo>
                  <a:pt x="1319" y="802"/>
                  <a:pt x="1359" y="782"/>
                  <a:pt x="1359" y="782"/>
                </a:cubicBezTo>
                <a:cubicBezTo>
                  <a:pt x="1371" y="751"/>
                  <a:pt x="1371" y="751"/>
                  <a:pt x="1371" y="751"/>
                </a:cubicBezTo>
                <a:cubicBezTo>
                  <a:pt x="1371" y="751"/>
                  <a:pt x="1256" y="727"/>
                  <a:pt x="1244" y="751"/>
                </a:cubicBezTo>
                <a:cubicBezTo>
                  <a:pt x="1232" y="774"/>
                  <a:pt x="1204" y="745"/>
                  <a:pt x="1184" y="740"/>
                </a:cubicBezTo>
                <a:cubicBezTo>
                  <a:pt x="1164" y="735"/>
                  <a:pt x="1109" y="715"/>
                  <a:pt x="1109" y="715"/>
                </a:cubicBezTo>
                <a:cubicBezTo>
                  <a:pt x="1109" y="715"/>
                  <a:pt x="1081" y="715"/>
                  <a:pt x="1109" y="743"/>
                </a:cubicBezTo>
                <a:cubicBezTo>
                  <a:pt x="1136" y="771"/>
                  <a:pt x="1140" y="786"/>
                  <a:pt x="1129" y="810"/>
                </a:cubicBezTo>
                <a:cubicBezTo>
                  <a:pt x="1117" y="834"/>
                  <a:pt x="1109" y="854"/>
                  <a:pt x="1121" y="886"/>
                </a:cubicBezTo>
                <a:cubicBezTo>
                  <a:pt x="1133" y="918"/>
                  <a:pt x="1180" y="945"/>
                  <a:pt x="1180" y="945"/>
                </a:cubicBezTo>
                <a:cubicBezTo>
                  <a:pt x="1180" y="945"/>
                  <a:pt x="1172" y="1001"/>
                  <a:pt x="1188" y="1029"/>
                </a:cubicBezTo>
                <a:cubicBezTo>
                  <a:pt x="1204" y="1057"/>
                  <a:pt x="1228" y="1085"/>
                  <a:pt x="1232" y="1124"/>
                </a:cubicBezTo>
                <a:cubicBezTo>
                  <a:pt x="1236" y="1164"/>
                  <a:pt x="1212" y="1208"/>
                  <a:pt x="1212" y="1208"/>
                </a:cubicBezTo>
                <a:cubicBezTo>
                  <a:pt x="1212" y="1208"/>
                  <a:pt x="1228" y="1272"/>
                  <a:pt x="1248" y="1283"/>
                </a:cubicBezTo>
                <a:cubicBezTo>
                  <a:pt x="1268" y="1295"/>
                  <a:pt x="1292" y="1343"/>
                  <a:pt x="1248" y="1343"/>
                </a:cubicBezTo>
                <a:cubicBezTo>
                  <a:pt x="1204" y="1343"/>
                  <a:pt x="1113" y="1343"/>
                  <a:pt x="1113" y="1343"/>
                </a:cubicBezTo>
                <a:cubicBezTo>
                  <a:pt x="1113" y="1343"/>
                  <a:pt x="1072" y="1307"/>
                  <a:pt x="1096" y="1299"/>
                </a:cubicBezTo>
                <a:cubicBezTo>
                  <a:pt x="1121" y="1291"/>
                  <a:pt x="1053" y="1283"/>
                  <a:pt x="1053" y="1283"/>
                </a:cubicBezTo>
                <a:cubicBezTo>
                  <a:pt x="1053" y="1283"/>
                  <a:pt x="1021" y="1315"/>
                  <a:pt x="1009" y="1315"/>
                </a:cubicBezTo>
                <a:cubicBezTo>
                  <a:pt x="997" y="1315"/>
                  <a:pt x="997" y="1315"/>
                  <a:pt x="997" y="1315"/>
                </a:cubicBezTo>
                <a:cubicBezTo>
                  <a:pt x="997" y="1315"/>
                  <a:pt x="997" y="1315"/>
                  <a:pt x="997" y="1315"/>
                </a:cubicBezTo>
                <a:cubicBezTo>
                  <a:pt x="977" y="1315"/>
                  <a:pt x="977" y="1315"/>
                  <a:pt x="977" y="1315"/>
                </a:cubicBezTo>
                <a:cubicBezTo>
                  <a:pt x="942" y="1343"/>
                  <a:pt x="942" y="1343"/>
                  <a:pt x="942" y="1343"/>
                </a:cubicBezTo>
                <a:cubicBezTo>
                  <a:pt x="942" y="1343"/>
                  <a:pt x="993" y="1291"/>
                  <a:pt x="918" y="1299"/>
                </a:cubicBezTo>
                <a:cubicBezTo>
                  <a:pt x="842" y="1307"/>
                  <a:pt x="850" y="1287"/>
                  <a:pt x="842" y="1307"/>
                </a:cubicBezTo>
                <a:cubicBezTo>
                  <a:pt x="834" y="1327"/>
                  <a:pt x="814" y="1335"/>
                  <a:pt x="798" y="1343"/>
                </a:cubicBezTo>
                <a:cubicBezTo>
                  <a:pt x="783" y="1351"/>
                  <a:pt x="771" y="1375"/>
                  <a:pt x="771" y="1375"/>
                </a:cubicBezTo>
                <a:cubicBezTo>
                  <a:pt x="771" y="1375"/>
                  <a:pt x="743" y="1355"/>
                  <a:pt x="723" y="1335"/>
                </a:cubicBezTo>
                <a:cubicBezTo>
                  <a:pt x="703" y="1315"/>
                  <a:pt x="691" y="1280"/>
                  <a:pt x="691" y="1280"/>
                </a:cubicBezTo>
                <a:cubicBezTo>
                  <a:pt x="691" y="1280"/>
                  <a:pt x="663" y="1248"/>
                  <a:pt x="655" y="1224"/>
                </a:cubicBezTo>
                <a:cubicBezTo>
                  <a:pt x="647" y="1200"/>
                  <a:pt x="643" y="1160"/>
                  <a:pt x="588" y="1164"/>
                </a:cubicBezTo>
                <a:cubicBezTo>
                  <a:pt x="532" y="1168"/>
                  <a:pt x="484" y="1180"/>
                  <a:pt x="484" y="1180"/>
                </a:cubicBezTo>
                <a:cubicBezTo>
                  <a:pt x="484" y="1180"/>
                  <a:pt x="425" y="1172"/>
                  <a:pt x="413" y="1184"/>
                </a:cubicBezTo>
                <a:cubicBezTo>
                  <a:pt x="401" y="1196"/>
                  <a:pt x="413" y="1236"/>
                  <a:pt x="413" y="1236"/>
                </a:cubicBezTo>
                <a:cubicBezTo>
                  <a:pt x="407" y="1272"/>
                  <a:pt x="407" y="1272"/>
                  <a:pt x="407" y="1272"/>
                </a:cubicBezTo>
                <a:cubicBezTo>
                  <a:pt x="407" y="1272"/>
                  <a:pt x="393" y="1232"/>
                  <a:pt x="333" y="1236"/>
                </a:cubicBezTo>
                <a:cubicBezTo>
                  <a:pt x="274" y="1240"/>
                  <a:pt x="297" y="1260"/>
                  <a:pt x="285" y="1264"/>
                </a:cubicBezTo>
                <a:cubicBezTo>
                  <a:pt x="274" y="1268"/>
                  <a:pt x="238" y="1240"/>
                  <a:pt x="238" y="1240"/>
                </a:cubicBezTo>
                <a:cubicBezTo>
                  <a:pt x="238" y="1240"/>
                  <a:pt x="154" y="1236"/>
                  <a:pt x="142" y="1248"/>
                </a:cubicBezTo>
                <a:cubicBezTo>
                  <a:pt x="130" y="1260"/>
                  <a:pt x="95" y="1260"/>
                  <a:pt x="95" y="1260"/>
                </a:cubicBezTo>
                <a:cubicBezTo>
                  <a:pt x="95" y="1260"/>
                  <a:pt x="63" y="1248"/>
                  <a:pt x="51" y="1268"/>
                </a:cubicBezTo>
                <a:cubicBezTo>
                  <a:pt x="39" y="1287"/>
                  <a:pt x="75" y="1315"/>
                  <a:pt x="51" y="1347"/>
                </a:cubicBezTo>
                <a:cubicBezTo>
                  <a:pt x="27" y="1379"/>
                  <a:pt x="43" y="1423"/>
                  <a:pt x="71" y="1431"/>
                </a:cubicBezTo>
                <a:cubicBezTo>
                  <a:pt x="99" y="1439"/>
                  <a:pt x="83" y="1458"/>
                  <a:pt x="83" y="1458"/>
                </a:cubicBezTo>
                <a:cubicBezTo>
                  <a:pt x="39" y="1458"/>
                  <a:pt x="39" y="1458"/>
                  <a:pt x="39" y="1458"/>
                </a:cubicBezTo>
                <a:cubicBezTo>
                  <a:pt x="39" y="1458"/>
                  <a:pt x="0" y="1490"/>
                  <a:pt x="39" y="1490"/>
                </a:cubicBezTo>
                <a:cubicBezTo>
                  <a:pt x="79" y="1490"/>
                  <a:pt x="126" y="1514"/>
                  <a:pt x="107" y="1542"/>
                </a:cubicBezTo>
                <a:cubicBezTo>
                  <a:pt x="87" y="1570"/>
                  <a:pt x="16" y="1558"/>
                  <a:pt x="22" y="1574"/>
                </a:cubicBezTo>
                <a:cubicBezTo>
                  <a:pt x="27" y="1590"/>
                  <a:pt x="55" y="1657"/>
                  <a:pt x="51" y="1677"/>
                </a:cubicBezTo>
                <a:cubicBezTo>
                  <a:pt x="47" y="1697"/>
                  <a:pt x="39" y="1725"/>
                  <a:pt x="39" y="1725"/>
                </a:cubicBezTo>
                <a:cubicBezTo>
                  <a:pt x="39" y="1725"/>
                  <a:pt x="79" y="1709"/>
                  <a:pt x="95" y="1725"/>
                </a:cubicBezTo>
                <a:cubicBezTo>
                  <a:pt x="95" y="1725"/>
                  <a:pt x="136" y="1758"/>
                  <a:pt x="141" y="1725"/>
                </a:cubicBezTo>
                <a:cubicBezTo>
                  <a:pt x="146" y="1692"/>
                  <a:pt x="178" y="1689"/>
                  <a:pt x="205" y="1716"/>
                </a:cubicBezTo>
                <a:cubicBezTo>
                  <a:pt x="231" y="1742"/>
                  <a:pt x="207" y="1763"/>
                  <a:pt x="239" y="1763"/>
                </a:cubicBezTo>
                <a:cubicBezTo>
                  <a:pt x="271" y="1763"/>
                  <a:pt x="332" y="1750"/>
                  <a:pt x="393" y="1787"/>
                </a:cubicBezTo>
                <a:cubicBezTo>
                  <a:pt x="454" y="1824"/>
                  <a:pt x="528" y="1872"/>
                  <a:pt x="525" y="1904"/>
                </a:cubicBezTo>
                <a:cubicBezTo>
                  <a:pt x="523" y="1936"/>
                  <a:pt x="544" y="1962"/>
                  <a:pt x="555" y="1949"/>
                </a:cubicBezTo>
                <a:cubicBezTo>
                  <a:pt x="565" y="1936"/>
                  <a:pt x="565" y="1936"/>
                  <a:pt x="565" y="1936"/>
                </a:cubicBezTo>
                <a:cubicBezTo>
                  <a:pt x="565" y="1936"/>
                  <a:pt x="552" y="1883"/>
                  <a:pt x="568" y="1885"/>
                </a:cubicBezTo>
                <a:cubicBezTo>
                  <a:pt x="584" y="1888"/>
                  <a:pt x="666" y="1938"/>
                  <a:pt x="666" y="1938"/>
                </a:cubicBezTo>
                <a:cubicBezTo>
                  <a:pt x="666" y="1938"/>
                  <a:pt x="783" y="1928"/>
                  <a:pt x="788" y="1941"/>
                </a:cubicBezTo>
                <a:cubicBezTo>
                  <a:pt x="793" y="1954"/>
                  <a:pt x="772" y="1981"/>
                  <a:pt x="775" y="2015"/>
                </a:cubicBezTo>
                <a:cubicBezTo>
                  <a:pt x="777" y="2050"/>
                  <a:pt x="767" y="2076"/>
                  <a:pt x="785" y="2074"/>
                </a:cubicBezTo>
                <a:cubicBezTo>
                  <a:pt x="804" y="2071"/>
                  <a:pt x="844" y="2061"/>
                  <a:pt x="849" y="2074"/>
                </a:cubicBezTo>
                <a:cubicBezTo>
                  <a:pt x="854" y="2087"/>
                  <a:pt x="889" y="2105"/>
                  <a:pt x="902" y="2100"/>
                </a:cubicBezTo>
                <a:cubicBezTo>
                  <a:pt x="915" y="2095"/>
                  <a:pt x="939" y="2119"/>
                  <a:pt x="923" y="2132"/>
                </a:cubicBezTo>
                <a:cubicBezTo>
                  <a:pt x="907" y="2145"/>
                  <a:pt x="870" y="2145"/>
                  <a:pt x="878" y="2166"/>
                </a:cubicBezTo>
                <a:cubicBezTo>
                  <a:pt x="886" y="2188"/>
                  <a:pt x="910" y="2150"/>
                  <a:pt x="928" y="2166"/>
                </a:cubicBezTo>
                <a:cubicBezTo>
                  <a:pt x="947" y="2182"/>
                  <a:pt x="1001" y="2190"/>
                  <a:pt x="965" y="2233"/>
                </a:cubicBezTo>
                <a:cubicBezTo>
                  <a:pt x="928" y="2275"/>
                  <a:pt x="875" y="2312"/>
                  <a:pt x="939" y="2357"/>
                </a:cubicBezTo>
                <a:cubicBezTo>
                  <a:pt x="1003" y="2402"/>
                  <a:pt x="1005" y="2463"/>
                  <a:pt x="1034" y="2500"/>
                </a:cubicBezTo>
                <a:cubicBezTo>
                  <a:pt x="1064" y="2537"/>
                  <a:pt x="1143" y="2575"/>
                  <a:pt x="1162" y="2582"/>
                </a:cubicBezTo>
                <a:cubicBezTo>
                  <a:pt x="1180" y="2590"/>
                  <a:pt x="1270" y="2654"/>
                  <a:pt x="1284" y="2654"/>
                </a:cubicBezTo>
                <a:cubicBezTo>
                  <a:pt x="1297" y="2654"/>
                  <a:pt x="1342" y="2683"/>
                  <a:pt x="1294" y="2694"/>
                </a:cubicBezTo>
                <a:cubicBezTo>
                  <a:pt x="1246" y="2704"/>
                  <a:pt x="1228" y="2684"/>
                  <a:pt x="1204" y="2669"/>
                </a:cubicBezTo>
                <a:cubicBezTo>
                  <a:pt x="1180" y="2654"/>
                  <a:pt x="1143" y="2647"/>
                  <a:pt x="1146" y="2669"/>
                </a:cubicBezTo>
                <a:cubicBezTo>
                  <a:pt x="1148" y="2691"/>
                  <a:pt x="1201" y="2710"/>
                  <a:pt x="1209" y="2710"/>
                </a:cubicBezTo>
                <a:cubicBezTo>
                  <a:pt x="1217" y="2710"/>
                  <a:pt x="1262" y="2715"/>
                  <a:pt x="1278" y="2726"/>
                </a:cubicBezTo>
                <a:cubicBezTo>
                  <a:pt x="1294" y="2736"/>
                  <a:pt x="1382" y="2779"/>
                  <a:pt x="1358" y="2789"/>
                </a:cubicBezTo>
                <a:cubicBezTo>
                  <a:pt x="1334" y="2800"/>
                  <a:pt x="1315" y="2808"/>
                  <a:pt x="1315" y="2808"/>
                </a:cubicBezTo>
                <a:cubicBezTo>
                  <a:pt x="1315" y="2808"/>
                  <a:pt x="1347" y="2856"/>
                  <a:pt x="1310" y="2890"/>
                </a:cubicBezTo>
                <a:cubicBezTo>
                  <a:pt x="1310" y="2890"/>
                  <a:pt x="1278" y="2932"/>
                  <a:pt x="1278" y="2903"/>
                </a:cubicBezTo>
                <a:cubicBezTo>
                  <a:pt x="1278" y="2874"/>
                  <a:pt x="1278" y="2850"/>
                  <a:pt x="1278" y="2850"/>
                </a:cubicBezTo>
                <a:cubicBezTo>
                  <a:pt x="1278" y="2850"/>
                  <a:pt x="1292" y="2816"/>
                  <a:pt x="1273" y="2808"/>
                </a:cubicBezTo>
                <a:cubicBezTo>
                  <a:pt x="1254" y="2800"/>
                  <a:pt x="1225" y="2795"/>
                  <a:pt x="1220" y="2781"/>
                </a:cubicBezTo>
                <a:cubicBezTo>
                  <a:pt x="1215" y="2768"/>
                  <a:pt x="1196" y="2752"/>
                  <a:pt x="1199" y="2808"/>
                </a:cubicBezTo>
                <a:cubicBezTo>
                  <a:pt x="1201" y="2863"/>
                  <a:pt x="1233" y="2840"/>
                  <a:pt x="1244" y="2866"/>
                </a:cubicBezTo>
                <a:cubicBezTo>
                  <a:pt x="1254" y="2893"/>
                  <a:pt x="1252" y="2924"/>
                  <a:pt x="1268" y="2962"/>
                </a:cubicBezTo>
                <a:cubicBezTo>
                  <a:pt x="1284" y="2999"/>
                  <a:pt x="1321" y="3004"/>
                  <a:pt x="1326" y="3015"/>
                </a:cubicBezTo>
                <a:cubicBezTo>
                  <a:pt x="1331" y="3025"/>
                  <a:pt x="1453" y="3089"/>
                  <a:pt x="1459" y="3163"/>
                </a:cubicBezTo>
                <a:cubicBezTo>
                  <a:pt x="1464" y="3237"/>
                  <a:pt x="1490" y="3346"/>
                  <a:pt x="1477" y="3325"/>
                </a:cubicBezTo>
                <a:cubicBezTo>
                  <a:pt x="1464" y="3304"/>
                  <a:pt x="1461" y="3240"/>
                  <a:pt x="1432" y="3192"/>
                </a:cubicBezTo>
                <a:cubicBezTo>
                  <a:pt x="1403" y="3144"/>
                  <a:pt x="1347" y="3115"/>
                  <a:pt x="1342" y="3097"/>
                </a:cubicBezTo>
                <a:cubicBezTo>
                  <a:pt x="1337" y="3078"/>
                  <a:pt x="1350" y="3041"/>
                  <a:pt x="1337" y="3046"/>
                </a:cubicBezTo>
                <a:cubicBezTo>
                  <a:pt x="1323" y="3052"/>
                  <a:pt x="1297" y="3060"/>
                  <a:pt x="1297" y="3086"/>
                </a:cubicBezTo>
                <a:cubicBezTo>
                  <a:pt x="1297" y="3113"/>
                  <a:pt x="1284" y="3240"/>
                  <a:pt x="1284" y="3253"/>
                </a:cubicBezTo>
                <a:cubicBezTo>
                  <a:pt x="1284" y="3266"/>
                  <a:pt x="1223" y="3489"/>
                  <a:pt x="1223" y="3547"/>
                </a:cubicBezTo>
                <a:cubicBezTo>
                  <a:pt x="1223" y="3606"/>
                  <a:pt x="1254" y="3518"/>
                  <a:pt x="1265" y="3513"/>
                </a:cubicBezTo>
                <a:cubicBezTo>
                  <a:pt x="1276" y="3508"/>
                  <a:pt x="1345" y="3539"/>
                  <a:pt x="1318" y="3555"/>
                </a:cubicBezTo>
                <a:cubicBezTo>
                  <a:pt x="1292" y="3571"/>
                  <a:pt x="1273" y="3567"/>
                  <a:pt x="1273" y="3567"/>
                </a:cubicBezTo>
                <a:cubicBezTo>
                  <a:pt x="1273" y="3567"/>
                  <a:pt x="1257" y="3564"/>
                  <a:pt x="1257" y="3568"/>
                </a:cubicBezTo>
                <a:cubicBezTo>
                  <a:pt x="1257" y="3571"/>
                  <a:pt x="1241" y="3600"/>
                  <a:pt x="1241" y="3600"/>
                </a:cubicBezTo>
                <a:cubicBezTo>
                  <a:pt x="1241" y="3600"/>
                  <a:pt x="1188" y="4083"/>
                  <a:pt x="1072" y="4181"/>
                </a:cubicBezTo>
                <a:cubicBezTo>
                  <a:pt x="1072" y="4181"/>
                  <a:pt x="1021" y="4250"/>
                  <a:pt x="984" y="4258"/>
                </a:cubicBezTo>
                <a:cubicBezTo>
                  <a:pt x="947" y="4266"/>
                  <a:pt x="955" y="4295"/>
                  <a:pt x="979" y="4298"/>
                </a:cubicBezTo>
                <a:cubicBezTo>
                  <a:pt x="1003" y="4300"/>
                  <a:pt x="1016" y="4298"/>
                  <a:pt x="1016" y="4298"/>
                </a:cubicBezTo>
                <a:cubicBezTo>
                  <a:pt x="1016" y="4298"/>
                  <a:pt x="1008" y="4324"/>
                  <a:pt x="1016" y="4324"/>
                </a:cubicBezTo>
                <a:cubicBezTo>
                  <a:pt x="1024" y="4324"/>
                  <a:pt x="1061" y="4335"/>
                  <a:pt x="1090" y="4324"/>
                </a:cubicBezTo>
                <a:cubicBezTo>
                  <a:pt x="1119" y="4314"/>
                  <a:pt x="1125" y="4335"/>
                  <a:pt x="1119" y="4353"/>
                </a:cubicBezTo>
                <a:cubicBezTo>
                  <a:pt x="1114" y="4372"/>
                  <a:pt x="1087" y="4414"/>
                  <a:pt x="1087" y="4414"/>
                </a:cubicBezTo>
                <a:cubicBezTo>
                  <a:pt x="1087" y="4414"/>
                  <a:pt x="1077" y="4428"/>
                  <a:pt x="1098" y="4451"/>
                </a:cubicBezTo>
                <a:cubicBezTo>
                  <a:pt x="1119" y="4475"/>
                  <a:pt x="1138" y="4478"/>
                  <a:pt x="1138" y="4462"/>
                </a:cubicBezTo>
                <a:cubicBezTo>
                  <a:pt x="1138" y="4446"/>
                  <a:pt x="1143" y="4412"/>
                  <a:pt x="1156" y="4425"/>
                </a:cubicBezTo>
                <a:cubicBezTo>
                  <a:pt x="1170" y="4438"/>
                  <a:pt x="1180" y="4457"/>
                  <a:pt x="1180" y="4457"/>
                </a:cubicBezTo>
                <a:cubicBezTo>
                  <a:pt x="1220" y="4457"/>
                  <a:pt x="1220" y="4457"/>
                  <a:pt x="1220" y="4457"/>
                </a:cubicBezTo>
                <a:cubicBezTo>
                  <a:pt x="1225" y="4483"/>
                  <a:pt x="1225" y="4483"/>
                  <a:pt x="1225" y="4483"/>
                </a:cubicBezTo>
                <a:cubicBezTo>
                  <a:pt x="1225" y="4483"/>
                  <a:pt x="1260" y="4478"/>
                  <a:pt x="1284" y="4496"/>
                </a:cubicBezTo>
                <a:cubicBezTo>
                  <a:pt x="1307" y="4515"/>
                  <a:pt x="1350" y="4504"/>
                  <a:pt x="1382" y="4515"/>
                </a:cubicBezTo>
                <a:cubicBezTo>
                  <a:pt x="1414" y="4526"/>
                  <a:pt x="1416" y="4573"/>
                  <a:pt x="1416" y="4573"/>
                </a:cubicBezTo>
                <a:cubicBezTo>
                  <a:pt x="1416" y="4573"/>
                  <a:pt x="1440" y="4557"/>
                  <a:pt x="1459" y="4587"/>
                </a:cubicBezTo>
                <a:cubicBezTo>
                  <a:pt x="1477" y="4616"/>
                  <a:pt x="1496" y="4613"/>
                  <a:pt x="1522" y="4608"/>
                </a:cubicBezTo>
                <a:cubicBezTo>
                  <a:pt x="1549" y="4603"/>
                  <a:pt x="1578" y="4557"/>
                  <a:pt x="1604" y="4587"/>
                </a:cubicBezTo>
                <a:cubicBezTo>
                  <a:pt x="1631" y="4616"/>
                  <a:pt x="1657" y="4661"/>
                  <a:pt x="1700" y="4666"/>
                </a:cubicBezTo>
                <a:cubicBezTo>
                  <a:pt x="1742" y="4671"/>
                  <a:pt x="1801" y="4650"/>
                  <a:pt x="1801" y="4650"/>
                </a:cubicBezTo>
                <a:cubicBezTo>
                  <a:pt x="1801" y="4650"/>
                  <a:pt x="1811" y="4679"/>
                  <a:pt x="1840" y="4679"/>
                </a:cubicBezTo>
                <a:cubicBezTo>
                  <a:pt x="1869" y="4679"/>
                  <a:pt x="1917" y="4677"/>
                  <a:pt x="1965" y="4679"/>
                </a:cubicBezTo>
                <a:cubicBezTo>
                  <a:pt x="2013" y="4682"/>
                  <a:pt x="2039" y="4687"/>
                  <a:pt x="2042" y="4679"/>
                </a:cubicBezTo>
                <a:cubicBezTo>
                  <a:pt x="2044" y="4671"/>
                  <a:pt x="2029" y="4616"/>
                  <a:pt x="2042" y="4608"/>
                </a:cubicBezTo>
                <a:cubicBezTo>
                  <a:pt x="2055" y="4600"/>
                  <a:pt x="2039" y="4571"/>
                  <a:pt x="2076" y="4597"/>
                </a:cubicBezTo>
                <a:cubicBezTo>
                  <a:pt x="2113" y="4624"/>
                  <a:pt x="2121" y="4626"/>
                  <a:pt x="2169" y="4626"/>
                </a:cubicBezTo>
                <a:cubicBezTo>
                  <a:pt x="2217" y="4626"/>
                  <a:pt x="2235" y="4666"/>
                  <a:pt x="2246" y="4669"/>
                </a:cubicBezTo>
                <a:cubicBezTo>
                  <a:pt x="2257" y="4671"/>
                  <a:pt x="2310" y="4680"/>
                  <a:pt x="2328" y="4684"/>
                </a:cubicBezTo>
                <a:cubicBezTo>
                  <a:pt x="2347" y="4687"/>
                  <a:pt x="2357" y="4722"/>
                  <a:pt x="2376" y="4722"/>
                </a:cubicBezTo>
                <a:cubicBezTo>
                  <a:pt x="2394" y="4722"/>
                  <a:pt x="2458" y="4719"/>
                  <a:pt x="2477" y="4722"/>
                </a:cubicBezTo>
                <a:cubicBezTo>
                  <a:pt x="2495" y="4724"/>
                  <a:pt x="2461" y="4735"/>
                  <a:pt x="2498" y="4770"/>
                </a:cubicBezTo>
                <a:cubicBezTo>
                  <a:pt x="2535" y="4804"/>
                  <a:pt x="2575" y="4791"/>
                  <a:pt x="2585" y="4812"/>
                </a:cubicBezTo>
                <a:cubicBezTo>
                  <a:pt x="2596" y="4833"/>
                  <a:pt x="2575" y="4852"/>
                  <a:pt x="2601" y="4862"/>
                </a:cubicBezTo>
                <a:cubicBezTo>
                  <a:pt x="2628" y="4873"/>
                  <a:pt x="2662" y="4886"/>
                  <a:pt x="2707" y="4836"/>
                </a:cubicBezTo>
                <a:cubicBezTo>
                  <a:pt x="2752" y="4785"/>
                  <a:pt x="2787" y="4856"/>
                  <a:pt x="2834" y="4872"/>
                </a:cubicBezTo>
                <a:cubicBezTo>
                  <a:pt x="2882" y="4889"/>
                  <a:pt x="2898" y="4906"/>
                  <a:pt x="2946" y="4872"/>
                </a:cubicBezTo>
                <a:cubicBezTo>
                  <a:pt x="2994" y="4838"/>
                  <a:pt x="3023" y="4807"/>
                  <a:pt x="3060" y="4807"/>
                </a:cubicBezTo>
                <a:cubicBezTo>
                  <a:pt x="3097" y="4807"/>
                  <a:pt x="3092" y="4799"/>
                  <a:pt x="3092" y="4732"/>
                </a:cubicBezTo>
                <a:cubicBezTo>
                  <a:pt x="3092" y="4666"/>
                  <a:pt x="3092" y="4512"/>
                  <a:pt x="3092" y="4512"/>
                </a:cubicBezTo>
                <a:cubicBezTo>
                  <a:pt x="3092" y="4512"/>
                  <a:pt x="3060" y="4483"/>
                  <a:pt x="3055" y="4465"/>
                </a:cubicBezTo>
                <a:cubicBezTo>
                  <a:pt x="3049" y="4446"/>
                  <a:pt x="3063" y="4459"/>
                  <a:pt x="3092" y="4459"/>
                </a:cubicBezTo>
                <a:cubicBezTo>
                  <a:pt x="3121" y="4459"/>
                  <a:pt x="3131" y="4446"/>
                  <a:pt x="3142" y="4433"/>
                </a:cubicBezTo>
                <a:cubicBezTo>
                  <a:pt x="3153" y="4420"/>
                  <a:pt x="3147" y="4385"/>
                  <a:pt x="3169" y="4383"/>
                </a:cubicBezTo>
                <a:cubicBezTo>
                  <a:pt x="3190" y="4380"/>
                  <a:pt x="3227" y="4385"/>
                  <a:pt x="3256" y="4359"/>
                </a:cubicBezTo>
                <a:cubicBezTo>
                  <a:pt x="3285" y="4332"/>
                  <a:pt x="3285" y="4361"/>
                  <a:pt x="3325" y="4329"/>
                </a:cubicBezTo>
                <a:cubicBezTo>
                  <a:pt x="3365" y="4298"/>
                  <a:pt x="3540" y="4152"/>
                  <a:pt x="3556" y="4207"/>
                </a:cubicBezTo>
                <a:cubicBezTo>
                  <a:pt x="3571" y="4263"/>
                  <a:pt x="3590" y="4250"/>
                  <a:pt x="3625" y="4247"/>
                </a:cubicBezTo>
                <a:cubicBezTo>
                  <a:pt x="3659" y="4245"/>
                  <a:pt x="3794" y="4247"/>
                  <a:pt x="3778" y="4263"/>
                </a:cubicBezTo>
                <a:cubicBezTo>
                  <a:pt x="3762" y="4279"/>
                  <a:pt x="3733" y="4287"/>
                  <a:pt x="3744" y="4300"/>
                </a:cubicBezTo>
                <a:cubicBezTo>
                  <a:pt x="3754" y="4314"/>
                  <a:pt x="3858" y="4316"/>
                  <a:pt x="3858" y="4316"/>
                </a:cubicBezTo>
                <a:cubicBezTo>
                  <a:pt x="3858" y="4316"/>
                  <a:pt x="3943" y="4322"/>
                  <a:pt x="3903" y="4292"/>
                </a:cubicBezTo>
                <a:cubicBezTo>
                  <a:pt x="3863" y="4263"/>
                  <a:pt x="3895" y="4234"/>
                  <a:pt x="3932" y="4274"/>
                </a:cubicBezTo>
                <a:cubicBezTo>
                  <a:pt x="3932" y="4274"/>
                  <a:pt x="3945" y="4314"/>
                  <a:pt x="3996" y="4314"/>
                </a:cubicBezTo>
                <a:cubicBezTo>
                  <a:pt x="4046" y="4314"/>
                  <a:pt x="4059" y="4314"/>
                  <a:pt x="4059" y="4314"/>
                </a:cubicBezTo>
                <a:cubicBezTo>
                  <a:pt x="4059" y="4314"/>
                  <a:pt x="4110" y="4303"/>
                  <a:pt x="4096" y="4319"/>
                </a:cubicBezTo>
                <a:cubicBezTo>
                  <a:pt x="4083" y="4335"/>
                  <a:pt x="4106" y="4335"/>
                  <a:pt x="4099" y="4348"/>
                </a:cubicBezTo>
                <a:cubicBezTo>
                  <a:pt x="4091" y="4361"/>
                  <a:pt x="4070" y="4382"/>
                  <a:pt x="4080" y="4382"/>
                </a:cubicBezTo>
                <a:cubicBezTo>
                  <a:pt x="4091" y="4382"/>
                  <a:pt x="4194" y="4364"/>
                  <a:pt x="4224" y="4382"/>
                </a:cubicBezTo>
                <a:cubicBezTo>
                  <a:pt x="4253" y="4401"/>
                  <a:pt x="4269" y="4417"/>
                  <a:pt x="4290" y="4420"/>
                </a:cubicBezTo>
                <a:cubicBezTo>
                  <a:pt x="4290" y="4420"/>
                  <a:pt x="4277" y="4457"/>
                  <a:pt x="4330" y="4451"/>
                </a:cubicBezTo>
                <a:cubicBezTo>
                  <a:pt x="4383" y="4446"/>
                  <a:pt x="4377" y="4412"/>
                  <a:pt x="4433" y="4435"/>
                </a:cubicBezTo>
                <a:cubicBezTo>
                  <a:pt x="4489" y="4459"/>
                  <a:pt x="4412" y="4449"/>
                  <a:pt x="4433" y="4457"/>
                </a:cubicBezTo>
                <a:cubicBezTo>
                  <a:pt x="4454" y="4465"/>
                  <a:pt x="4489" y="4459"/>
                  <a:pt x="4489" y="4459"/>
                </a:cubicBezTo>
                <a:cubicBezTo>
                  <a:pt x="4489" y="4459"/>
                  <a:pt x="4486" y="4438"/>
                  <a:pt x="4489" y="4428"/>
                </a:cubicBezTo>
                <a:cubicBezTo>
                  <a:pt x="4491" y="4417"/>
                  <a:pt x="4534" y="4398"/>
                  <a:pt x="4542" y="4417"/>
                </a:cubicBezTo>
                <a:cubicBezTo>
                  <a:pt x="4550" y="4435"/>
                  <a:pt x="4560" y="4441"/>
                  <a:pt x="4568" y="4422"/>
                </a:cubicBezTo>
                <a:cubicBezTo>
                  <a:pt x="4576" y="4404"/>
                  <a:pt x="4576" y="4377"/>
                  <a:pt x="4619" y="4377"/>
                </a:cubicBezTo>
                <a:cubicBezTo>
                  <a:pt x="4661" y="4377"/>
                  <a:pt x="4709" y="4356"/>
                  <a:pt x="4709" y="4356"/>
                </a:cubicBezTo>
                <a:cubicBezTo>
                  <a:pt x="4709" y="4356"/>
                  <a:pt x="4693" y="4311"/>
                  <a:pt x="4685" y="4311"/>
                </a:cubicBezTo>
                <a:cubicBezTo>
                  <a:pt x="4677" y="4311"/>
                  <a:pt x="4677" y="4279"/>
                  <a:pt x="4693" y="4274"/>
                </a:cubicBezTo>
                <a:cubicBezTo>
                  <a:pt x="4709" y="4268"/>
                  <a:pt x="4661" y="4255"/>
                  <a:pt x="4709" y="4242"/>
                </a:cubicBezTo>
                <a:cubicBezTo>
                  <a:pt x="4757" y="4229"/>
                  <a:pt x="4764" y="4239"/>
                  <a:pt x="4788" y="4218"/>
                </a:cubicBezTo>
                <a:cubicBezTo>
                  <a:pt x="4812" y="4197"/>
                  <a:pt x="4788" y="4152"/>
                  <a:pt x="4817" y="4152"/>
                </a:cubicBezTo>
                <a:cubicBezTo>
                  <a:pt x="4847" y="4152"/>
                  <a:pt x="4868" y="4149"/>
                  <a:pt x="4881" y="4136"/>
                </a:cubicBezTo>
                <a:cubicBezTo>
                  <a:pt x="4894" y="4123"/>
                  <a:pt x="4881" y="4099"/>
                  <a:pt x="4897" y="4094"/>
                </a:cubicBezTo>
                <a:cubicBezTo>
                  <a:pt x="4913" y="4088"/>
                  <a:pt x="4931" y="4083"/>
                  <a:pt x="4945" y="4075"/>
                </a:cubicBezTo>
                <a:cubicBezTo>
                  <a:pt x="4958" y="4067"/>
                  <a:pt x="4979" y="4046"/>
                  <a:pt x="4979" y="4046"/>
                </a:cubicBezTo>
                <a:cubicBezTo>
                  <a:pt x="5008" y="4038"/>
                  <a:pt x="5008" y="4038"/>
                  <a:pt x="5008" y="4038"/>
                </a:cubicBezTo>
                <a:cubicBezTo>
                  <a:pt x="5008" y="4038"/>
                  <a:pt x="5083" y="4014"/>
                  <a:pt x="5059" y="3995"/>
                </a:cubicBezTo>
                <a:cubicBezTo>
                  <a:pt x="5035" y="3977"/>
                  <a:pt x="5030" y="3993"/>
                  <a:pt x="5035" y="3977"/>
                </a:cubicBezTo>
                <a:cubicBezTo>
                  <a:pt x="5040" y="3961"/>
                  <a:pt x="5051" y="3945"/>
                  <a:pt x="5051" y="3945"/>
                </a:cubicBezTo>
                <a:cubicBezTo>
                  <a:pt x="5051" y="3916"/>
                  <a:pt x="5051" y="3916"/>
                  <a:pt x="5051" y="3916"/>
                </a:cubicBezTo>
                <a:cubicBezTo>
                  <a:pt x="5080" y="3900"/>
                  <a:pt x="5080" y="3900"/>
                  <a:pt x="5080" y="3900"/>
                </a:cubicBezTo>
                <a:cubicBezTo>
                  <a:pt x="5080" y="3900"/>
                  <a:pt x="5117" y="3887"/>
                  <a:pt x="5114" y="3850"/>
                </a:cubicBezTo>
                <a:cubicBezTo>
                  <a:pt x="5112" y="3812"/>
                  <a:pt x="5085" y="3797"/>
                  <a:pt x="5085" y="3797"/>
                </a:cubicBezTo>
                <a:cubicBezTo>
                  <a:pt x="5085" y="3797"/>
                  <a:pt x="5104" y="3773"/>
                  <a:pt x="5053" y="3786"/>
                </a:cubicBezTo>
                <a:cubicBezTo>
                  <a:pt x="5003" y="3799"/>
                  <a:pt x="4931" y="3836"/>
                  <a:pt x="4924" y="3820"/>
                </a:cubicBezTo>
                <a:cubicBezTo>
                  <a:pt x="4916" y="3805"/>
                  <a:pt x="4881" y="3765"/>
                  <a:pt x="4804" y="3770"/>
                </a:cubicBezTo>
                <a:cubicBezTo>
                  <a:pt x="4804" y="3770"/>
                  <a:pt x="4796" y="3730"/>
                  <a:pt x="4783" y="3725"/>
                </a:cubicBezTo>
                <a:cubicBezTo>
                  <a:pt x="4770" y="3720"/>
                  <a:pt x="4770" y="3709"/>
                  <a:pt x="4762" y="3706"/>
                </a:cubicBezTo>
                <a:cubicBezTo>
                  <a:pt x="4754" y="3704"/>
                  <a:pt x="4754" y="3704"/>
                  <a:pt x="4754" y="3704"/>
                </a:cubicBezTo>
                <a:cubicBezTo>
                  <a:pt x="4754" y="3704"/>
                  <a:pt x="4751" y="3675"/>
                  <a:pt x="4759" y="3672"/>
                </a:cubicBezTo>
                <a:cubicBezTo>
                  <a:pt x="4767" y="3669"/>
                  <a:pt x="4767" y="3643"/>
                  <a:pt x="4767" y="3643"/>
                </a:cubicBezTo>
                <a:cubicBezTo>
                  <a:pt x="4733" y="3630"/>
                  <a:pt x="4733" y="3630"/>
                  <a:pt x="4733" y="3630"/>
                </a:cubicBezTo>
                <a:cubicBezTo>
                  <a:pt x="4733" y="3630"/>
                  <a:pt x="4714" y="3614"/>
                  <a:pt x="4735" y="3606"/>
                </a:cubicBezTo>
                <a:cubicBezTo>
                  <a:pt x="4757" y="3598"/>
                  <a:pt x="4767" y="3587"/>
                  <a:pt x="4770" y="3577"/>
                </a:cubicBezTo>
                <a:cubicBezTo>
                  <a:pt x="4772" y="3566"/>
                  <a:pt x="4770" y="3534"/>
                  <a:pt x="4770" y="3534"/>
                </a:cubicBezTo>
                <a:cubicBezTo>
                  <a:pt x="4812" y="3494"/>
                  <a:pt x="4812" y="3494"/>
                  <a:pt x="4812" y="3494"/>
                </a:cubicBezTo>
                <a:cubicBezTo>
                  <a:pt x="4780" y="3457"/>
                  <a:pt x="4780" y="3457"/>
                  <a:pt x="4780" y="3457"/>
                </a:cubicBezTo>
                <a:cubicBezTo>
                  <a:pt x="4780" y="3457"/>
                  <a:pt x="4804" y="3428"/>
                  <a:pt x="4778" y="3425"/>
                </a:cubicBezTo>
                <a:cubicBezTo>
                  <a:pt x="4751" y="3423"/>
                  <a:pt x="4690" y="3433"/>
                  <a:pt x="4690" y="3425"/>
                </a:cubicBezTo>
                <a:cubicBezTo>
                  <a:pt x="4690" y="3417"/>
                  <a:pt x="4677" y="3410"/>
                  <a:pt x="4677" y="3391"/>
                </a:cubicBezTo>
                <a:cubicBezTo>
                  <a:pt x="4677" y="3372"/>
                  <a:pt x="4685" y="3370"/>
                  <a:pt x="4666" y="3338"/>
                </a:cubicBezTo>
                <a:cubicBezTo>
                  <a:pt x="4643" y="3341"/>
                  <a:pt x="4643" y="3341"/>
                  <a:pt x="4643" y="3341"/>
                </a:cubicBezTo>
                <a:cubicBezTo>
                  <a:pt x="4643" y="3341"/>
                  <a:pt x="4584" y="3261"/>
                  <a:pt x="4682" y="3264"/>
                </a:cubicBezTo>
                <a:cubicBezTo>
                  <a:pt x="4682" y="3264"/>
                  <a:pt x="4711" y="3288"/>
                  <a:pt x="4741" y="3237"/>
                </a:cubicBezTo>
                <a:cubicBezTo>
                  <a:pt x="4770" y="3187"/>
                  <a:pt x="4799" y="3237"/>
                  <a:pt x="4815" y="3203"/>
                </a:cubicBezTo>
                <a:cubicBezTo>
                  <a:pt x="4831" y="3168"/>
                  <a:pt x="4817" y="3142"/>
                  <a:pt x="4820" y="3131"/>
                </a:cubicBezTo>
                <a:cubicBezTo>
                  <a:pt x="4823" y="3121"/>
                  <a:pt x="4828" y="3123"/>
                  <a:pt x="4812" y="3097"/>
                </a:cubicBezTo>
                <a:cubicBezTo>
                  <a:pt x="4796" y="3070"/>
                  <a:pt x="4759" y="3054"/>
                  <a:pt x="4751" y="3044"/>
                </a:cubicBezTo>
                <a:cubicBezTo>
                  <a:pt x="4743" y="3033"/>
                  <a:pt x="4741" y="2975"/>
                  <a:pt x="4741" y="2975"/>
                </a:cubicBezTo>
                <a:cubicBezTo>
                  <a:pt x="4709" y="2975"/>
                  <a:pt x="4709" y="2975"/>
                  <a:pt x="4709" y="2975"/>
                </a:cubicBezTo>
                <a:cubicBezTo>
                  <a:pt x="4709" y="2975"/>
                  <a:pt x="4658" y="2999"/>
                  <a:pt x="4677" y="2874"/>
                </a:cubicBezTo>
                <a:cubicBezTo>
                  <a:pt x="4677" y="2874"/>
                  <a:pt x="4759" y="2877"/>
                  <a:pt x="4759" y="2829"/>
                </a:cubicBezTo>
                <a:cubicBezTo>
                  <a:pt x="4759" y="2781"/>
                  <a:pt x="4703" y="2744"/>
                  <a:pt x="4703" y="2744"/>
                </a:cubicBezTo>
                <a:cubicBezTo>
                  <a:pt x="4682" y="2704"/>
                  <a:pt x="4682" y="2704"/>
                  <a:pt x="4682" y="2704"/>
                </a:cubicBezTo>
                <a:cubicBezTo>
                  <a:pt x="4650" y="2702"/>
                  <a:pt x="4650" y="2702"/>
                  <a:pt x="4650" y="2702"/>
                </a:cubicBezTo>
                <a:cubicBezTo>
                  <a:pt x="4650" y="2702"/>
                  <a:pt x="4629" y="2679"/>
                  <a:pt x="4666" y="2669"/>
                </a:cubicBezTo>
                <a:cubicBezTo>
                  <a:pt x="4666" y="2669"/>
                  <a:pt x="4696" y="2614"/>
                  <a:pt x="4627" y="2588"/>
                </a:cubicBezTo>
                <a:cubicBezTo>
                  <a:pt x="4627" y="2588"/>
                  <a:pt x="4637" y="2561"/>
                  <a:pt x="4627" y="2564"/>
                </a:cubicBezTo>
                <a:cubicBezTo>
                  <a:pt x="4616" y="2567"/>
                  <a:pt x="4470" y="2604"/>
                  <a:pt x="4470" y="2604"/>
                </a:cubicBezTo>
                <a:cubicBezTo>
                  <a:pt x="4452" y="2590"/>
                  <a:pt x="4452" y="2590"/>
                  <a:pt x="4452" y="2590"/>
                </a:cubicBezTo>
                <a:cubicBezTo>
                  <a:pt x="4452" y="2590"/>
                  <a:pt x="4409" y="2593"/>
                  <a:pt x="4409" y="2601"/>
                </a:cubicBezTo>
                <a:cubicBezTo>
                  <a:pt x="4409" y="2609"/>
                  <a:pt x="4428" y="2655"/>
                  <a:pt x="4422" y="2669"/>
                </a:cubicBezTo>
                <a:cubicBezTo>
                  <a:pt x="4417" y="2683"/>
                  <a:pt x="4412" y="2694"/>
                  <a:pt x="4388" y="2699"/>
                </a:cubicBezTo>
                <a:cubicBezTo>
                  <a:pt x="4364" y="2704"/>
                  <a:pt x="4303" y="2710"/>
                  <a:pt x="4303" y="2710"/>
                </a:cubicBezTo>
                <a:cubicBezTo>
                  <a:pt x="4303" y="2710"/>
                  <a:pt x="4277" y="2694"/>
                  <a:pt x="4311" y="2681"/>
                </a:cubicBezTo>
                <a:cubicBezTo>
                  <a:pt x="4346" y="2667"/>
                  <a:pt x="4367" y="2654"/>
                  <a:pt x="4367" y="2654"/>
                </a:cubicBezTo>
                <a:cubicBezTo>
                  <a:pt x="4364" y="2633"/>
                  <a:pt x="4364" y="2633"/>
                  <a:pt x="4364" y="2633"/>
                </a:cubicBezTo>
                <a:cubicBezTo>
                  <a:pt x="4377" y="2601"/>
                  <a:pt x="4377" y="2601"/>
                  <a:pt x="4377" y="2601"/>
                </a:cubicBezTo>
                <a:cubicBezTo>
                  <a:pt x="4377" y="2601"/>
                  <a:pt x="4391" y="2590"/>
                  <a:pt x="4367" y="2577"/>
                </a:cubicBezTo>
                <a:cubicBezTo>
                  <a:pt x="4367" y="2577"/>
                  <a:pt x="4322" y="2548"/>
                  <a:pt x="4351" y="2521"/>
                </a:cubicBezTo>
                <a:cubicBezTo>
                  <a:pt x="4380" y="2495"/>
                  <a:pt x="4359" y="2482"/>
                  <a:pt x="4359" y="2482"/>
                </a:cubicBezTo>
                <a:cubicBezTo>
                  <a:pt x="4359" y="2482"/>
                  <a:pt x="4380" y="2445"/>
                  <a:pt x="4404" y="2429"/>
                </a:cubicBezTo>
                <a:cubicBezTo>
                  <a:pt x="4428" y="2413"/>
                  <a:pt x="4486" y="2360"/>
                  <a:pt x="4486" y="2352"/>
                </a:cubicBezTo>
                <a:cubicBezTo>
                  <a:pt x="4486" y="2344"/>
                  <a:pt x="4441" y="2293"/>
                  <a:pt x="4510" y="2262"/>
                </a:cubicBezTo>
                <a:cubicBezTo>
                  <a:pt x="4579" y="2230"/>
                  <a:pt x="4582" y="2214"/>
                  <a:pt x="4582" y="2203"/>
                </a:cubicBezTo>
                <a:cubicBezTo>
                  <a:pt x="4582" y="2193"/>
                  <a:pt x="4645" y="2134"/>
                  <a:pt x="4645" y="2134"/>
                </a:cubicBezTo>
                <a:cubicBezTo>
                  <a:pt x="4645" y="2134"/>
                  <a:pt x="4672" y="2097"/>
                  <a:pt x="4682" y="2071"/>
                </a:cubicBezTo>
                <a:cubicBezTo>
                  <a:pt x="4693" y="2044"/>
                  <a:pt x="4743" y="2012"/>
                  <a:pt x="4693" y="2007"/>
                </a:cubicBezTo>
                <a:cubicBezTo>
                  <a:pt x="4680" y="2006"/>
                  <a:pt x="4673" y="2005"/>
                  <a:pt x="4670" y="2005"/>
                </a:cubicBezTo>
                <a:cubicBezTo>
                  <a:pt x="4660" y="2003"/>
                  <a:pt x="4682" y="2005"/>
                  <a:pt x="4682" y="2005"/>
                </a:cubicBezTo>
                <a:cubicBezTo>
                  <a:pt x="4682" y="2005"/>
                  <a:pt x="4693" y="1962"/>
                  <a:pt x="4711" y="1957"/>
                </a:cubicBezTo>
                <a:cubicBezTo>
                  <a:pt x="4730" y="1952"/>
                  <a:pt x="4759" y="1941"/>
                  <a:pt x="4762" y="1962"/>
                </a:cubicBezTo>
                <a:cubicBezTo>
                  <a:pt x="4764" y="1983"/>
                  <a:pt x="4802" y="1983"/>
                  <a:pt x="4802" y="1983"/>
                </a:cubicBezTo>
                <a:cubicBezTo>
                  <a:pt x="4849" y="1986"/>
                  <a:pt x="4849" y="1986"/>
                  <a:pt x="4849" y="1986"/>
                </a:cubicBezTo>
                <a:cubicBezTo>
                  <a:pt x="4849" y="1986"/>
                  <a:pt x="4884" y="1959"/>
                  <a:pt x="4884" y="1944"/>
                </a:cubicBezTo>
                <a:cubicBezTo>
                  <a:pt x="4884" y="1928"/>
                  <a:pt x="4881" y="1909"/>
                  <a:pt x="4889" y="1906"/>
                </a:cubicBezTo>
                <a:cubicBezTo>
                  <a:pt x="4897" y="1904"/>
                  <a:pt x="4905" y="1893"/>
                  <a:pt x="4905" y="1883"/>
                </a:cubicBezTo>
                <a:cubicBezTo>
                  <a:pt x="4905" y="1872"/>
                  <a:pt x="4889" y="1851"/>
                  <a:pt x="4889" y="1851"/>
                </a:cubicBezTo>
                <a:cubicBezTo>
                  <a:pt x="4871" y="1827"/>
                  <a:pt x="4871" y="1827"/>
                  <a:pt x="4871" y="1827"/>
                </a:cubicBezTo>
                <a:cubicBezTo>
                  <a:pt x="4878" y="1795"/>
                  <a:pt x="4878" y="1795"/>
                  <a:pt x="4878" y="1795"/>
                </a:cubicBezTo>
                <a:cubicBezTo>
                  <a:pt x="4892" y="1702"/>
                  <a:pt x="4892" y="1702"/>
                  <a:pt x="4892" y="1702"/>
                </a:cubicBezTo>
                <a:cubicBezTo>
                  <a:pt x="4908" y="1684"/>
                  <a:pt x="4908" y="1684"/>
                  <a:pt x="4908" y="1684"/>
                </a:cubicBezTo>
                <a:cubicBezTo>
                  <a:pt x="4897" y="1631"/>
                  <a:pt x="4897" y="1631"/>
                  <a:pt x="4897" y="1631"/>
                </a:cubicBezTo>
                <a:cubicBezTo>
                  <a:pt x="4894" y="1570"/>
                  <a:pt x="4894" y="1570"/>
                  <a:pt x="4894" y="1570"/>
                </a:cubicBezTo>
                <a:cubicBezTo>
                  <a:pt x="4950" y="1496"/>
                  <a:pt x="4950" y="1496"/>
                  <a:pt x="4950" y="1496"/>
                </a:cubicBezTo>
                <a:cubicBezTo>
                  <a:pt x="4950" y="1387"/>
                  <a:pt x="4950" y="1387"/>
                  <a:pt x="4950" y="1387"/>
                </a:cubicBezTo>
                <a:cubicBezTo>
                  <a:pt x="4950" y="1387"/>
                  <a:pt x="4969" y="1347"/>
                  <a:pt x="4969" y="1294"/>
                </a:cubicBezTo>
                <a:cubicBezTo>
                  <a:pt x="5014" y="1252"/>
                  <a:pt x="5014" y="1252"/>
                  <a:pt x="5014" y="1252"/>
                </a:cubicBezTo>
                <a:cubicBezTo>
                  <a:pt x="5032" y="1220"/>
                  <a:pt x="5032" y="1220"/>
                  <a:pt x="5032" y="1220"/>
                </a:cubicBezTo>
                <a:cubicBezTo>
                  <a:pt x="5064" y="1201"/>
                  <a:pt x="5064" y="1201"/>
                  <a:pt x="5064" y="1201"/>
                </a:cubicBezTo>
                <a:cubicBezTo>
                  <a:pt x="5091" y="1122"/>
                  <a:pt x="5091" y="1122"/>
                  <a:pt x="5091" y="1122"/>
                </a:cubicBezTo>
                <a:cubicBezTo>
                  <a:pt x="5115" y="1109"/>
                  <a:pt x="5115" y="1109"/>
                  <a:pt x="5115" y="1109"/>
                </a:cubicBezTo>
                <a:cubicBezTo>
                  <a:pt x="5115" y="1109"/>
                  <a:pt x="5154" y="1087"/>
                  <a:pt x="5091" y="1077"/>
                </a:cubicBezTo>
                <a:cubicBezTo>
                  <a:pt x="5027" y="1066"/>
                  <a:pt x="5006" y="1058"/>
                  <a:pt x="5006" y="1058"/>
                </a:cubicBezTo>
                <a:cubicBezTo>
                  <a:pt x="4979" y="1069"/>
                  <a:pt x="4979" y="1069"/>
                  <a:pt x="4979" y="1069"/>
                </a:cubicBezTo>
                <a:cubicBezTo>
                  <a:pt x="4958" y="1071"/>
                  <a:pt x="4958" y="1071"/>
                  <a:pt x="4958" y="1071"/>
                </a:cubicBezTo>
                <a:cubicBezTo>
                  <a:pt x="4958" y="1050"/>
                  <a:pt x="4958" y="1050"/>
                  <a:pt x="4958" y="1050"/>
                </a:cubicBezTo>
                <a:cubicBezTo>
                  <a:pt x="4910" y="1055"/>
                  <a:pt x="4910" y="1055"/>
                  <a:pt x="4910" y="1055"/>
                </a:cubicBezTo>
                <a:cubicBezTo>
                  <a:pt x="4881" y="1063"/>
                  <a:pt x="4881" y="1063"/>
                  <a:pt x="4881" y="1063"/>
                </a:cubicBezTo>
                <a:cubicBezTo>
                  <a:pt x="4881" y="1063"/>
                  <a:pt x="4839" y="1018"/>
                  <a:pt x="4794" y="1010"/>
                </a:cubicBezTo>
                <a:cubicBezTo>
                  <a:pt x="4749" y="1002"/>
                  <a:pt x="4772" y="1024"/>
                  <a:pt x="4727" y="1024"/>
                </a:cubicBezTo>
                <a:cubicBezTo>
                  <a:pt x="4682" y="1024"/>
                  <a:pt x="4643" y="1024"/>
                  <a:pt x="4643" y="1024"/>
                </a:cubicBezTo>
                <a:cubicBezTo>
                  <a:pt x="4627" y="992"/>
                  <a:pt x="4627" y="992"/>
                  <a:pt x="4627" y="992"/>
                </a:cubicBezTo>
                <a:cubicBezTo>
                  <a:pt x="4627" y="992"/>
                  <a:pt x="4582" y="973"/>
                  <a:pt x="4574" y="976"/>
                </a:cubicBezTo>
                <a:cubicBezTo>
                  <a:pt x="4566" y="979"/>
                  <a:pt x="4555" y="997"/>
                  <a:pt x="4555" y="997"/>
                </a:cubicBezTo>
                <a:cubicBezTo>
                  <a:pt x="4552" y="1016"/>
                  <a:pt x="4552" y="1016"/>
                  <a:pt x="4552" y="1016"/>
                </a:cubicBezTo>
                <a:cubicBezTo>
                  <a:pt x="4505" y="1016"/>
                  <a:pt x="4505" y="1016"/>
                  <a:pt x="4505" y="1016"/>
                </a:cubicBezTo>
                <a:cubicBezTo>
                  <a:pt x="4507" y="981"/>
                  <a:pt x="4507" y="981"/>
                  <a:pt x="4507" y="981"/>
                </a:cubicBezTo>
                <a:cubicBezTo>
                  <a:pt x="4489" y="960"/>
                  <a:pt x="4489" y="960"/>
                  <a:pt x="4489" y="960"/>
                </a:cubicBezTo>
                <a:cubicBezTo>
                  <a:pt x="4483" y="944"/>
                  <a:pt x="4483" y="944"/>
                  <a:pt x="4483" y="944"/>
                </a:cubicBezTo>
                <a:cubicBezTo>
                  <a:pt x="4462" y="939"/>
                  <a:pt x="4462" y="939"/>
                  <a:pt x="4462" y="939"/>
                </a:cubicBezTo>
                <a:cubicBezTo>
                  <a:pt x="4454" y="886"/>
                  <a:pt x="4454" y="886"/>
                  <a:pt x="4454" y="886"/>
                </a:cubicBezTo>
                <a:cubicBezTo>
                  <a:pt x="4454" y="886"/>
                  <a:pt x="4401" y="857"/>
                  <a:pt x="4393" y="857"/>
                </a:cubicBezTo>
                <a:cubicBezTo>
                  <a:pt x="4385" y="857"/>
                  <a:pt x="4346" y="854"/>
                  <a:pt x="4346" y="854"/>
                </a:cubicBezTo>
                <a:cubicBezTo>
                  <a:pt x="4322" y="849"/>
                  <a:pt x="4322" y="849"/>
                  <a:pt x="4322" y="849"/>
                </a:cubicBezTo>
                <a:cubicBezTo>
                  <a:pt x="4261" y="843"/>
                  <a:pt x="4261" y="843"/>
                  <a:pt x="4261" y="843"/>
                </a:cubicBezTo>
                <a:cubicBezTo>
                  <a:pt x="4234" y="859"/>
                  <a:pt x="4234" y="859"/>
                  <a:pt x="4234" y="859"/>
                </a:cubicBezTo>
                <a:cubicBezTo>
                  <a:pt x="4208" y="857"/>
                  <a:pt x="4208" y="857"/>
                  <a:pt x="4208" y="857"/>
                </a:cubicBezTo>
                <a:cubicBezTo>
                  <a:pt x="4157" y="849"/>
                  <a:pt x="4157" y="849"/>
                  <a:pt x="4157" y="849"/>
                </a:cubicBezTo>
                <a:cubicBezTo>
                  <a:pt x="4136" y="817"/>
                  <a:pt x="4136" y="817"/>
                  <a:pt x="4136" y="817"/>
                </a:cubicBezTo>
                <a:cubicBezTo>
                  <a:pt x="4136" y="817"/>
                  <a:pt x="4073" y="817"/>
                  <a:pt x="4073" y="825"/>
                </a:cubicBezTo>
                <a:cubicBezTo>
                  <a:pt x="4073" y="833"/>
                  <a:pt x="4054" y="838"/>
                  <a:pt x="4054" y="838"/>
                </a:cubicBezTo>
                <a:cubicBezTo>
                  <a:pt x="4012" y="854"/>
                  <a:pt x="4012" y="854"/>
                  <a:pt x="4012" y="854"/>
                </a:cubicBezTo>
                <a:cubicBezTo>
                  <a:pt x="3972" y="796"/>
                  <a:pt x="3972" y="796"/>
                  <a:pt x="3972" y="796"/>
                </a:cubicBezTo>
                <a:cubicBezTo>
                  <a:pt x="3956" y="790"/>
                  <a:pt x="3956" y="790"/>
                  <a:pt x="3956" y="790"/>
                </a:cubicBezTo>
                <a:cubicBezTo>
                  <a:pt x="3937" y="759"/>
                  <a:pt x="3937" y="759"/>
                  <a:pt x="3937" y="759"/>
                </a:cubicBezTo>
                <a:cubicBezTo>
                  <a:pt x="3876" y="745"/>
                  <a:pt x="3876" y="745"/>
                  <a:pt x="3876" y="745"/>
                </a:cubicBezTo>
                <a:cubicBezTo>
                  <a:pt x="3847" y="715"/>
                  <a:pt x="3847" y="715"/>
                  <a:pt x="3847" y="715"/>
                </a:cubicBezTo>
                <a:cubicBezTo>
                  <a:pt x="3778" y="700"/>
                  <a:pt x="3778" y="700"/>
                  <a:pt x="3778" y="700"/>
                </a:cubicBezTo>
                <a:cubicBezTo>
                  <a:pt x="3778" y="700"/>
                  <a:pt x="3776" y="626"/>
                  <a:pt x="3768" y="621"/>
                </a:cubicBezTo>
                <a:cubicBezTo>
                  <a:pt x="3760" y="615"/>
                  <a:pt x="3749" y="605"/>
                  <a:pt x="3749" y="605"/>
                </a:cubicBezTo>
                <a:cubicBezTo>
                  <a:pt x="3749" y="562"/>
                  <a:pt x="3749" y="562"/>
                  <a:pt x="3749" y="562"/>
                </a:cubicBezTo>
                <a:cubicBezTo>
                  <a:pt x="3757" y="539"/>
                  <a:pt x="3757" y="539"/>
                  <a:pt x="3757" y="539"/>
                </a:cubicBezTo>
                <a:cubicBezTo>
                  <a:pt x="3757" y="539"/>
                  <a:pt x="3789" y="493"/>
                  <a:pt x="3762" y="491"/>
                </a:cubicBezTo>
                <a:cubicBezTo>
                  <a:pt x="3736" y="488"/>
                  <a:pt x="3707" y="491"/>
                  <a:pt x="3707" y="491"/>
                </a:cubicBezTo>
                <a:cubicBezTo>
                  <a:pt x="3707" y="491"/>
                  <a:pt x="3680" y="536"/>
                  <a:pt x="3680" y="546"/>
                </a:cubicBezTo>
                <a:cubicBezTo>
                  <a:pt x="3680" y="557"/>
                  <a:pt x="3670" y="602"/>
                  <a:pt x="3670" y="602"/>
                </a:cubicBezTo>
                <a:cubicBezTo>
                  <a:pt x="3595" y="623"/>
                  <a:pt x="3595" y="623"/>
                  <a:pt x="3595" y="623"/>
                </a:cubicBezTo>
                <a:cubicBezTo>
                  <a:pt x="3548" y="602"/>
                  <a:pt x="3548" y="602"/>
                  <a:pt x="3548" y="602"/>
                </a:cubicBezTo>
                <a:cubicBezTo>
                  <a:pt x="3481" y="602"/>
                  <a:pt x="3481" y="602"/>
                  <a:pt x="3481" y="602"/>
                </a:cubicBezTo>
                <a:cubicBezTo>
                  <a:pt x="3481" y="602"/>
                  <a:pt x="3479" y="581"/>
                  <a:pt x="3505" y="570"/>
                </a:cubicBezTo>
                <a:cubicBezTo>
                  <a:pt x="3532" y="560"/>
                  <a:pt x="3545" y="528"/>
                  <a:pt x="3511" y="523"/>
                </a:cubicBezTo>
                <a:cubicBezTo>
                  <a:pt x="3476" y="517"/>
                  <a:pt x="3476" y="490"/>
                  <a:pt x="3476" y="490"/>
                </a:cubicBezTo>
                <a:cubicBezTo>
                  <a:pt x="3495" y="467"/>
                  <a:pt x="3495" y="467"/>
                  <a:pt x="3495" y="467"/>
                </a:cubicBezTo>
                <a:cubicBezTo>
                  <a:pt x="3505" y="467"/>
                  <a:pt x="3505" y="467"/>
                  <a:pt x="3505" y="467"/>
                </a:cubicBezTo>
                <a:cubicBezTo>
                  <a:pt x="3505" y="467"/>
                  <a:pt x="3463" y="387"/>
                  <a:pt x="3444" y="387"/>
                </a:cubicBezTo>
                <a:cubicBezTo>
                  <a:pt x="3426" y="387"/>
                  <a:pt x="3354" y="387"/>
                  <a:pt x="3354" y="387"/>
                </a:cubicBezTo>
                <a:cubicBezTo>
                  <a:pt x="3325" y="432"/>
                  <a:pt x="3325" y="432"/>
                  <a:pt x="3325" y="432"/>
                </a:cubicBezTo>
                <a:cubicBezTo>
                  <a:pt x="3306" y="470"/>
                  <a:pt x="3306" y="470"/>
                  <a:pt x="3306" y="470"/>
                </a:cubicBezTo>
                <a:cubicBezTo>
                  <a:pt x="3280" y="401"/>
                  <a:pt x="3280" y="401"/>
                  <a:pt x="3280" y="401"/>
                </a:cubicBezTo>
                <a:cubicBezTo>
                  <a:pt x="3280" y="401"/>
                  <a:pt x="3325" y="324"/>
                  <a:pt x="3283" y="321"/>
                </a:cubicBezTo>
                <a:cubicBezTo>
                  <a:pt x="3240" y="319"/>
                  <a:pt x="3145" y="332"/>
                  <a:pt x="3142" y="300"/>
                </a:cubicBezTo>
                <a:cubicBezTo>
                  <a:pt x="3139" y="268"/>
                  <a:pt x="3123" y="178"/>
                  <a:pt x="3084" y="173"/>
                </a:cubicBezTo>
                <a:cubicBezTo>
                  <a:pt x="3044" y="167"/>
                  <a:pt x="2986" y="173"/>
                  <a:pt x="2986" y="173"/>
                </a:cubicBezTo>
                <a:cubicBezTo>
                  <a:pt x="2986" y="173"/>
                  <a:pt x="2986" y="231"/>
                  <a:pt x="2964" y="205"/>
                </a:cubicBezTo>
                <a:cubicBezTo>
                  <a:pt x="2943" y="178"/>
                  <a:pt x="2935" y="170"/>
                  <a:pt x="2935" y="170"/>
                </a:cubicBezTo>
                <a:cubicBezTo>
                  <a:pt x="2935" y="170"/>
                  <a:pt x="2893" y="183"/>
                  <a:pt x="2888" y="144"/>
                </a:cubicBezTo>
                <a:cubicBezTo>
                  <a:pt x="2882" y="104"/>
                  <a:pt x="2882" y="77"/>
                  <a:pt x="2882" y="77"/>
                </a:cubicBezTo>
                <a:cubicBezTo>
                  <a:pt x="2874" y="53"/>
                  <a:pt x="2874" y="53"/>
                  <a:pt x="2874" y="53"/>
                </a:cubicBezTo>
                <a:cubicBezTo>
                  <a:pt x="2874" y="53"/>
                  <a:pt x="2901" y="16"/>
                  <a:pt x="2872" y="8"/>
                </a:cubicBezTo>
                <a:cubicBezTo>
                  <a:pt x="2842" y="0"/>
                  <a:pt x="2840" y="16"/>
                  <a:pt x="2803" y="27"/>
                </a:cubicBezTo>
                <a:cubicBezTo>
                  <a:pt x="2766" y="37"/>
                  <a:pt x="2686" y="48"/>
                  <a:pt x="2652" y="48"/>
                </a:cubicBezTo>
                <a:cubicBezTo>
                  <a:pt x="2617" y="48"/>
                  <a:pt x="2540" y="56"/>
                  <a:pt x="2524" y="69"/>
                </a:cubicBezTo>
                <a:cubicBezTo>
                  <a:pt x="2508" y="83"/>
                  <a:pt x="2469" y="125"/>
                  <a:pt x="2469" y="125"/>
                </a:cubicBezTo>
                <a:cubicBezTo>
                  <a:pt x="2474" y="459"/>
                  <a:pt x="2474" y="459"/>
                  <a:pt x="2474" y="459"/>
                </a:cubicBezTo>
                <a:cubicBezTo>
                  <a:pt x="2511" y="488"/>
                  <a:pt x="2511" y="488"/>
                  <a:pt x="2511" y="488"/>
                </a:cubicBezTo>
                <a:cubicBezTo>
                  <a:pt x="2466" y="478"/>
                  <a:pt x="2466" y="478"/>
                  <a:pt x="2466" y="478"/>
                </a:cubicBezTo>
                <a:cubicBezTo>
                  <a:pt x="2373" y="562"/>
                  <a:pt x="2373" y="562"/>
                  <a:pt x="2373" y="562"/>
                </a:cubicBezTo>
                <a:cubicBezTo>
                  <a:pt x="2373" y="562"/>
                  <a:pt x="2265" y="634"/>
                  <a:pt x="2219" y="647"/>
                </a:cubicBezTo>
                <a:cubicBezTo>
                  <a:pt x="2174" y="660"/>
                  <a:pt x="1856" y="676"/>
                  <a:pt x="1883" y="865"/>
                </a:cubicBezTo>
                <a:cubicBezTo>
                  <a:pt x="1883" y="865"/>
                  <a:pt x="1888" y="891"/>
                  <a:pt x="1954" y="904"/>
                </a:cubicBezTo>
                <a:lnTo>
                  <a:pt x="1908" y="9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436AAF21-9A96-B64B-ADE9-AE6557C9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163" y="2766938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id="{74282F0A-5FAB-314B-8D9E-ACAD4CE12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7635" y="1708119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49" name="Oval 13">
            <a:extLst>
              <a:ext uri="{FF2B5EF4-FFF2-40B4-BE49-F238E27FC236}">
                <a16:creationId xmlns:a16="http://schemas.microsoft.com/office/drawing/2014/main" id="{316A365C-B41E-574C-8A42-4631D406E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047" y="2131646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cxnSp>
        <p:nvCxnSpPr>
          <p:cNvPr id="21" name="Forme 232">
            <a:extLst>
              <a:ext uri="{FF2B5EF4-FFF2-40B4-BE49-F238E27FC236}">
                <a16:creationId xmlns:a16="http://schemas.microsoft.com/office/drawing/2014/main" id="{9EDCEBEB-DC79-A849-8CFB-EA155E7D026E}"/>
              </a:ext>
            </a:extLst>
          </p:cNvPr>
          <p:cNvCxnSpPr>
            <a:stCxn id="7" idx="0"/>
            <a:endCxn id="16" idx="1"/>
          </p:cNvCxnSpPr>
          <p:nvPr/>
        </p:nvCxnSpPr>
        <p:spPr>
          <a:xfrm rot="5400000" flipH="1" flipV="1">
            <a:off x="6372898" y="1578407"/>
            <a:ext cx="1164701" cy="2890662"/>
          </a:xfrm>
          <a:prstGeom prst="bentConnector2">
            <a:avLst/>
          </a:prstGeom>
          <a:ln w="9525">
            <a:solidFill>
              <a:srgbClr val="FF3333"/>
            </a:solidFill>
            <a:prstDash val="sysDot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93F77E7-80CC-3E46-854A-482FA444269C}"/>
              </a:ext>
            </a:extLst>
          </p:cNvPr>
          <p:cNvSpPr txBox="1"/>
          <p:nvPr/>
        </p:nvSpPr>
        <p:spPr>
          <a:xfrm>
            <a:off x="3407285" y="4255840"/>
            <a:ext cx="6834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USA</a:t>
            </a:r>
            <a:endParaRPr lang="fr-FR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38E0699-B38B-7145-8928-C99257E7BFE8}"/>
              </a:ext>
            </a:extLst>
          </p:cNvPr>
          <p:cNvSpPr txBox="1"/>
          <p:nvPr/>
        </p:nvSpPr>
        <p:spPr>
          <a:xfrm>
            <a:off x="5080193" y="3929282"/>
            <a:ext cx="85944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FRANCE</a:t>
            </a:r>
            <a:endParaRPr lang="fr-FR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795ECD7-C183-F944-9F36-1694208A2609}"/>
              </a:ext>
            </a:extLst>
          </p:cNvPr>
          <p:cNvSpPr txBox="1"/>
          <p:nvPr/>
        </p:nvSpPr>
        <p:spPr>
          <a:xfrm>
            <a:off x="4046516" y="5334873"/>
            <a:ext cx="80916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BRAZIL</a:t>
            </a:r>
            <a:endParaRPr lang="fr-FR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49A1ACB-45CA-144B-A768-44D8025F13E4}"/>
              </a:ext>
            </a:extLst>
          </p:cNvPr>
          <p:cNvSpPr txBox="1"/>
          <p:nvPr/>
        </p:nvSpPr>
        <p:spPr>
          <a:xfrm>
            <a:off x="7358313" y="4281978"/>
            <a:ext cx="7924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CHINA</a:t>
            </a:r>
            <a:endParaRPr lang="fr-FR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C30F40D-22FE-D245-B2FD-872A8FB4E192}"/>
              </a:ext>
            </a:extLst>
          </p:cNvPr>
          <p:cNvSpPr txBox="1"/>
          <p:nvPr/>
        </p:nvSpPr>
        <p:spPr>
          <a:xfrm>
            <a:off x="9489692" y="1831793"/>
            <a:ext cx="440410" cy="3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LILLE</a:t>
            </a:r>
            <a:endParaRPr lang="fr-FR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0CE89F8-BC6D-3D40-A6C1-5BCD2BD60F64}"/>
              </a:ext>
            </a:extLst>
          </p:cNvPr>
          <p:cNvSpPr txBox="1"/>
          <p:nvPr/>
        </p:nvSpPr>
        <p:spPr>
          <a:xfrm>
            <a:off x="9051027" y="2432742"/>
            <a:ext cx="478123" cy="3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PARIS</a:t>
            </a:r>
            <a:endParaRPr lang="fr-FR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323F68D-28C1-0349-8DA7-0B7BC8C3026A}"/>
              </a:ext>
            </a:extLst>
          </p:cNvPr>
          <p:cNvSpPr txBox="1"/>
          <p:nvPr/>
        </p:nvSpPr>
        <p:spPr>
          <a:xfrm>
            <a:off x="8702986" y="2825722"/>
            <a:ext cx="1006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SOPHIA </a:t>
            </a:r>
          </a:p>
          <a:p>
            <a:pPr algn="r"/>
            <a:r>
              <a:rPr lang="fr-FR" sz="600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ANTIPOLIS</a:t>
            </a:r>
            <a:endParaRPr lang="fr-FR" sz="600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79AB0B-ED5B-8345-AC11-1744A0B1B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33" y="3992857"/>
            <a:ext cx="355600" cy="279400"/>
          </a:xfrm>
          <a:prstGeom prst="rect">
            <a:avLst/>
          </a:prstGeom>
        </p:spPr>
      </p:pic>
      <p:sp>
        <p:nvSpPr>
          <p:cNvPr id="146" name="ZoneTexte 145">
            <a:extLst>
              <a:ext uri="{FF2B5EF4-FFF2-40B4-BE49-F238E27FC236}">
                <a16:creationId xmlns:a16="http://schemas.microsoft.com/office/drawing/2014/main" id="{563D546F-0700-334D-B76C-36F0EF0C4B3F}"/>
              </a:ext>
            </a:extLst>
          </p:cNvPr>
          <p:cNvSpPr txBox="1"/>
          <p:nvPr/>
        </p:nvSpPr>
        <p:spPr>
          <a:xfrm>
            <a:off x="4274236" y="5043542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E199E2E7-05F1-B346-88A9-72B37F335594}"/>
              </a:ext>
            </a:extLst>
          </p:cNvPr>
          <p:cNvSpPr txBox="1"/>
          <p:nvPr/>
        </p:nvSpPr>
        <p:spPr>
          <a:xfrm>
            <a:off x="7592291" y="3984324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A9E53A1-0BE3-E345-9568-25DE16C1C68B}"/>
              </a:ext>
            </a:extLst>
          </p:cNvPr>
          <p:cNvSpPr txBox="1"/>
          <p:nvPr/>
        </p:nvSpPr>
        <p:spPr>
          <a:xfrm>
            <a:off x="9646984" y="278737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6B22DDD7-E0EF-D047-99A0-EAA1CD35AC13}"/>
              </a:ext>
            </a:extLst>
          </p:cNvPr>
          <p:cNvSpPr txBox="1"/>
          <p:nvPr/>
        </p:nvSpPr>
        <p:spPr>
          <a:xfrm>
            <a:off x="9216867" y="1731560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33CF76A6-513F-284B-BC4F-87A14DA91AEC}"/>
              </a:ext>
            </a:extLst>
          </p:cNvPr>
          <p:cNvSpPr txBox="1"/>
          <p:nvPr/>
        </p:nvSpPr>
        <p:spPr>
          <a:xfrm>
            <a:off x="9157980" y="215926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sp>
        <p:nvSpPr>
          <p:cNvPr id="145" name="Titre 1">
            <a:extLst>
              <a:ext uri="{FF2B5EF4-FFF2-40B4-BE49-F238E27FC236}">
                <a16:creationId xmlns:a16="http://schemas.microsoft.com/office/drawing/2014/main" id="{B2911099-6912-3641-BFFB-547D77216C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364" y="377790"/>
            <a:ext cx="3811916" cy="961444"/>
          </a:xfrm>
          <a:prstGeom prst="rect">
            <a:avLst/>
          </a:prstGeom>
        </p:spPr>
        <p:txBody>
          <a:bodyPr anchor="t"/>
          <a:lstStyle>
            <a:lvl1pPr algn="l">
              <a:defRPr sz="3200" b="0" i="0">
                <a:latin typeface="Nexa Light" panose="02000000000000000000" pitchFamily="2" charset="77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2" name="Oval 13">
            <a:extLst>
              <a:ext uri="{FF2B5EF4-FFF2-40B4-BE49-F238E27FC236}">
                <a16:creationId xmlns:a16="http://schemas.microsoft.com/office/drawing/2014/main" id="{2ACEFD9E-E52C-B247-94A4-172246794D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4140" y="5430361"/>
            <a:ext cx="289233" cy="289233"/>
          </a:xfrm>
          <a:prstGeom prst="ellipse">
            <a:avLst/>
          </a:prstGeom>
          <a:solidFill>
            <a:srgbClr val="E6443C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 dirty="0"/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2ECDE17B-2C9E-1546-AA23-E99BF872FC92}"/>
              </a:ext>
            </a:extLst>
          </p:cNvPr>
          <p:cNvSpPr txBox="1"/>
          <p:nvPr userDrawn="1"/>
        </p:nvSpPr>
        <p:spPr>
          <a:xfrm>
            <a:off x="5408772" y="5758393"/>
            <a:ext cx="89790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75" dirty="0">
                <a:solidFill>
                  <a:srgbClr val="4B4B4D"/>
                </a:solidFill>
                <a:latin typeface="Nexa Heavy" pitchFamily="2" charset="0"/>
                <a:ea typeface="Nexa Thin" pitchFamily="2" charset="0"/>
              </a:rPr>
              <a:t>SOUTH AFRICA</a:t>
            </a:r>
            <a:endParaRPr lang="fr-FR" sz="675" dirty="0">
              <a:solidFill>
                <a:srgbClr val="4B4B4D"/>
              </a:solidFill>
              <a:latin typeface="Nexa Thin" pitchFamily="2" charset="0"/>
              <a:ea typeface="Nexa Thin" pitchFamily="2" charset="0"/>
            </a:endParaRP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7A77CE17-774E-674D-8E10-D921EB623186}"/>
              </a:ext>
            </a:extLst>
          </p:cNvPr>
          <p:cNvSpPr txBox="1"/>
          <p:nvPr userDrawn="1"/>
        </p:nvSpPr>
        <p:spPr>
          <a:xfrm>
            <a:off x="5689200" y="5455659"/>
            <a:ext cx="34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  <a:latin typeface="Nexa Light" panose="02000000000000000000" pitchFamily="2" charset="77"/>
              </a:rPr>
              <a:t>SK</a:t>
            </a:r>
          </a:p>
        </p:txBody>
      </p:sp>
      <p:pic>
        <p:nvPicPr>
          <p:cNvPr id="151" name="Image 150">
            <a:extLst>
              <a:ext uri="{FF2B5EF4-FFF2-40B4-BE49-F238E27FC236}">
                <a16:creationId xmlns:a16="http://schemas.microsoft.com/office/drawing/2014/main" id="{F8F7CD02-501E-D742-90BE-D6108437C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Marque | Fem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A947F68-A7E7-E246-9E43-0B31F360D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900" y="3034724"/>
            <a:ext cx="3934380" cy="6771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TITRE DE LA PRÉSENTATION</a:t>
            </a:r>
          </a:p>
          <a:p>
            <a:r>
              <a:rPr lang="en-US" dirty="0"/>
              <a:t>DATE, LIEU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02984D-AA9C-4D4A-99B8-1F28A8AF2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2206" y="738234"/>
            <a:ext cx="6197600" cy="2197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D3BB84-C746-EC43-ACD2-52E3C17F2F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8444" y="6177627"/>
            <a:ext cx="2654950" cy="4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Le monde selon SKEM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1A947F68-A7E7-E246-9E43-0B31F360D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079" y="2346466"/>
            <a:ext cx="3934380" cy="3869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Nexa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AT HOME WORLDWIDE*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5850FF4-671C-BC48-A0ED-CEF8BE47174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426376" y="2780173"/>
            <a:ext cx="1717617" cy="2047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lice système"/>
              <a:buNone/>
              <a:tabLst/>
              <a:defRPr lang="en-US" sz="800" b="0" i="1" u="none" strike="noStrike" smtClean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* Chez vous, partout dans le monde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BF6324E-F408-B748-AC2C-0A59FFD25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1219" y="597308"/>
            <a:ext cx="5626100" cy="184150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F136598-F48B-094E-B31E-BD2B65286F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210" y="6211592"/>
            <a:ext cx="2475980" cy="4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1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Titre, Sous-Titre,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A88040A-34EF-7543-A5E6-C4639865C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10460420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0A045B6-811A-AE4C-B6C0-5F0917910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582" y="2255761"/>
            <a:ext cx="10460038" cy="35586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r>
              <a:rPr lang="en-US" dirty="0"/>
              <a:t> </a:t>
            </a:r>
            <a:r>
              <a:rPr lang="en-US" dirty="0" err="1"/>
              <a:t>curulium</a:t>
            </a:r>
            <a:r>
              <a:rPr lang="en-US" dirty="0"/>
              <a:t> </a:t>
            </a:r>
            <a:r>
              <a:rPr lang="en-US" dirty="0" err="1"/>
              <a:t>eventu</a:t>
            </a:r>
            <a:r>
              <a:rPr lang="en-US" dirty="0"/>
              <a:t> </a:t>
            </a:r>
            <a:r>
              <a:rPr lang="en-US" dirty="0" err="1"/>
              <a:t>pendentem</a:t>
            </a:r>
            <a:r>
              <a:rPr lang="en-US" dirty="0"/>
              <a:t>.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similiaque</a:t>
            </a:r>
            <a:r>
              <a:rPr lang="en-US" dirty="0"/>
              <a:t> </a:t>
            </a:r>
            <a:r>
              <a:rPr lang="en-US" dirty="0" err="1"/>
              <a:t>memorabile</a:t>
            </a:r>
            <a:r>
              <a:rPr lang="en-US" dirty="0"/>
              <a:t> nihil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serium</a:t>
            </a:r>
            <a:r>
              <a:rPr lang="en-US" dirty="0"/>
              <a:t> agi </a:t>
            </a:r>
            <a:r>
              <a:rPr lang="en-US" dirty="0" err="1"/>
              <a:t>Romae</a:t>
            </a:r>
            <a:r>
              <a:rPr lang="en-US" dirty="0"/>
              <a:t> </a:t>
            </a:r>
            <a:r>
              <a:rPr lang="en-US" dirty="0" err="1"/>
              <a:t>permittunt</a:t>
            </a:r>
            <a:r>
              <a:rPr lang="en-US" dirty="0"/>
              <a:t>. ergo </a:t>
            </a:r>
            <a:r>
              <a:rPr lang="en-US" dirty="0" err="1"/>
              <a:t>redeundum</a:t>
            </a:r>
            <a:r>
              <a:rPr lang="en-US" dirty="0"/>
              <a:t> ad </a:t>
            </a:r>
            <a:r>
              <a:rPr lang="en-US" dirty="0" err="1"/>
              <a:t>textum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4A9908-5A7B-D440-9B35-A539D12846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10139"/>
            <a:ext cx="10460038" cy="4071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r>
              <a:rPr lang="en-US" dirty="0"/>
              <a:t>Sous-Titre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F05CF2-C371-3A43-BAD5-08AE25A42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Titre, Text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5471159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5C743-0703-3748-A1C1-168E05AE3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078" y="0"/>
            <a:ext cx="4906922" cy="6858000"/>
          </a:xfrm>
          <a:prstGeom prst="rect">
            <a:avLst/>
          </a:prstGeom>
        </p:spPr>
      </p:pic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D1CE5B26-7831-6F44-B695-DE0621439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49685"/>
            <a:ext cx="5471159" cy="45352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r>
              <a:rPr lang="en-US" dirty="0"/>
              <a:t> </a:t>
            </a:r>
            <a:r>
              <a:rPr lang="en-US" dirty="0" err="1"/>
              <a:t>curulium</a:t>
            </a:r>
            <a:r>
              <a:rPr lang="en-US" dirty="0"/>
              <a:t> </a:t>
            </a:r>
            <a:r>
              <a:rPr lang="en-US" dirty="0" err="1"/>
              <a:t>eventu</a:t>
            </a:r>
            <a:r>
              <a:rPr lang="en-US" dirty="0"/>
              <a:t> </a:t>
            </a:r>
            <a:r>
              <a:rPr lang="en-US" dirty="0" err="1"/>
              <a:t>pendentem</a:t>
            </a:r>
            <a:r>
              <a:rPr lang="en-US" dirty="0"/>
              <a:t>. </a:t>
            </a:r>
            <a:r>
              <a:rPr lang="en-US" dirty="0" err="1"/>
              <a:t>haec</a:t>
            </a:r>
            <a:r>
              <a:rPr lang="en-US" dirty="0"/>
              <a:t> </a:t>
            </a:r>
            <a:r>
              <a:rPr lang="en-US" dirty="0" err="1"/>
              <a:t>similiaque</a:t>
            </a:r>
            <a:r>
              <a:rPr lang="en-US" dirty="0"/>
              <a:t> </a:t>
            </a:r>
            <a:r>
              <a:rPr lang="en-US" dirty="0" err="1"/>
              <a:t>memorabile</a:t>
            </a:r>
            <a:r>
              <a:rPr lang="en-US" dirty="0"/>
              <a:t> nihil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serium</a:t>
            </a:r>
            <a:r>
              <a:rPr lang="en-US" dirty="0"/>
              <a:t> agi </a:t>
            </a:r>
            <a:r>
              <a:rPr lang="en-US" dirty="0" err="1"/>
              <a:t>Romae</a:t>
            </a:r>
            <a:r>
              <a:rPr lang="en-US" dirty="0"/>
              <a:t> </a:t>
            </a:r>
            <a:r>
              <a:rPr lang="en-US" dirty="0" err="1"/>
              <a:t>permittunt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35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- Titre, Sous-Titre,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3046"/>
            <a:ext cx="10460420" cy="693299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E7433C"/>
                </a:solidFill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C0775-8620-EE4F-88DE-975F32B293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499969"/>
            <a:ext cx="10460421" cy="15016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9E852EF-3DB5-4C41-96D3-7895BBE7CA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8" y="3140765"/>
            <a:ext cx="10460419" cy="25046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Police système"/>
              <a:buChar char="▸"/>
              <a:tabLst/>
              <a:defRPr sz="1800">
                <a:latin typeface="+mn-lt"/>
              </a:defRPr>
            </a:lvl1pPr>
            <a:lvl2pPr marL="742950" indent="-285750">
              <a:buFont typeface="Police système"/>
              <a:buChar char="▸"/>
              <a:defRPr sz="1800">
                <a:latin typeface="+mn-lt"/>
              </a:defRPr>
            </a:lvl2pPr>
            <a:lvl3pPr marL="1200150" indent="-285750">
              <a:buFont typeface="Police système"/>
              <a:buChar char="▸"/>
              <a:defRPr sz="1800">
                <a:latin typeface="+mn-lt"/>
              </a:defRPr>
            </a:lvl3pPr>
          </a:lstStyle>
          <a:p>
            <a:r>
              <a:rPr lang="en-US" dirty="0"/>
              <a:t>Texte 1</a:t>
            </a:r>
          </a:p>
          <a:p>
            <a:pPr lvl="1"/>
            <a:r>
              <a:rPr lang="en-US" dirty="0"/>
              <a:t>Texte 1.1</a:t>
            </a:r>
          </a:p>
          <a:p>
            <a:pPr lvl="2"/>
            <a:r>
              <a:rPr lang="en-US" dirty="0"/>
              <a:t>Texte 1.1.1</a:t>
            </a:r>
          </a:p>
          <a:p>
            <a:pPr lvl="2"/>
            <a:endParaRPr lang="en-US" dirty="0"/>
          </a:p>
          <a:p>
            <a:r>
              <a:rPr lang="en-US" dirty="0"/>
              <a:t>Texte 2</a:t>
            </a:r>
          </a:p>
          <a:p>
            <a:pPr lvl="1"/>
            <a:r>
              <a:rPr lang="en-US" dirty="0"/>
              <a:t>Texte 2.1</a:t>
            </a:r>
          </a:p>
          <a:p>
            <a:pPr lvl="2"/>
            <a:r>
              <a:rPr lang="en-US" dirty="0"/>
              <a:t>Texte 2.1.1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D7CD4C-BD26-5A47-A440-670BA7972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573" y="6215556"/>
            <a:ext cx="2476617" cy="4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- Dégradé Marque,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F8DF3-73BB-154A-90BB-F7CBB22A62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B8012D"/>
              </a:gs>
              <a:gs pos="100000">
                <a:srgbClr val="E7433C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0799" y="3037466"/>
            <a:ext cx="7890402" cy="783068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chemeClr val="bg1"/>
                </a:solidFill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5855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 -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9F8DF3-73BB-154A-90BB-F7CBB22A6272}"/>
              </a:ext>
            </a:extLst>
          </p:cNvPr>
          <p:cNvSpPr/>
          <p:nvPr userDrawn="1"/>
        </p:nvSpPr>
        <p:spPr>
          <a:xfrm>
            <a:off x="2767512" y="0"/>
            <a:ext cx="9424487" cy="6858000"/>
          </a:xfrm>
          <a:prstGeom prst="rect">
            <a:avLst/>
          </a:prstGeom>
          <a:gradFill flip="none" rotWithShape="1">
            <a:gsLst>
              <a:gs pos="9000">
                <a:srgbClr val="B8012D"/>
              </a:gs>
              <a:gs pos="100000">
                <a:srgbClr val="E7433C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AAE208-C119-D34F-B317-5A0BF13699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05520" y="519734"/>
            <a:ext cx="7890402" cy="783068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chemeClr val="bg1"/>
                </a:solidFill>
                <a:latin typeface="Nexa Light" panose="02000000000000000000" pitchFamily="2" charset="77"/>
              </a:defRPr>
            </a:lvl1pPr>
          </a:lstStyle>
          <a:p>
            <a:r>
              <a:rPr lang="en-US" dirty="0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6D20F37-8C67-854E-82C7-F150D2ACC306}"/>
              </a:ext>
            </a:extLst>
          </p:cNvPr>
          <p:cNvCxnSpPr>
            <a:cxnSpLocks/>
          </p:cNvCxnSpPr>
          <p:nvPr userDrawn="1"/>
        </p:nvCxnSpPr>
        <p:spPr>
          <a:xfrm>
            <a:off x="3580676" y="1883044"/>
            <a:ext cx="0" cy="4974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FE48EA4C-EA06-1F41-96BD-DF6A754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67512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5A2BE28-1BD7-974C-A56F-E0F8BD46F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94751" y="2197712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endParaRPr lang="en-US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4D2E6E-0D8B-F04C-BC94-74C6899A09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4751" y="1789270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Chiffre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E9D378D0-F90E-344B-AB3D-66BB064379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4751" y="3287432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endParaRPr lang="en-US" dirty="0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8550FC4D-973A-9E48-B33B-27AE7B934C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94751" y="2878990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Chiffre</a:t>
            </a:r>
          </a:p>
        </p:txBody>
      </p:sp>
      <p:sp>
        <p:nvSpPr>
          <p:cNvPr id="24" name="Espace réservé du texte 16">
            <a:extLst>
              <a:ext uri="{FF2B5EF4-FFF2-40B4-BE49-F238E27FC236}">
                <a16:creationId xmlns:a16="http://schemas.microsoft.com/office/drawing/2014/main" id="{10F8895C-C05D-AE49-BB82-F8BAA40A88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94751" y="4387453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endParaRPr lang="en-US" dirty="0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6B4D303F-A4A8-0A4B-A986-C16925826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94751" y="3979011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Chiffre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A2CD405B-8C01-2742-AD6E-C2F3D50B64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4751" y="5477173"/>
            <a:ext cx="4437176" cy="4770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Et est </a:t>
            </a:r>
            <a:r>
              <a:rPr lang="en-US" dirty="0" err="1"/>
              <a:t>admodum</a:t>
            </a:r>
            <a:r>
              <a:rPr lang="en-US" dirty="0"/>
              <a:t>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plebem</a:t>
            </a:r>
            <a:r>
              <a:rPr lang="en-US" dirty="0"/>
              <a:t> </a:t>
            </a:r>
            <a:r>
              <a:rPr lang="en-US" dirty="0" err="1"/>
              <a:t>innumeram</a:t>
            </a:r>
            <a:r>
              <a:rPr lang="en-US" dirty="0"/>
              <a:t> </a:t>
            </a:r>
            <a:r>
              <a:rPr lang="en-US" dirty="0" err="1"/>
              <a:t>mentibus</a:t>
            </a:r>
            <a:r>
              <a:rPr lang="en-US" dirty="0"/>
              <a:t> </a:t>
            </a:r>
            <a:r>
              <a:rPr lang="en-US" dirty="0" err="1"/>
              <a:t>ardore</a:t>
            </a:r>
            <a:r>
              <a:rPr lang="en-US" dirty="0"/>
              <a:t> </a:t>
            </a:r>
            <a:r>
              <a:rPr lang="en-US" dirty="0" err="1"/>
              <a:t>quodam</a:t>
            </a:r>
            <a:r>
              <a:rPr lang="en-US" dirty="0"/>
              <a:t> </a:t>
            </a:r>
            <a:r>
              <a:rPr lang="en-US" dirty="0" err="1"/>
              <a:t>infuso</a:t>
            </a:r>
            <a:r>
              <a:rPr lang="en-US" dirty="0"/>
              <a:t> cum </a:t>
            </a:r>
            <a:r>
              <a:rPr lang="en-US" dirty="0" err="1"/>
              <a:t>dimicationum</a:t>
            </a:r>
            <a:endParaRPr lang="en-US" dirty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5B7D0854-970F-9D48-8D24-65C3E364F5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4751" y="5068731"/>
            <a:ext cx="4437176" cy="408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Chiffre</a:t>
            </a:r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3008F45-4053-BC40-BABA-B35C9A3F3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210" y="6211592"/>
            <a:ext cx="2475980" cy="4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-assets.inwink.com/de3a211c-d522-4534-8cb8-65999ca21469/c62eeb95-4510-4dbc-9256-41cecffec46d?sv=2018-03-28" TargetMode="External"/><Relationship Id="rId2" Type="http://schemas.openxmlformats.org/officeDocument/2006/relationships/hyperlink" Target="https://world101.cfr.org/global-era-issues/climate-change/how-can-artificial-intelligence-combat-climate-change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technologyreview.com/2024/01/10/1086259/deploying-high-performance-energy-efficient-ai/" TargetMode="External"/><Relationship Id="rId4" Type="http://schemas.openxmlformats.org/officeDocument/2006/relationships/hyperlink" Target="https://www3.weforum.org/docs/WEF_Harnessing_AI_to_accelerate_the_Energy_Transition_202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90726-C827-D74A-AABA-0B46CB734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we use these tools with AI? </a:t>
            </a:r>
          </a:p>
        </p:txBody>
      </p:sp>
    </p:spTree>
    <p:extLst>
      <p:ext uri="{BB962C8B-B14F-4D97-AF65-F5344CB8AC3E}">
        <p14:creationId xmlns:p14="http://schemas.microsoft.com/office/powerpoint/2010/main" val="145611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19124-174D-6E4A-A1A4-F037E460E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Bibliography</a:t>
            </a:r>
            <a:r>
              <a:rPr lang="en-US" dirty="0"/>
              <a:t> </a:t>
            </a:r>
            <a:r>
              <a:rPr lang="en-US"/>
              <a:t>to </a:t>
            </a:r>
            <a:r>
              <a:rPr lang="en-US" dirty="0"/>
              <a:t>know more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EA29E-4C34-5943-A8C0-A9CB42B80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4751" y="2197712"/>
            <a:ext cx="4550938" cy="1231288"/>
          </a:xfrm>
        </p:spPr>
        <p:txBody>
          <a:bodyPr/>
          <a:lstStyle/>
          <a:p>
            <a:r>
              <a:rPr lang="it-IT" dirty="0" err="1"/>
              <a:t>Stige</a:t>
            </a:r>
            <a:r>
              <a:rPr lang="it-IT" dirty="0"/>
              <a:t>, Å., </a:t>
            </a:r>
            <a:r>
              <a:rPr lang="it-IT" dirty="0" err="1"/>
              <a:t>Zamani</a:t>
            </a:r>
            <a:r>
              <a:rPr lang="it-IT" dirty="0"/>
              <a:t>, E. D., </a:t>
            </a:r>
            <a:r>
              <a:rPr lang="it-IT" dirty="0" err="1"/>
              <a:t>Mikalef</a:t>
            </a:r>
            <a:r>
              <a:rPr lang="it-IT" dirty="0"/>
              <a:t>, P., &amp; </a:t>
            </a:r>
            <a:r>
              <a:rPr lang="it-IT" dirty="0" err="1"/>
              <a:t>Zhu</a:t>
            </a:r>
            <a:r>
              <a:rPr lang="it-IT" dirty="0"/>
              <a:t>, Y. (2023). Artificial intelligence (AI) for user experience (UX) design: a systematic literature review and future research agenda. </a:t>
            </a:r>
            <a:r>
              <a:rPr lang="it-IT" i="1" dirty="0"/>
              <a:t>Information Technology &amp; People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2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1">
            <a:extLst>
              <a:ext uri="{FF2B5EF4-FFF2-40B4-BE49-F238E27FC236}">
                <a16:creationId xmlns:a16="http://schemas.microsoft.com/office/drawing/2014/main" id="{0921FB31-989C-4B3F-7D6F-9D4D6F913ED8}"/>
              </a:ext>
            </a:extLst>
          </p:cNvPr>
          <p:cNvSpPr txBox="1">
            <a:spLocks/>
          </p:cNvSpPr>
          <p:nvPr/>
        </p:nvSpPr>
        <p:spPr>
          <a:xfrm>
            <a:off x="6692900" y="3034724"/>
            <a:ext cx="3934380" cy="24621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Nexa Bold" panose="02000000000000000000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xa Bold" panose="02000000000000000000" pitchFamily="2" charset="77"/>
                <a:ea typeface="+mn-ea"/>
                <a:cs typeface="+mn-cs"/>
              </a:rPr>
              <a:t>AI, Society and 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xa Bold" panose="02000000000000000000" pitchFamily="2" charset="77"/>
                <a:ea typeface="+mn-ea"/>
                <a:cs typeface="+mn-cs"/>
              </a:rPr>
              <a:t>(Session 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xa Bold" panose="02000000000000000000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xa Bold" panose="02000000000000000000" pitchFamily="2" charset="77"/>
                <a:ea typeface="+mn-ea"/>
                <a:cs typeface="+mn-cs"/>
              </a:rPr>
              <a:t>AI and Environmental 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xa Bold" panose="02000000000000000000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xa Bold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1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9D2B4CA-AD7B-936E-5D3F-41BFA9A6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73046"/>
            <a:ext cx="9372600" cy="693299"/>
          </a:xfrm>
        </p:spPr>
        <p:txBody>
          <a:bodyPr>
            <a:normAutofit/>
          </a:bodyPr>
          <a:lstStyle/>
          <a:p>
            <a:r>
              <a:rPr lang="en-GB" dirty="0"/>
              <a:t>Today’s session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1610F71-19A1-4694-1E25-2F8FF7B55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649685"/>
            <a:ext cx="4892260" cy="45352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AI and environmental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71550" lvl="1" indent="-285750"/>
            <a:r>
              <a:rPr lang="en-GB" dirty="0"/>
              <a:t>AI for sustainability</a:t>
            </a:r>
          </a:p>
          <a:p>
            <a:pPr marL="971550" lvl="1" indent="-285750"/>
            <a:endParaRPr lang="en-GB" dirty="0"/>
          </a:p>
          <a:p>
            <a:pPr marL="971550" lvl="1" indent="-285750"/>
            <a:r>
              <a:rPr lang="en-GB" dirty="0"/>
              <a:t>Sustainability of AI</a:t>
            </a:r>
          </a:p>
        </p:txBody>
      </p:sp>
      <p:pic>
        <p:nvPicPr>
          <p:cNvPr id="3" name="Picture 2" descr="A robot holding a globe&#10;&#10;Description automatically generated">
            <a:extLst>
              <a:ext uri="{FF2B5EF4-FFF2-40B4-BE49-F238E27FC236}">
                <a16:creationId xmlns:a16="http://schemas.microsoft.com/office/drawing/2014/main" id="{4E36164D-8062-8885-4E47-5376F0A1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638376"/>
            <a:ext cx="6096000" cy="35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317F-E4D6-225B-BB0C-ED005624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BB8AE-4340-CE43-AF7E-A6ECBD88A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 for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8061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5A4A-43FB-0F5A-466F-FD44C1857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AI for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6939B-0148-770A-8360-A5086E151E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FR" dirty="0"/>
          </a:p>
          <a:p>
            <a:r>
              <a:rPr lang="en-GB" sz="3000" dirty="0"/>
              <a:t>“The most urgent need in this context is not to have more powerful AI but to become smarter at where and how we use AI</a:t>
            </a:r>
          </a:p>
          <a:p>
            <a:endParaRPr lang="en-GB" sz="3000" dirty="0"/>
          </a:p>
          <a:p>
            <a:r>
              <a:rPr lang="en-GB" sz="3000" dirty="0"/>
              <a:t>There are so many unexplored opportunities.” </a:t>
            </a:r>
          </a:p>
          <a:p>
            <a:endParaRPr lang="en-GB" dirty="0"/>
          </a:p>
          <a:p>
            <a:r>
              <a:rPr lang="en-GB" sz="2000" dirty="0"/>
              <a:t>Lambert Hogenhout</a:t>
            </a:r>
          </a:p>
          <a:p>
            <a:r>
              <a:rPr lang="en-GB" sz="2000" dirty="0"/>
              <a:t>	Chief of Data Analytics at the Office for Information and Communications Technology</a:t>
            </a:r>
            <a:endParaRPr lang="en-FR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FE66F-4F4C-C3F6-0096-EDDF4B7C6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How can we leverage AI technology advancement for protecting natural environment</a:t>
            </a:r>
          </a:p>
        </p:txBody>
      </p:sp>
    </p:spTree>
    <p:extLst>
      <p:ext uri="{BB962C8B-B14F-4D97-AF65-F5344CB8AC3E}">
        <p14:creationId xmlns:p14="http://schemas.microsoft.com/office/powerpoint/2010/main" val="60619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8A1F8-FDB6-B040-1C93-D53D1AC1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6E68-534C-CD78-BFC5-5C94D3DBC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AI for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8EE9-C70B-3A87-04CB-D34962A0DE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2364259"/>
            <a:ext cx="10460038" cy="3450131"/>
          </a:xfrm>
        </p:spPr>
        <p:txBody>
          <a:bodyPr/>
          <a:lstStyle/>
          <a:p>
            <a:r>
              <a:rPr lang="en-CA" sz="2000" dirty="0"/>
              <a:t>- </a:t>
            </a:r>
            <a:r>
              <a:rPr lang="en-FR" sz="2000" dirty="0"/>
              <a:t>From the originally produced energy in the power plants only 65% is consumed by the network</a:t>
            </a:r>
          </a:p>
          <a:p>
            <a:r>
              <a:rPr lang="en-FR" sz="2000" dirty="0"/>
              <a:t>The remainig 35% is consumed by auxiliaty passive components (a.i., air conditioning and power systems)</a:t>
            </a:r>
          </a:p>
          <a:p>
            <a:r>
              <a:rPr lang="en-FR" sz="2000" dirty="0"/>
              <a:t>Using </a:t>
            </a:r>
            <a:r>
              <a:rPr lang="en-FR" sz="2000" b="1" dirty="0"/>
              <a:t>AI to improve efficiency and change this distribution</a:t>
            </a:r>
            <a:r>
              <a:rPr lang="en-FR" sz="2000" dirty="0"/>
              <a:t> could yield huge environmental and economic benefits</a:t>
            </a:r>
          </a:p>
          <a:p>
            <a:r>
              <a:rPr lang="en-CA" sz="2000" dirty="0"/>
              <a:t>- </a:t>
            </a:r>
            <a:r>
              <a:rPr lang="en-FR" sz="2000" dirty="0"/>
              <a:t>AI can also be used to </a:t>
            </a:r>
            <a:r>
              <a:rPr lang="en-FR" sz="2000" b="1" dirty="0"/>
              <a:t>improve energy efficiency in buildings </a:t>
            </a:r>
            <a:r>
              <a:rPr lang="en-FR" sz="2000" dirty="0"/>
              <a:t>by predicting energy usage patterns and optimizing enrgy consumption </a:t>
            </a:r>
          </a:p>
          <a:p>
            <a:r>
              <a:rPr lang="en-GB" sz="2000" dirty="0"/>
              <a:t>- AI can aid in the </a:t>
            </a:r>
            <a:r>
              <a:rPr lang="en-GB" sz="2000" b="1" dirty="0"/>
              <a:t>development of renewable energy sources </a:t>
            </a:r>
            <a:r>
              <a:rPr lang="en-GB" sz="2000" dirty="0"/>
              <a:t>such as wind and solar power by predicting energy output, optimizing performance, and improving maintenance.</a:t>
            </a:r>
          </a:p>
          <a:p>
            <a:r>
              <a:rPr lang="en-GB" sz="2000" dirty="0"/>
              <a:t>- AI can help create </a:t>
            </a:r>
            <a:r>
              <a:rPr lang="en-GB" sz="2000" b="1" dirty="0"/>
              <a:t>smarter energy grids </a:t>
            </a:r>
            <a:r>
              <a:rPr lang="en-GB" sz="2000" dirty="0"/>
              <a:t>by analyzing data from sensors, meters, and other devices. </a:t>
            </a:r>
            <a:endParaRPr lang="en-FR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AF528-86EC-9D14-76A9-339959A2E1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There are many opportunities for productive use of AI techniques to better maintain our natural environment</a:t>
            </a:r>
          </a:p>
        </p:txBody>
      </p:sp>
      <p:pic>
        <p:nvPicPr>
          <p:cNvPr id="6" name="Picture 5" descr="A light bulb made of grass&#10;&#10;Description automatically generated">
            <a:extLst>
              <a:ext uri="{FF2B5EF4-FFF2-40B4-BE49-F238E27FC236}">
                <a16:creationId xmlns:a16="http://schemas.microsoft.com/office/drawing/2014/main" id="{E56F5AF7-6F08-91FD-9536-328C11FE1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60" y="100040"/>
            <a:ext cx="2752049" cy="15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18722-6BC0-CFFE-F4E9-A3650A3B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2D9F-A56C-D97E-E9C2-A79B9A3003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AI for 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F216C-689F-22AC-4465-898E30F23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2364259"/>
            <a:ext cx="10460038" cy="3450131"/>
          </a:xfrm>
        </p:spPr>
        <p:txBody>
          <a:bodyPr/>
          <a:lstStyle/>
          <a:p>
            <a:r>
              <a:rPr lang="en-GB" sz="2000" dirty="0"/>
              <a:t>- AI can help address climate change by examining data on greenhouse gas emissions, carbon footprint, weather patterns, and other environmental factors</a:t>
            </a:r>
          </a:p>
          <a:p>
            <a:r>
              <a:rPr lang="en-GB" sz="2000" dirty="0"/>
              <a:t>This can help inform policies and strategies for reducing emissions and mitigating the impacts of climate change</a:t>
            </a:r>
          </a:p>
          <a:p>
            <a:r>
              <a:rPr lang="en-GB" sz="2000" dirty="0"/>
              <a:t>- AI can aid in biodiversity conservation by investigating data on species populations, habitats, and threats</a:t>
            </a:r>
          </a:p>
          <a:p>
            <a:r>
              <a:rPr lang="en-GB" sz="2000" dirty="0"/>
              <a:t>This can help inform conservation strategies and improve our understanding of the complex relationships between different species and their environments</a:t>
            </a:r>
          </a:p>
          <a:p>
            <a:r>
              <a:rPr lang="en-GB" sz="2000" dirty="0"/>
              <a:t>- AI can help improve waste management by analyzing data on waste production, collection, and disposal</a:t>
            </a:r>
          </a:p>
          <a:p>
            <a:r>
              <a:rPr lang="en-GB" sz="2000" dirty="0"/>
              <a:t>This can help cities and municipalities optimize their waste management systems, reduce waste, and increase recycling rates.</a:t>
            </a:r>
            <a:endParaRPr lang="en-FR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62208-E281-3469-0564-B70D03C1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There are many opportunities for productive use of AI techniques to better maintain our natural environment</a:t>
            </a:r>
          </a:p>
        </p:txBody>
      </p:sp>
      <p:pic>
        <p:nvPicPr>
          <p:cNvPr id="7" name="Picture 6" descr="A river with trees and a river running through it&#10;&#10;Description automatically generated">
            <a:extLst>
              <a:ext uri="{FF2B5EF4-FFF2-40B4-BE49-F238E27FC236}">
                <a16:creationId xmlns:a16="http://schemas.microsoft.com/office/drawing/2014/main" id="{91F72408-4F1F-543F-6E6E-246C0395C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373" y="129469"/>
            <a:ext cx="2672537" cy="14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724B3-4E27-9D58-A2A8-D603F5EA4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8239" y="1157303"/>
            <a:ext cx="10460038" cy="3558629"/>
          </a:xfrm>
        </p:spPr>
        <p:txBody>
          <a:bodyPr/>
          <a:lstStyle/>
          <a:p>
            <a:r>
              <a:rPr lang="en-CA" sz="2000" dirty="0"/>
              <a:t>Smart drones for surveillance endangered species populations: numbers, movements, patters in general, Illegal fishing/hunting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A4E0F-8C8E-9213-8609-839805C602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981" y="636494"/>
            <a:ext cx="10460038" cy="407116"/>
          </a:xfrm>
        </p:spPr>
        <p:txBody>
          <a:bodyPr/>
          <a:lstStyle/>
          <a:p>
            <a:r>
              <a:rPr lang="en-CA" dirty="0"/>
              <a:t>- Smart surveillance</a:t>
            </a:r>
          </a:p>
        </p:txBody>
      </p:sp>
      <p:pic>
        <p:nvPicPr>
          <p:cNvPr id="6" name="Picture 5" descr="A manatee swimming in the water&#10;&#10;Description automatically generated">
            <a:extLst>
              <a:ext uri="{FF2B5EF4-FFF2-40B4-BE49-F238E27FC236}">
                <a16:creationId xmlns:a16="http://schemas.microsoft.com/office/drawing/2014/main" id="{3792E09F-425B-4C70-B9BD-0776294E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248" y="1719944"/>
            <a:ext cx="4744838" cy="3264162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456073FC-B3B4-7614-462C-A89F64D3D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86" y="2335435"/>
            <a:ext cx="5921253" cy="2187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C68014-6DE9-C0D1-42E2-2AE2AA436FD6}"/>
              </a:ext>
            </a:extLst>
          </p:cNvPr>
          <p:cNvSpPr txBox="1"/>
          <p:nvPr/>
        </p:nvSpPr>
        <p:spPr>
          <a:xfrm>
            <a:off x="880148" y="5283445"/>
            <a:ext cx="9253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Wildfire prevention: 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sensors in forest for early detection of wildfires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Deployed in West Canada:  natural habitat protection, prevention of smoke production </a:t>
            </a:r>
          </a:p>
        </p:txBody>
      </p:sp>
    </p:spTree>
    <p:extLst>
      <p:ext uri="{BB962C8B-B14F-4D97-AF65-F5344CB8AC3E}">
        <p14:creationId xmlns:p14="http://schemas.microsoft.com/office/powerpoint/2010/main" val="1285367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F5F9-18FF-0134-88EE-803504F47E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Characterization of effective AI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4DDDE-4C12-28A6-98C4-413B3D37A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FR" sz="3600" dirty="0"/>
              <a:t> Accessibility</a:t>
            </a:r>
          </a:p>
          <a:p>
            <a:pPr lvl="1" indent="0">
              <a:buNone/>
            </a:pPr>
            <a:r>
              <a:rPr lang="en-GB" sz="2600" dirty="0"/>
              <a:t>The solution must rely on a proven technology that can be scaled and made readily available</a:t>
            </a:r>
            <a:endParaRPr lang="en-FR" sz="2600" dirty="0"/>
          </a:p>
          <a:p>
            <a:pPr marL="342900" indent="-342900">
              <a:buFont typeface="+mj-lt"/>
              <a:buAutoNum type="arabicPeriod"/>
            </a:pPr>
            <a:r>
              <a:rPr lang="en-FR" sz="3600" dirty="0"/>
              <a:t> Clear benefit</a:t>
            </a:r>
          </a:p>
          <a:p>
            <a:pPr lvl="1" indent="0">
              <a:buNone/>
            </a:pPr>
            <a:r>
              <a:rPr lang="en-GB" sz="2600" dirty="0"/>
              <a:t>The solution must resolve a clear problem or user need</a:t>
            </a:r>
            <a:endParaRPr lang="en-FR" sz="2600" dirty="0"/>
          </a:p>
          <a:p>
            <a:pPr marL="342900" indent="-342900">
              <a:buFont typeface="+mj-lt"/>
              <a:buAutoNum type="arabicPeriod"/>
            </a:pPr>
            <a:r>
              <a:rPr lang="en-FR" sz="3600" dirty="0"/>
              <a:t> Actionability</a:t>
            </a:r>
          </a:p>
          <a:p>
            <a:pPr lvl="1" indent="0">
              <a:buNone/>
            </a:pPr>
            <a:r>
              <a:rPr lang="en-GB" sz="2600" dirty="0"/>
              <a:t>The solution must offer recommendations that are easy to follow</a:t>
            </a:r>
            <a:endParaRPr lang="en-FR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F63A8-8AFE-0983-CC73-537AACCBC0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They must meet three criteria</a:t>
            </a:r>
          </a:p>
        </p:txBody>
      </p:sp>
    </p:spTree>
    <p:extLst>
      <p:ext uri="{BB962C8B-B14F-4D97-AF65-F5344CB8AC3E}">
        <p14:creationId xmlns:p14="http://schemas.microsoft.com/office/powerpoint/2010/main" val="137154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76764-D512-59DE-D200-444CD0AB0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FDE6-2B20-ED99-D3C7-486B1A21F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sz="3800" dirty="0"/>
              <a:t>Framework for u</a:t>
            </a:r>
            <a:r>
              <a:rPr lang="en-CA" sz="3800" dirty="0"/>
              <a:t>s</a:t>
            </a:r>
            <a:r>
              <a:rPr lang="en-FR" sz="3800" dirty="0"/>
              <a:t>ing AI in combating climate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6AAE0-6D10-5F5C-2D72-DF8472E830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1458097"/>
            <a:ext cx="10460038" cy="4522573"/>
          </a:xfrm>
        </p:spPr>
        <p:txBody>
          <a:bodyPr/>
          <a:lstStyle/>
          <a:p>
            <a:r>
              <a:rPr lang="en-GB" sz="2000" b="1" dirty="0"/>
              <a:t>Because of:</a:t>
            </a:r>
          </a:p>
          <a:p>
            <a:r>
              <a:rPr lang="en-GB" sz="2000" dirty="0"/>
              <a:t>- digitisation and our capacity to gather large sources of data</a:t>
            </a:r>
          </a:p>
          <a:p>
            <a:r>
              <a:rPr lang="en-GB" sz="2000" dirty="0"/>
              <a:t>- AI’s unique capacity to complete and interpret such large and complex data sets (e.g., on emissions, climate impact, deforestation, waste management, biodiversity etc.)</a:t>
            </a:r>
          </a:p>
          <a:p>
            <a:r>
              <a:rPr lang="en-GB" sz="2000" b="1" dirty="0"/>
              <a:t>AI can  be used to </a:t>
            </a:r>
            <a:r>
              <a:rPr lang="en-GB" sz="2000" dirty="0"/>
              <a:t>support all stakeholders in taking a more informed approach to combating carbon emissions and building a greener society</a:t>
            </a:r>
          </a:p>
          <a:p>
            <a:endParaRPr lang="en-GB" sz="2000" dirty="0"/>
          </a:p>
          <a:p>
            <a:r>
              <a:rPr lang="en-GB" sz="2000" dirty="0"/>
              <a:t>It can also be employed to help reorient global climate efforts toward the most at-risk regions (i.e., the Global South)</a:t>
            </a:r>
          </a:p>
          <a:p>
            <a:endParaRPr lang="en-GB" sz="2000" dirty="0"/>
          </a:p>
          <a:p>
            <a:r>
              <a:rPr lang="en-GB" sz="2000" dirty="0"/>
              <a:t>The use of AI offers an opportunity to make meaningful change at this critical moment</a:t>
            </a:r>
          </a:p>
          <a:p>
            <a:r>
              <a:rPr lang="en-GB" sz="2000" dirty="0"/>
              <a:t>The Boston Consulting Group has created a a framework for using AI in combating climate change to categorise and critically analyse humanity's effort in this direction</a:t>
            </a:r>
            <a:endParaRPr lang="en-FR" sz="2000" dirty="0"/>
          </a:p>
        </p:txBody>
      </p:sp>
    </p:spTree>
    <p:extLst>
      <p:ext uri="{BB962C8B-B14F-4D97-AF65-F5344CB8AC3E}">
        <p14:creationId xmlns:p14="http://schemas.microsoft.com/office/powerpoint/2010/main" val="103944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…but what is an interface?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6F6155-2E39-2A45-9577-0C8A6974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582" y="1552656"/>
            <a:ext cx="10460038" cy="407116"/>
          </a:xfrm>
        </p:spPr>
        <p:txBody>
          <a:bodyPr/>
          <a:lstStyle/>
          <a:p>
            <a:r>
              <a:rPr lang="en-US" dirty="0"/>
              <a:t>We used this word a lot today… but what is it exactly?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1488" y="2541055"/>
            <a:ext cx="1079532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According to Riva (2012), an interface is everything between the user and the 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serves three purposes: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To represent the system and its functions through a “model”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To make the software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visible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To facilitate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promote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interaction with the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A364-3219-F95C-A42E-29027F00F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sz="3800" dirty="0"/>
              <a:t>Framework for u</a:t>
            </a:r>
            <a:r>
              <a:rPr lang="en-CA" sz="3800" dirty="0"/>
              <a:t>s</a:t>
            </a:r>
            <a:r>
              <a:rPr lang="en-FR" sz="3800" dirty="0"/>
              <a:t>ing AI in combating climate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7E4BA-7133-275B-01FA-BADB94FC78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FR" dirty="0"/>
          </a:p>
        </p:txBody>
      </p:sp>
      <p:pic>
        <p:nvPicPr>
          <p:cNvPr id="10" name="Picture 9" descr="A chart of a variety of information&#10;&#10;Description automatically generated with medium confidence">
            <a:extLst>
              <a:ext uri="{FF2B5EF4-FFF2-40B4-BE49-F238E27FC236}">
                <a16:creationId xmlns:a16="http://schemas.microsoft.com/office/drawing/2014/main" id="{44A89BF6-6A4A-2432-B8CE-F9D2FC4B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138"/>
            <a:ext cx="12147045" cy="36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ea turtle swimming under a coral reef&#10;&#10;Description automatically generated">
            <a:extLst>
              <a:ext uri="{FF2B5EF4-FFF2-40B4-BE49-F238E27FC236}">
                <a16:creationId xmlns:a16="http://schemas.microsoft.com/office/drawing/2014/main" id="{0B8C7B59-519B-3F06-2D02-FA4B53863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38" y="394926"/>
            <a:ext cx="6951204" cy="5197290"/>
          </a:xfrm>
          <a:prstGeom prst="rect">
            <a:avLst/>
          </a:prstGeo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FF675D17-F896-9360-39EF-2D74A8433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745" y="593195"/>
            <a:ext cx="2937237" cy="2474096"/>
          </a:xfrm>
          <a:prstGeom prst="rect">
            <a:avLst/>
          </a:prstGeom>
        </p:spPr>
      </p:pic>
      <p:pic>
        <p:nvPicPr>
          <p:cNvPr id="10" name="Picture 9" descr="A close up of a text&#10;&#10;Description automatically generated">
            <a:extLst>
              <a:ext uri="{FF2B5EF4-FFF2-40B4-BE49-F238E27FC236}">
                <a16:creationId xmlns:a16="http://schemas.microsoft.com/office/drawing/2014/main" id="{458C7D1C-BCBF-0DF1-E057-6D5DDF2F4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910" y="5592216"/>
            <a:ext cx="6951205" cy="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CCC0-BA68-0768-7665-D706CAEC9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FC39-E071-7707-64B2-12E814844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sz="3800" dirty="0"/>
              <a:t>Framework for u</a:t>
            </a:r>
            <a:r>
              <a:rPr lang="en-CA" sz="3800" dirty="0"/>
              <a:t>s</a:t>
            </a:r>
            <a:r>
              <a:rPr lang="en-FR" sz="3800" dirty="0"/>
              <a:t>ing AI in combating climate change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BD7D9-A9EE-7ACD-5BD1-C3EC63C23D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1643605"/>
            <a:ext cx="10460038" cy="4170785"/>
          </a:xfrm>
        </p:spPr>
        <p:txBody>
          <a:bodyPr/>
          <a:lstStyle/>
          <a:p>
            <a:r>
              <a:rPr lang="en-GB" sz="2400" b="1" dirty="0"/>
              <a:t>Accurate forecasting power of AI tools </a:t>
            </a:r>
            <a:r>
              <a:rPr lang="en-GB" sz="2400" dirty="0"/>
              <a:t>change how we think about climate change: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the past, adaptation was often thought of as something that we did after the fact, in response to an event that had already occurred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Now we can take proactive approach to adaptation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This is essential to ensuring the resilience of our communities and our economy and protecting the most vulnerable among us</a:t>
            </a:r>
          </a:p>
          <a:p>
            <a:r>
              <a:rPr lang="en-GB" sz="2400" dirty="0"/>
              <a:t>AI can help accelerate mitigation, adaptation and resilience efforts by providing the tools and data we need to make informed decisions</a:t>
            </a:r>
            <a:endParaRPr lang="en-FR" sz="2400" dirty="0"/>
          </a:p>
        </p:txBody>
      </p:sp>
    </p:spTree>
    <p:extLst>
      <p:ext uri="{BB962C8B-B14F-4D97-AF65-F5344CB8AC3E}">
        <p14:creationId xmlns:p14="http://schemas.microsoft.com/office/powerpoint/2010/main" val="324303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DBF3-43EA-7D4B-D797-854DB05E84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W</a:t>
            </a:r>
            <a:r>
              <a:rPr lang="en-GB" dirty="0"/>
              <a:t>h</a:t>
            </a:r>
            <a:r>
              <a:rPr lang="en-FR" dirty="0"/>
              <a:t>ere is AI having a t</a:t>
            </a:r>
            <a:r>
              <a:rPr lang="en-CA" dirty="0"/>
              <a:t>a</a:t>
            </a:r>
            <a:r>
              <a:rPr lang="en-FR" dirty="0"/>
              <a:t>ngible impact?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30447-CAD8-7867-6EA4-74DB200849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FR" sz="3600" dirty="0"/>
              <a:t>Environmental monitoring and conservation</a:t>
            </a:r>
          </a:p>
          <a:p>
            <a:pPr marL="742950" indent="-742950">
              <a:buFont typeface="+mj-lt"/>
              <a:buAutoNum type="arabicPeriod"/>
            </a:pPr>
            <a:r>
              <a:rPr lang="en-FR" sz="3600" dirty="0"/>
              <a:t>Climate change mitigation and adaptation</a:t>
            </a:r>
          </a:p>
          <a:p>
            <a:pPr marL="742950" indent="-742950">
              <a:buFont typeface="+mj-lt"/>
              <a:buAutoNum type="arabicPeriod"/>
            </a:pPr>
            <a:r>
              <a:rPr lang="en-FR" sz="3600" dirty="0"/>
              <a:t>Agriculture and food</a:t>
            </a:r>
          </a:p>
          <a:p>
            <a:pPr marL="742950" indent="-742950">
              <a:buFont typeface="+mj-lt"/>
              <a:buAutoNum type="arabicPeriod"/>
            </a:pPr>
            <a:endParaRPr lang="en-FR" sz="3600" dirty="0"/>
          </a:p>
          <a:p>
            <a:r>
              <a:rPr lang="en-FR" sz="2000" dirty="0"/>
              <a:t>There are many other dimentions, but these three are perhaps the most bright examples</a:t>
            </a:r>
          </a:p>
          <a:p>
            <a:r>
              <a:rPr lang="en-FR" sz="2000" dirty="0"/>
              <a:t>We will go through these three cases one by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44B02-7922-60C2-38C7-26AE9D0D7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dirty="0"/>
              <a:t>Three dimentions</a:t>
            </a:r>
          </a:p>
        </p:txBody>
      </p:sp>
    </p:spTree>
    <p:extLst>
      <p:ext uri="{BB962C8B-B14F-4D97-AF65-F5344CB8AC3E}">
        <p14:creationId xmlns:p14="http://schemas.microsoft.com/office/powerpoint/2010/main" val="120616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DCB1-9C21-2175-9C70-203C221B1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Environmental monitoring and conservation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369E8-3F62-9318-7BBF-40FA03C54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FR" sz="2000" dirty="0"/>
              <a:t>Identification and separation of waste through visual perception</a:t>
            </a:r>
            <a:r>
              <a:rPr lang="en-CA" sz="2000" dirty="0"/>
              <a:t>              (room for robotics)</a:t>
            </a:r>
            <a:endParaRPr lang="en-FR" sz="2000" dirty="0"/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Drastically reduces contamination during separation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Allows consumers to mix all recyclable goods</a:t>
            </a:r>
          </a:p>
          <a:p>
            <a:r>
              <a:rPr lang="en-FR" sz="2000" dirty="0"/>
              <a:t>Smart sensors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Fill-level sensors monitor the amount of waste in the bin and help determine whether </a:t>
            </a:r>
            <a:r>
              <a:rPr lang="en-CA" sz="2000" dirty="0"/>
              <a:t>     	</a:t>
            </a:r>
            <a:r>
              <a:rPr lang="en-FR" sz="2000" dirty="0"/>
              <a:t>collection is necessary</a:t>
            </a:r>
          </a:p>
          <a:p>
            <a:r>
              <a:rPr lang="en-FR" sz="2000" dirty="0"/>
              <a:t>Waste fleet management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Optimization of waste collection routes</a:t>
            </a:r>
          </a:p>
          <a:p>
            <a:r>
              <a:rPr lang="en-FR" sz="2000" dirty="0"/>
              <a:t>Detection of illegal waste dumps</a:t>
            </a:r>
          </a:p>
          <a:p>
            <a:r>
              <a:rPr lang="en-FR" sz="2000" dirty="0"/>
              <a:t>Identification of poluted areas on land and at sea based on the satelite imagery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380C5-A351-787D-6C30-42A3C3AF6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Waste </a:t>
            </a:r>
            <a:r>
              <a:rPr lang="en-CA" sz="2400" dirty="0"/>
              <a:t>M</a:t>
            </a:r>
            <a:r>
              <a:rPr lang="en-FR" sz="2400" dirty="0"/>
              <a:t>anagement</a:t>
            </a:r>
          </a:p>
        </p:txBody>
      </p:sp>
    </p:spTree>
    <p:extLst>
      <p:ext uri="{BB962C8B-B14F-4D97-AF65-F5344CB8AC3E}">
        <p14:creationId xmlns:p14="http://schemas.microsoft.com/office/powerpoint/2010/main" val="250096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94630-F0CD-0196-748D-4D23E84AE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95A4-8B1B-550B-AC2A-B78DF5AF2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Environmental monitoring and conservation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BCF7D-FEF3-65C3-A441-6F2C40AFF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FR" sz="2000" dirty="0"/>
              <a:t>A</a:t>
            </a:r>
            <a:r>
              <a:rPr lang="en-CA" sz="2000" dirty="0"/>
              <a:t>I </a:t>
            </a:r>
            <a:r>
              <a:rPr lang="en-FR" sz="2000" dirty="0"/>
              <a:t>models can perform longer-term weather predictions very accurately</a:t>
            </a:r>
          </a:p>
          <a:p>
            <a:r>
              <a:rPr lang="en-FR" sz="2000" dirty="0"/>
              <a:t>	</a:t>
            </a:r>
            <a:r>
              <a:rPr lang="en-GB" sz="2000" dirty="0"/>
              <a:t>With AI we reach 99% accuracy</a:t>
            </a:r>
          </a:p>
          <a:p>
            <a:r>
              <a:rPr lang="en-GB" sz="2000" dirty="0"/>
              <a:t>                Move from say 95%. </a:t>
            </a:r>
          </a:p>
          <a:p>
            <a:r>
              <a:rPr lang="en-GB" sz="2000" dirty="0"/>
              <a:t>	This is decreasing error rate by 80%.</a:t>
            </a:r>
          </a:p>
          <a:p>
            <a:endParaRPr lang="en-GB" dirty="0"/>
          </a:p>
          <a:p>
            <a:pPr>
              <a:lnSpc>
                <a:spcPct val="100000"/>
              </a:lnSpc>
            </a:pPr>
            <a:r>
              <a:rPr lang="en-GB" sz="2400" dirty="0"/>
              <a:t>It also takes much less time allowing for 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accurate and valuable early warning systems for severe weather events</a:t>
            </a:r>
          </a:p>
          <a:p>
            <a:endParaRPr lang="en-GB" sz="2400" dirty="0"/>
          </a:p>
          <a:p>
            <a:r>
              <a:rPr lang="en-GB" sz="2400" dirty="0"/>
              <a:t>AI can also be used to develop better and less wasteful evacuation plans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75CA-F7CB-AFEF-026D-1AFA1BB9B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981" y="1610139"/>
            <a:ext cx="10460038" cy="407116"/>
          </a:xfrm>
        </p:spPr>
        <p:txBody>
          <a:bodyPr/>
          <a:lstStyle/>
          <a:p>
            <a:r>
              <a:rPr lang="en-FR" sz="2400" dirty="0"/>
              <a:t>Forecasting of </a:t>
            </a:r>
            <a:r>
              <a:rPr lang="en-CA" sz="2400" dirty="0"/>
              <a:t>S</a:t>
            </a:r>
            <a:r>
              <a:rPr lang="en-FR" sz="2400" dirty="0"/>
              <a:t>evere </a:t>
            </a:r>
            <a:r>
              <a:rPr lang="en-CA" sz="2400" dirty="0"/>
              <a:t>W</a:t>
            </a:r>
            <a:r>
              <a:rPr lang="en-FR" sz="2400" dirty="0"/>
              <a:t>eather </a:t>
            </a:r>
            <a:r>
              <a:rPr lang="en-CA" sz="2400" dirty="0"/>
              <a:t>E</a:t>
            </a:r>
            <a:r>
              <a:rPr lang="en-FR" sz="2400" dirty="0"/>
              <a:t>vents </a:t>
            </a:r>
          </a:p>
        </p:txBody>
      </p:sp>
      <p:pic>
        <p:nvPicPr>
          <p:cNvPr id="6" name="Picture 5" descr="A graph of a river&#10;&#10;Description automatically generated with medium confidence">
            <a:extLst>
              <a:ext uri="{FF2B5EF4-FFF2-40B4-BE49-F238E27FC236}">
                <a16:creationId xmlns:a16="http://schemas.microsoft.com/office/drawing/2014/main" id="{D19784D0-9487-2C3E-9BF7-5BFC6904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00" y="2606931"/>
            <a:ext cx="5605804" cy="27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1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3B89-EF3B-9B56-1652-D31130F4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25EA-03D8-94F9-AA25-EF3A7AB7F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Environmental monitoring and conservation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BED9D-7B21-EA42-87ED-F05E64E40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/>
              <a:t>Remote Sensing</a:t>
            </a:r>
          </a:p>
          <a:p>
            <a:r>
              <a:rPr lang="en-GB" sz="2400" dirty="0"/>
              <a:t>	- Using satellite imagery and AI algorithms to monitor deforestation, coral  	reef degradation, land use changes, and natural disasters</a:t>
            </a:r>
          </a:p>
          <a:p>
            <a:r>
              <a:rPr lang="en-GB" sz="2400" dirty="0"/>
              <a:t>Wildlife Conservation</a:t>
            </a:r>
          </a:p>
          <a:p>
            <a:r>
              <a:rPr lang="en-GB" sz="2400" dirty="0"/>
              <a:t>	- AI-powered camera traps and sensors improve wildlife monitoring, 	tracking endangered species, and preventing poaching</a:t>
            </a:r>
          </a:p>
          <a:p>
            <a:r>
              <a:rPr lang="en-GB" sz="2400" dirty="0"/>
              <a:t>Water Quality Monitoring</a:t>
            </a:r>
          </a:p>
          <a:p>
            <a:r>
              <a:rPr lang="en-GB" sz="2400" dirty="0"/>
              <a:t>	- AI systems analyzing data from sensors can autonomously monitor water 	quality in rivers, lakes, and oceans, helping in pollution detection and 	conservation efforts</a:t>
            </a:r>
            <a:endParaRPr lang="en-FR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7D500-0A60-09CA-DE7A-0867A0E2C2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Other </a:t>
            </a:r>
            <a:r>
              <a:rPr lang="en-CA" sz="2400" dirty="0"/>
              <a:t>E</a:t>
            </a:r>
            <a:r>
              <a:rPr lang="en-FR" sz="2400" dirty="0"/>
              <a:t>xamples</a:t>
            </a:r>
          </a:p>
        </p:txBody>
      </p:sp>
    </p:spTree>
    <p:extLst>
      <p:ext uri="{BB962C8B-B14F-4D97-AF65-F5344CB8AC3E}">
        <p14:creationId xmlns:p14="http://schemas.microsoft.com/office/powerpoint/2010/main" val="2567349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31E63-47A8-8318-B2EC-F262C13AE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2. </a:t>
            </a:r>
            <a:r>
              <a:rPr lang="en-FR" dirty="0"/>
              <a:t>Climate change mitigation and adaptation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54094-6204-0AA9-B5BD-3016137E10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Route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Predictive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Efficiency in space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Inventory and work-force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Impact on safety and traffic accidents</a:t>
            </a:r>
          </a:p>
          <a:p>
            <a:endParaRPr lang="en-GB" dirty="0"/>
          </a:p>
          <a:p>
            <a:r>
              <a:rPr lang="en-GB" sz="2000" dirty="0"/>
              <a:t>Self-driving cards could reduce carbon emissions by 50% by 2050 through three factors</a:t>
            </a:r>
          </a:p>
          <a:p>
            <a:r>
              <a:rPr lang="en-GB" dirty="0"/>
              <a:t>	</a:t>
            </a:r>
            <a:r>
              <a:rPr lang="en-GB" sz="2000" dirty="0"/>
              <a:t>Driving electric</a:t>
            </a:r>
          </a:p>
          <a:p>
            <a:r>
              <a:rPr lang="en-GB" sz="2000" dirty="0"/>
              <a:t>	Optimising transportation systems (routes)</a:t>
            </a:r>
          </a:p>
          <a:p>
            <a:r>
              <a:rPr lang="en-GB" sz="2000" dirty="0"/>
              <a:t>	Proliferating ride-sharing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24688-077A-4CF0-5E58-A89497122D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Transportation</a:t>
            </a:r>
          </a:p>
        </p:txBody>
      </p:sp>
      <p:pic>
        <p:nvPicPr>
          <p:cNvPr id="6" name="Picture 5" descr="Cars on the road with a smart car&#10;&#10;Description automatically generated with medium confidence">
            <a:extLst>
              <a:ext uri="{FF2B5EF4-FFF2-40B4-BE49-F238E27FC236}">
                <a16:creationId xmlns:a16="http://schemas.microsoft.com/office/drawing/2014/main" id="{E2608001-98B9-D458-B668-9DF3CF43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59" y="1366345"/>
            <a:ext cx="3191648" cy="31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3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62EE9-1DF5-E761-B95B-B78BDD05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6F11-D9D1-17C6-4CDD-8D9C4FBAB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028" y="350311"/>
            <a:ext cx="10460420" cy="693299"/>
          </a:xfrm>
        </p:spPr>
        <p:txBody>
          <a:bodyPr/>
          <a:lstStyle/>
          <a:p>
            <a:r>
              <a:rPr lang="en-FR" dirty="0"/>
              <a:t>Climate change mitigation and adaptation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2A0C1-EAD7-77CD-7ECD-25B70B7B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748918"/>
            <a:ext cx="10460038" cy="3558629"/>
          </a:xfrm>
        </p:spPr>
        <p:txBody>
          <a:bodyPr/>
          <a:lstStyle/>
          <a:p>
            <a:r>
              <a:rPr lang="en-GB" sz="2000" dirty="0"/>
              <a:t>Smart Cities</a:t>
            </a:r>
          </a:p>
          <a:p>
            <a:r>
              <a:rPr lang="en-GB" sz="2000" dirty="0"/>
              <a:t>	- Cities filled with sensors could allow for extreme efficiency increases in terms of space 	and energy usage</a:t>
            </a:r>
          </a:p>
          <a:p>
            <a:r>
              <a:rPr lang="en-GB" sz="2000" dirty="0"/>
              <a:t>Climate Modeling</a:t>
            </a:r>
          </a:p>
          <a:p>
            <a:r>
              <a:rPr lang="en-GB" sz="2000" dirty="0"/>
              <a:t>	- AI-enhanced climate models predicting climate patterns, extreme weather events, and 	sea-level rise, aiding in adaptation strategies    </a:t>
            </a:r>
          </a:p>
          <a:p>
            <a:r>
              <a:rPr lang="en-GB" sz="2000" dirty="0"/>
              <a:t>						(Math models   +  ML + Weather observation)</a:t>
            </a:r>
          </a:p>
          <a:p>
            <a:r>
              <a:rPr lang="en-GB" sz="2000" dirty="0"/>
              <a:t>Renewable Energy Optimization</a:t>
            </a:r>
          </a:p>
          <a:p>
            <a:r>
              <a:rPr lang="en-GB" sz="2000" dirty="0"/>
              <a:t>	- AI algorithms optimizing the generation, distribution, and storage of renewable energy 	sources, such as  solar and wind power, maximizing efficiency</a:t>
            </a:r>
          </a:p>
          <a:p>
            <a:r>
              <a:rPr lang="en-GB" sz="2000" dirty="0"/>
              <a:t>Carbon Capture and Storage</a:t>
            </a:r>
          </a:p>
          <a:p>
            <a:r>
              <a:rPr lang="en-GB" sz="2000" dirty="0"/>
              <a:t>	- AI technologies enhancing carbon capture and storage methods to reduce greenhouse 	gas emissions from industrial processes</a:t>
            </a:r>
            <a:endParaRPr lang="en-FR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82E10-57BC-6614-25B9-E42933AC9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2706"/>
            <a:ext cx="10460038" cy="407116"/>
          </a:xfrm>
        </p:spPr>
        <p:txBody>
          <a:bodyPr/>
          <a:lstStyle/>
          <a:p>
            <a:r>
              <a:rPr lang="en-FR" sz="2400" dirty="0"/>
              <a:t>Other </a:t>
            </a:r>
            <a:r>
              <a:rPr lang="en-CA" sz="2400" dirty="0"/>
              <a:t>E</a:t>
            </a:r>
            <a:r>
              <a:rPr lang="en-FR" sz="2400" dirty="0"/>
              <a:t>xamples</a:t>
            </a:r>
          </a:p>
        </p:txBody>
      </p:sp>
    </p:spTree>
    <p:extLst>
      <p:ext uri="{BB962C8B-B14F-4D97-AF65-F5344CB8AC3E}">
        <p14:creationId xmlns:p14="http://schemas.microsoft.com/office/powerpoint/2010/main" val="166684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CECC-62CC-D947-0DC9-EAA4B03E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F7AA-EDD6-1063-53FC-803B9CEE7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0938"/>
            <a:ext cx="10460420" cy="693299"/>
          </a:xfrm>
        </p:spPr>
        <p:txBody>
          <a:bodyPr/>
          <a:lstStyle/>
          <a:p>
            <a:r>
              <a:rPr lang="en-CA" dirty="0"/>
              <a:t>3. </a:t>
            </a:r>
            <a:r>
              <a:rPr lang="en-FR" dirty="0"/>
              <a:t>Agriculture and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A885E-4A79-D2C5-AACC-35EE32880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2074739"/>
            <a:ext cx="10460038" cy="3558629"/>
          </a:xfrm>
        </p:spPr>
        <p:txBody>
          <a:bodyPr/>
          <a:lstStyle/>
          <a:p>
            <a:r>
              <a:rPr lang="en-GB" sz="2000" dirty="0"/>
              <a:t>Precision irrigation</a:t>
            </a:r>
          </a:p>
          <a:p>
            <a:r>
              <a:rPr lang="en-GB" sz="2000" dirty="0"/>
              <a:t>	- Agriculture uses 70% of freshwater resources</a:t>
            </a:r>
          </a:p>
          <a:p>
            <a:r>
              <a:rPr lang="en-GB" sz="2000" dirty="0"/>
              <a:t>	  40% of water is lost to poor water 	management</a:t>
            </a:r>
          </a:p>
          <a:p>
            <a:r>
              <a:rPr lang="en-GB" sz="2000" dirty="0"/>
              <a:t>	- Precision irrigation has potential to reclaim this 40% of water</a:t>
            </a:r>
          </a:p>
          <a:p>
            <a:r>
              <a:rPr lang="en-GB" sz="2000" dirty="0"/>
              <a:t>Precision fertilizer</a:t>
            </a:r>
          </a:p>
          <a:p>
            <a:r>
              <a:rPr lang="en-GB" sz="2000" dirty="0"/>
              <a:t>	- Examples show that precision fertilizer use can produce 30% higher yields in peanut 	farming</a:t>
            </a:r>
          </a:p>
          <a:p>
            <a:r>
              <a:rPr lang="en-GB" sz="2000" dirty="0"/>
              <a:t>Precision pesticide use</a:t>
            </a:r>
          </a:p>
          <a:p>
            <a:r>
              <a:rPr lang="en-GB" sz="2000" dirty="0"/>
              <a:t>	- This practice can half the damage of pesticide use on bio-systems</a:t>
            </a:r>
          </a:p>
          <a:p>
            <a:endParaRPr lang="en-GB" sz="2000" dirty="0"/>
          </a:p>
          <a:p>
            <a:r>
              <a:rPr lang="en-GB" sz="2400" b="1" dirty="0"/>
              <a:t>All these rely on high-tech sensors and AI-powered data analysis</a:t>
            </a:r>
          </a:p>
          <a:p>
            <a:endParaRPr lang="en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8F6E7-ADDB-76F9-02D5-3611DBE56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06581"/>
            <a:ext cx="10460038" cy="407116"/>
          </a:xfrm>
        </p:spPr>
        <p:txBody>
          <a:bodyPr/>
          <a:lstStyle/>
          <a:p>
            <a:r>
              <a:rPr lang="en-FR" sz="2400" dirty="0"/>
              <a:t>Precision </a:t>
            </a:r>
            <a:r>
              <a:rPr lang="en-CA" sz="2400" dirty="0"/>
              <a:t>A</a:t>
            </a:r>
            <a:r>
              <a:rPr lang="en-FR" sz="2400" dirty="0"/>
              <a:t>griculture</a:t>
            </a:r>
          </a:p>
        </p:txBody>
      </p:sp>
    </p:spTree>
    <p:extLst>
      <p:ext uri="{BB962C8B-B14F-4D97-AF65-F5344CB8AC3E}">
        <p14:creationId xmlns:p14="http://schemas.microsoft.com/office/powerpoint/2010/main" val="21315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582" y="522872"/>
            <a:ext cx="10460420" cy="693299"/>
          </a:xfrm>
        </p:spPr>
        <p:txBody>
          <a:bodyPr/>
          <a:lstStyle/>
          <a:p>
            <a:r>
              <a:rPr lang="en-US" dirty="0"/>
              <a:t>AI’s drama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6F6155-2E39-2A45-9577-0C8A6974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13155"/>
            <a:ext cx="10460038" cy="407116"/>
          </a:xfrm>
        </p:spPr>
        <p:txBody>
          <a:bodyPr/>
          <a:lstStyle/>
          <a:p>
            <a:r>
              <a:rPr lang="en-US" dirty="0"/>
              <a:t>There is not a clear interface for AI!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>
          <a:xfrm>
            <a:off x="838582" y="2017255"/>
            <a:ext cx="10459656" cy="3797135"/>
          </a:xfrm>
        </p:spPr>
        <p:txBody>
          <a:bodyPr/>
          <a:lstStyle/>
          <a:p>
            <a:r>
              <a:rPr lang="it-IT" sz="2400" dirty="0"/>
              <a:t>Robots? Chatbots? A mobile app? A website-like page? A pdf output?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>
                <a:sym typeface="Wingdings" panose="05000000000000000000" pitchFamily="2" charset="2"/>
              </a:rPr>
              <a:t>all of these could be interfaces for AI applications </a:t>
            </a:r>
          </a:p>
          <a:p>
            <a:r>
              <a:rPr lang="it-IT" sz="2400" dirty="0">
                <a:sym typeface="Wingdings" panose="05000000000000000000" pitchFamily="2" charset="2"/>
              </a:rPr>
              <a:t>Interface </a:t>
            </a:r>
            <a:r>
              <a:rPr lang="it-IT" sz="2400" b="1" dirty="0">
                <a:sym typeface="Wingdings" panose="05000000000000000000" pitchFamily="2" charset="2"/>
              </a:rPr>
              <a:t>is not a secondary add-on for technology</a:t>
            </a:r>
          </a:p>
          <a:p>
            <a:endParaRPr lang="it-IT" sz="2400" b="1" dirty="0">
              <a:sym typeface="Wingdings" panose="05000000000000000000" pitchFamily="2" charset="2"/>
            </a:endParaRPr>
          </a:p>
          <a:p>
            <a:r>
              <a:rPr lang="it-IT" sz="2400" b="1" dirty="0">
                <a:sym typeface="Wingdings" panose="05000000000000000000" pitchFamily="2" charset="2"/>
              </a:rPr>
              <a:t>W</a:t>
            </a:r>
            <a:r>
              <a:rPr lang="it-IT" sz="2400" dirty="0">
                <a:sym typeface="Wingdings" panose="05000000000000000000" pitchFamily="2" charset="2"/>
              </a:rPr>
              <a:t>hen interface is bad:</a:t>
            </a:r>
          </a:p>
          <a:p>
            <a:r>
              <a:rPr lang="it-IT" sz="2400" dirty="0">
                <a:sym typeface="Wingdings" panose="05000000000000000000" pitchFamily="2" charset="2"/>
              </a:rPr>
              <a:t>- </a:t>
            </a:r>
            <a:r>
              <a:rPr lang="en-US" sz="2400" dirty="0"/>
              <a:t>technology is not used or is used in the wrong way</a:t>
            </a:r>
          </a:p>
          <a:p>
            <a:r>
              <a:rPr lang="en-US" sz="2400" dirty="0"/>
              <a:t>- use systematically leads to errors</a:t>
            </a:r>
          </a:p>
          <a:p>
            <a:r>
              <a:rPr lang="en-US" sz="2400" dirty="0"/>
              <a:t>- technology that works well but has a bad interface is easily replaced by another that has a good interface but works poorly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30080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C097-CC6B-C438-2B48-403F0CFF3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Agriculture and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7D2BD-2308-52DA-D550-5ADBF2740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dirty="0"/>
              <a:t>Food Recognition</a:t>
            </a:r>
          </a:p>
          <a:p>
            <a:r>
              <a:rPr lang="en-GB" sz="2000" dirty="0"/>
              <a:t>Food Delivery Optimization</a:t>
            </a:r>
          </a:p>
          <a:p>
            <a:r>
              <a:rPr lang="en-GB" sz="2000" dirty="0"/>
              <a:t>Smart Kitchen Management</a:t>
            </a:r>
          </a:p>
          <a:p>
            <a:r>
              <a:rPr lang="en-GB" sz="2000" dirty="0"/>
              <a:t>Food Waste Reduction</a:t>
            </a:r>
          </a:p>
          <a:p>
            <a:r>
              <a:rPr lang="en-GB" sz="2000" dirty="0"/>
              <a:t>Allergen and Ingredient Detection</a:t>
            </a:r>
          </a:p>
          <a:p>
            <a:r>
              <a:rPr lang="en-GB" sz="2000" dirty="0"/>
              <a:t>Food Safety Monitoring</a:t>
            </a:r>
          </a:p>
          <a:p>
            <a:r>
              <a:rPr lang="en-GB" sz="2000" dirty="0"/>
              <a:t>Personalized Nutrition and Diet Planning</a:t>
            </a:r>
          </a:p>
          <a:p>
            <a:endParaRPr lang="en-GB" sz="2000" dirty="0"/>
          </a:p>
          <a:p>
            <a:r>
              <a:rPr lang="en-GB" sz="2000" b="1" dirty="0"/>
              <a:t>Promoting sustainable food systems</a:t>
            </a:r>
            <a:endParaRPr lang="en-FR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7F12F-1107-AB5A-8443-936515B0D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Other </a:t>
            </a:r>
            <a:r>
              <a:rPr lang="en-CA" sz="2400" dirty="0"/>
              <a:t>E</a:t>
            </a:r>
            <a:r>
              <a:rPr lang="en-FR" sz="2400" dirty="0"/>
              <a:t>xamples</a:t>
            </a:r>
          </a:p>
        </p:txBody>
      </p:sp>
      <p:pic>
        <p:nvPicPr>
          <p:cNvPr id="6" name="Picture 5" descr="A robot holding a burger&#10;&#10;Description automatically generated">
            <a:extLst>
              <a:ext uri="{FF2B5EF4-FFF2-40B4-BE49-F238E27FC236}">
                <a16:creationId xmlns:a16="http://schemas.microsoft.com/office/drawing/2014/main" id="{D54DB90E-9909-4758-665E-06749886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936" y="2194801"/>
            <a:ext cx="4488420" cy="30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90726-C827-D74A-AABA-0B46CB734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Sustainability of AI</a:t>
            </a:r>
          </a:p>
        </p:txBody>
      </p:sp>
    </p:spTree>
    <p:extLst>
      <p:ext uri="{BB962C8B-B14F-4D97-AF65-F5344CB8AC3E}">
        <p14:creationId xmlns:p14="http://schemas.microsoft.com/office/powerpoint/2010/main" val="3510721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2EC99-A114-6316-459B-BA59EFE0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667D-1C3B-470C-F3A4-1CAEB9752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Sustainability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DD8D2-2066-8E0D-8B25-D8602D0E5E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400" dirty="0"/>
              <a:t>- Green AI is the emerging branch of AI technology that aims to reduce    environmental impact of technology</a:t>
            </a:r>
          </a:p>
          <a:p>
            <a:r>
              <a:rPr lang="en-GB" sz="2400" dirty="0"/>
              <a:t>  The amazing technology that we have been discussing in this course does not    operate free of problems</a:t>
            </a:r>
          </a:p>
          <a:p>
            <a:r>
              <a:rPr lang="en-GB" sz="2400" dirty="0"/>
              <a:t>- It consumes lots of energy </a:t>
            </a:r>
          </a:p>
          <a:p>
            <a:r>
              <a:rPr lang="en-GB" sz="2400" dirty="0"/>
              <a:t>  It also produces sizable amount of electronic waste</a:t>
            </a:r>
          </a:p>
          <a:p>
            <a:endParaRPr lang="en-GB" sz="2400" dirty="0"/>
          </a:p>
          <a:p>
            <a:r>
              <a:rPr lang="en-GB" sz="2400" dirty="0"/>
              <a:t>These exacerbate the problems that we are using the technology to solve</a:t>
            </a:r>
          </a:p>
          <a:p>
            <a:r>
              <a:rPr lang="en-GB" sz="2400" dirty="0"/>
              <a:t>Societies now strive to minimize the footprint of AI technologies on environment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0FAEA-6F6E-4DE4-490F-21D3D2D72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FR" sz="2400" dirty="0"/>
              <a:t>Green AI</a:t>
            </a:r>
          </a:p>
        </p:txBody>
      </p:sp>
    </p:spTree>
    <p:extLst>
      <p:ext uri="{BB962C8B-B14F-4D97-AF65-F5344CB8AC3E}">
        <p14:creationId xmlns:p14="http://schemas.microsoft.com/office/powerpoint/2010/main" val="4068124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A707-6483-9EA9-7871-5E9C43B01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Energy usage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7B27D-BBEA-0596-1E9C-050C64292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Training AI models and data center </a:t>
            </a:r>
          </a:p>
          <a:p>
            <a:r>
              <a:rPr lang="en-GB" dirty="0"/>
              <a:t>running and maintenance is very </a:t>
            </a:r>
          </a:p>
          <a:p>
            <a:r>
              <a:rPr lang="en-GB" dirty="0"/>
              <a:t>energy-intensive</a:t>
            </a:r>
          </a:p>
          <a:p>
            <a:endParaRPr lang="en-GB" dirty="0"/>
          </a:p>
          <a:p>
            <a:r>
              <a:rPr lang="en-GB" dirty="0"/>
              <a:t>It is not only about training one model,</a:t>
            </a:r>
          </a:p>
          <a:p>
            <a:r>
              <a:rPr lang="en-GB" dirty="0"/>
              <a:t>the data center (computers) must be </a:t>
            </a:r>
          </a:p>
          <a:p>
            <a:r>
              <a:rPr lang="en-GB" dirty="0"/>
              <a:t>kept running </a:t>
            </a:r>
          </a:p>
          <a:p>
            <a:endParaRPr lang="en-GB" dirty="0"/>
          </a:p>
          <a:p>
            <a:r>
              <a:rPr lang="en-GB" dirty="0"/>
              <a:t>The energy used is seldom green</a:t>
            </a:r>
          </a:p>
          <a:p>
            <a:r>
              <a:rPr lang="en-GB" dirty="0"/>
              <a:t>energy </a:t>
            </a:r>
            <a:endParaRPr lang="en-FR" dirty="0"/>
          </a:p>
        </p:txBody>
      </p:sp>
      <p:pic>
        <p:nvPicPr>
          <p:cNvPr id="5" name="Picture 4" descr="A graph showing the cost of travel&#10;&#10;Description automatically generated">
            <a:extLst>
              <a:ext uri="{FF2B5EF4-FFF2-40B4-BE49-F238E27FC236}">
                <a16:creationId xmlns:a16="http://schemas.microsoft.com/office/drawing/2014/main" id="{92C74905-F08D-FEE5-8C5A-036757D3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292" y="673046"/>
            <a:ext cx="6548872" cy="49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6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ECB9B-AE8B-0C30-8EC0-2FF7CB488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7A4E-A9A2-D602-528F-D094C24A0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Energy usage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D4D71-B819-F811-C21A-7D8A0ACDE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This industry is using as much energy as aviation industry, and is expected to grow</a:t>
            </a:r>
            <a:endParaRPr lang="en-FR" dirty="0"/>
          </a:p>
        </p:txBody>
      </p:sp>
      <p:pic>
        <p:nvPicPr>
          <p:cNvPr id="5" name="Picture 4" descr="A graph of data on a white background&#10;&#10;Description automatically generated">
            <a:extLst>
              <a:ext uri="{FF2B5EF4-FFF2-40B4-BE49-F238E27FC236}">
                <a16:creationId xmlns:a16="http://schemas.microsoft.com/office/drawing/2014/main" id="{2F6567A8-2010-028F-019F-5E57A6F3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130819"/>
            <a:ext cx="9283700" cy="40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A04A-5FD0-5F74-0F6F-43CB4B070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Energy usage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331A7-FA3F-195B-11DA-E65E7D60C2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1589903"/>
            <a:ext cx="10460038" cy="4324865"/>
          </a:xfrm>
        </p:spPr>
        <p:txBody>
          <a:bodyPr/>
          <a:lstStyle/>
          <a:p>
            <a:r>
              <a:rPr lang="en-GB" sz="2000" dirty="0"/>
              <a:t>One of the key drivers of a more sustainable AI is </a:t>
            </a:r>
            <a:r>
              <a:rPr lang="en-GB" sz="2000" b="1" dirty="0"/>
              <a:t>modularity</a:t>
            </a:r>
          </a:p>
          <a:p>
            <a:r>
              <a:rPr lang="en-GB" sz="2000" dirty="0"/>
              <a:t>	- Modularity breaks down subsystems of a server into standard building blocks</a:t>
            </a:r>
          </a:p>
          <a:p>
            <a:r>
              <a:rPr lang="en-GB" sz="2000" dirty="0"/>
              <a:t>	- This system can reduce the amount of embodied carbon in a server's hardware 	components, and can be better used (for energy consumption) </a:t>
            </a:r>
          </a:p>
          <a:p>
            <a:endParaRPr lang="en-GB" sz="2000" dirty="0"/>
          </a:p>
          <a:p>
            <a:r>
              <a:rPr lang="en-GB" sz="2000" dirty="0"/>
              <a:t>The opportunities for greater energy efficiency within AI deployment will only expand over the next years</a:t>
            </a:r>
          </a:p>
          <a:p>
            <a:r>
              <a:rPr lang="en-GB" sz="2000" dirty="0"/>
              <a:t>	- Significant hardware optimization strides</a:t>
            </a:r>
          </a:p>
          <a:p>
            <a:r>
              <a:rPr lang="en-GB" sz="2000" dirty="0"/>
              <a:t>	- The rise of AI factories that train AI models while modulating energy consumption based 	on its availability</a:t>
            </a:r>
          </a:p>
          <a:p>
            <a:r>
              <a:rPr lang="en-GB" sz="2000" dirty="0"/>
              <a:t>	- Growth of liquid (instead of air) cooling</a:t>
            </a:r>
          </a:p>
          <a:p>
            <a:r>
              <a:rPr lang="en-GB" sz="2000" dirty="0"/>
              <a:t>	- (Much more powerful quantum computing?      (less time, but wow much energy?)</a:t>
            </a:r>
          </a:p>
        </p:txBody>
      </p:sp>
    </p:spTree>
    <p:extLst>
      <p:ext uri="{BB962C8B-B14F-4D97-AF65-F5344CB8AC3E}">
        <p14:creationId xmlns:p14="http://schemas.microsoft.com/office/powerpoint/2010/main" val="420778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FC3A-274B-5DCB-F671-9F898AF59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Waste production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D08F-3376-6CFB-B3A7-4E2A22E250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1665933"/>
            <a:ext cx="6121018" cy="4148457"/>
          </a:xfrm>
        </p:spPr>
        <p:txBody>
          <a:bodyPr/>
          <a:lstStyle/>
          <a:p>
            <a:r>
              <a:rPr lang="en-GB" sz="2000" dirty="0"/>
              <a:t>- Electronics (a big component of part of AI hardware) are not as recyclable as we think</a:t>
            </a:r>
          </a:p>
          <a:p>
            <a:r>
              <a:rPr lang="en-GB" sz="2000" dirty="0"/>
              <a:t>- In 2021,  the world discarded an estimated 63.3 million tons of electronic waste, which outweighs the Great Wall of China</a:t>
            </a:r>
          </a:p>
          <a:p>
            <a:r>
              <a:rPr lang="en-GB" sz="2000" dirty="0"/>
              <a:t>- E-waste contains hazardous chemicals, including lead, mercury, and cadmium, that can contaminate soil and water supplies and endanger both human health and the environment</a:t>
            </a:r>
          </a:p>
          <a:p>
            <a:r>
              <a:rPr lang="en-GB" sz="2000" dirty="0"/>
              <a:t>- By 2050, the World Economic Forum projects that the total amount of e-waste generated will have surpassed 120 million metric tonnes</a:t>
            </a:r>
          </a:p>
          <a:p>
            <a:r>
              <a:rPr lang="en-CA" sz="2000" dirty="0"/>
              <a:t>- </a:t>
            </a:r>
            <a:r>
              <a:rPr lang="en-FR" sz="2000" dirty="0"/>
              <a:t>The society does not seem to have great plans for how to deal with e-waste (except use AI to optimize its management)</a:t>
            </a:r>
          </a:p>
        </p:txBody>
      </p:sp>
      <p:pic>
        <p:nvPicPr>
          <p:cNvPr id="6" name="Picture 5" descr="A wall on a hill&#10;&#10;Description automatically generated">
            <a:extLst>
              <a:ext uri="{FF2B5EF4-FFF2-40B4-BE49-F238E27FC236}">
                <a16:creationId xmlns:a16="http://schemas.microsoft.com/office/drawing/2014/main" id="{95BCC20D-23E9-5E9F-3059-0D3A4FD2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948" y="2017255"/>
            <a:ext cx="5126052" cy="41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F584-9EE6-4D9E-6714-8C6557027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Using AI to tackle problems with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E0FE-BAAD-CD62-54DB-28FBCD0EBD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582" y="1598141"/>
            <a:ext cx="10460038" cy="4216249"/>
          </a:xfrm>
        </p:spPr>
        <p:txBody>
          <a:bodyPr/>
          <a:lstStyle/>
          <a:p>
            <a:r>
              <a:rPr lang="en-FR" sz="2000" dirty="0"/>
              <a:t>However, using AI to tackle problems generated with AI is problematic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You will need to train the AI model that you will need to solve the problem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This, clearly, generates a new problem (of the similar type)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This new problem is probably smaller, but would require its own IA system to manage</a:t>
            </a:r>
          </a:p>
          <a:p>
            <a:r>
              <a:rPr lang="en-FR" sz="2000" dirty="0"/>
              <a:t>	</a:t>
            </a:r>
            <a:r>
              <a:rPr lang="en-CA" sz="2000" dirty="0"/>
              <a:t>- </a:t>
            </a:r>
            <a:r>
              <a:rPr lang="en-FR" sz="2000" dirty="0"/>
              <a:t>That system needs training etc.</a:t>
            </a:r>
          </a:p>
          <a:p>
            <a:r>
              <a:rPr lang="en-FR" sz="2000" dirty="0"/>
              <a:t>This is a wasteful and potentially infinite loop</a:t>
            </a:r>
          </a:p>
          <a:p>
            <a:endParaRPr lang="en-CA" sz="2000" dirty="0"/>
          </a:p>
          <a:p>
            <a:r>
              <a:rPr lang="en-FR" sz="2000" b="1" dirty="0"/>
              <a:t>We will need more and greener innovations </a:t>
            </a:r>
            <a:endParaRPr lang="en-CA" sz="2000" b="1" dirty="0"/>
          </a:p>
          <a:p>
            <a:r>
              <a:rPr lang="en-FR" sz="2000" b="1" dirty="0"/>
              <a:t>to solve this!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1A7A45E0-3C76-D471-14CF-B78BF9B2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817" y="3295128"/>
            <a:ext cx="6264183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30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19124-174D-6E4A-A1A4-F037E460E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Bibliography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EA29E-4C34-5943-A8C0-A9CB42B80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94750" y="2197712"/>
            <a:ext cx="8197250" cy="3733188"/>
          </a:xfrm>
        </p:spPr>
        <p:txBody>
          <a:bodyPr/>
          <a:lstStyle/>
          <a:p>
            <a:r>
              <a:rPr lang="fr-FR" dirty="0"/>
              <a:t>How Can </a:t>
            </a:r>
            <a:r>
              <a:rPr lang="fr-FR" dirty="0" err="1"/>
              <a:t>Artificial</a:t>
            </a:r>
            <a:r>
              <a:rPr lang="fr-FR" dirty="0"/>
              <a:t> Intelligence Combat </a:t>
            </a:r>
            <a:r>
              <a:rPr lang="fr-FR" dirty="0" err="1"/>
              <a:t>Climate</a:t>
            </a:r>
            <a:r>
              <a:rPr lang="fr-FR" dirty="0"/>
              <a:t> Change? (2023) </a:t>
            </a:r>
            <a:r>
              <a:rPr lang="fr-FR" dirty="0">
                <a:hlinkClick r:id="rId2"/>
              </a:rPr>
              <a:t>https://world101.cfr.org/global-era-issues/climate-change/how-can-artificial-intelligence-combat-climate-change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How AI Can Be a </a:t>
            </a:r>
            <a:r>
              <a:rPr lang="fr-FR" dirty="0" err="1"/>
              <a:t>Powerful</a:t>
            </a:r>
            <a:r>
              <a:rPr lang="fr-FR" dirty="0"/>
              <a:t> Tool in the </a:t>
            </a:r>
            <a:r>
              <a:rPr lang="fr-FR" dirty="0" err="1"/>
              <a:t>Fight</a:t>
            </a:r>
            <a:r>
              <a:rPr lang="fr-FR" dirty="0"/>
              <a:t> Against </a:t>
            </a:r>
            <a:r>
              <a:rPr lang="fr-FR" dirty="0" err="1"/>
              <a:t>Climate</a:t>
            </a:r>
            <a:r>
              <a:rPr lang="fr-FR" dirty="0"/>
              <a:t> Change (2022) </a:t>
            </a:r>
            <a:r>
              <a:rPr lang="fr-FR" dirty="0">
                <a:hlinkClick r:id="rId3"/>
              </a:rPr>
              <a:t>https://cdn-assets.inwink.com/de3a211c-d522-4534-8cb8-65999ca21469/c62eeb95-4510-4dbc-9256-41cecffec46d?sv=2018-03-28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Harnessing</a:t>
            </a:r>
            <a:r>
              <a:rPr lang="fr-FR" dirty="0"/>
              <a:t> </a:t>
            </a:r>
            <a:r>
              <a:rPr lang="fr-FR" dirty="0" err="1"/>
              <a:t>Artificial</a:t>
            </a:r>
            <a:r>
              <a:rPr lang="fr-FR" dirty="0"/>
              <a:t> Intelligence to </a:t>
            </a:r>
            <a:r>
              <a:rPr lang="fr-FR" dirty="0" err="1"/>
              <a:t>Accelerate</a:t>
            </a:r>
            <a:r>
              <a:rPr lang="fr-FR" dirty="0"/>
              <a:t> the Energy Transition (2021) </a:t>
            </a:r>
            <a:r>
              <a:rPr lang="fr-FR" dirty="0">
                <a:hlinkClick r:id="rId4"/>
              </a:rPr>
              <a:t>https://www3.weforum.org/docs/WEF_Harnessing_AI_to_accelerate_the_Energy_Transition_2021.pdf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 err="1"/>
              <a:t>Deploying</a:t>
            </a:r>
            <a:r>
              <a:rPr lang="fr-FR" dirty="0"/>
              <a:t> high-performance, </a:t>
            </a:r>
            <a:r>
              <a:rPr lang="fr-FR" dirty="0" err="1"/>
              <a:t>energy</a:t>
            </a:r>
            <a:r>
              <a:rPr lang="fr-FR" dirty="0"/>
              <a:t>-efficient AI (2024) </a:t>
            </a:r>
            <a:r>
              <a:rPr lang="fr-FR" dirty="0">
                <a:hlinkClick r:id="rId5"/>
              </a:rPr>
              <a:t>https://www.technologyreview.com/2024/01/10/1086259/deploying-high-performance-energy-efficient-ai/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134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Case: a robot with a smile</a:t>
            </a:r>
          </a:p>
        </p:txBody>
      </p:sp>
      <p:pic>
        <p:nvPicPr>
          <p:cNvPr id="1026" name="Picture 2" descr="Laughing robot emoji color icon. Happy chatbot smiley with broad smile and  open eyes. Chat bot emoticon. Artificial intelligence. Isolated vector  illustration 461978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3" y="1840372"/>
            <a:ext cx="3511306" cy="351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92324" y="1783971"/>
            <a:ext cx="7226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 Italian company had developed a robot with an AI system that could navigate small cities autonomously and collect people’s trash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was tall like a short man and had a big smile on its face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had sensors to avoid obstacles and could walk among people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was tested successfully but, in the end, it could not be implemented in the real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What do you think was the problem?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8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hint from communication psychology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6F6155-2E39-2A45-9577-0C8A6974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smile is NOT a marker for positive emotions!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A smile is a </a:t>
            </a:r>
            <a:r>
              <a:rPr lang="it-IT" i="1" dirty="0"/>
              <a:t>social facilitator</a:t>
            </a:r>
            <a:r>
              <a:rPr lang="it-IT" dirty="0"/>
              <a:t>, i.e., we do most of our smiles to make other people feel at ease, to promote communication  (.. of course, we can smile also when we are actually sad or angry …)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/>
              <a:t>The robot was smiling continously with no reason; it invited communication without doing it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When people tried to interact with it, it just avoided them (sensors …)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The robot looked «stupid and asocial» – it made itself insufferable</a:t>
            </a:r>
          </a:p>
          <a:p>
            <a:endParaRPr lang="it-IT" b="1" dirty="0"/>
          </a:p>
          <a:p>
            <a:r>
              <a:rPr lang="it-IT" i="1" dirty="0">
                <a:solidFill>
                  <a:srgbClr val="FF0000"/>
                </a:solidFill>
              </a:rPr>
              <a:t>When the developers tried to let it go collecting trash without supervision, vandals «attacked» it and broke it! … thousands of euros wasted</a:t>
            </a:r>
          </a:p>
          <a:p>
            <a:endParaRPr lang="it-IT" i="1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This is an example of </a:t>
            </a:r>
            <a:r>
              <a:rPr lang="it-IT" b="1" dirty="0">
                <a:solidFill>
                  <a:srgbClr val="0070C0"/>
                </a:solidFill>
              </a:rPr>
              <a:t>social context issue </a:t>
            </a:r>
            <a:r>
              <a:rPr lang="it-IT" dirty="0">
                <a:solidFill>
                  <a:srgbClr val="0070C0"/>
                </a:solidFill>
              </a:rPr>
              <a:t>that could have been prevented just with some UX/UCD interviews!</a:t>
            </a:r>
            <a:endParaRPr lang="it-IT" b="1" dirty="0">
              <a:solidFill>
                <a:srgbClr val="0070C0"/>
              </a:solidFill>
            </a:endParaRPr>
          </a:p>
          <a:p>
            <a:endParaRPr lang="it-IT" i="1" dirty="0">
              <a:solidFill>
                <a:srgbClr val="FF0000"/>
              </a:solidFill>
            </a:endParaRPr>
          </a:p>
          <a:p>
            <a:endParaRPr lang="it-IT" i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652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18" y="326396"/>
            <a:ext cx="10460420" cy="693299"/>
          </a:xfrm>
        </p:spPr>
        <p:txBody>
          <a:bodyPr/>
          <a:lstStyle/>
          <a:p>
            <a:r>
              <a:rPr lang="en-US" dirty="0"/>
              <a:t>UX and the future of AI (I)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6F6155-2E39-2A45-9577-0C8A6974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078" y="1171698"/>
            <a:ext cx="10460038" cy="407116"/>
          </a:xfrm>
        </p:spPr>
        <p:txBody>
          <a:bodyPr/>
          <a:lstStyle/>
          <a:p>
            <a:r>
              <a:rPr lang="en-US" dirty="0"/>
              <a:t>UX is important for </a:t>
            </a:r>
            <a:r>
              <a:rPr lang="en-US" i="1" dirty="0"/>
              <a:t>implementation </a:t>
            </a:r>
            <a:r>
              <a:rPr lang="en-US" dirty="0"/>
              <a:t>of AI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80078" y="1730817"/>
            <a:ext cx="10678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The techniques and resources we have briefly seen in this lecture could be very useful to drive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decision making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related to the utilization of AI in real-world contexts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Some: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golden rule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Always ask yourself: is AI really needed/worth it? Does this process actually improve when automated?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Besides “working well”, is it safe?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Is the interface effective in its three functions?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(see also couple of slides before)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What emotions does AI generate in its users?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Who actually are the users?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What happens when the technology is implemented in the real-world context?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Do we actually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know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the context?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1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D1C7CA-9B10-C1F5-34DE-F4274C0806B6}"/>
              </a:ext>
            </a:extLst>
          </p:cNvPr>
          <p:cNvSpPr txBox="1"/>
          <p:nvPr/>
        </p:nvSpPr>
        <p:spPr>
          <a:xfrm>
            <a:off x="1877962" y="2183323"/>
            <a:ext cx="781664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who directly interact with the technology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who are someway affected by the implementation of the technology without using 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Those who make any decision that affect the implementation of the technology in some context, without using it directly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04684-7808-937F-3FFF-88DD5F54706C}"/>
              </a:ext>
            </a:extLst>
          </p:cNvPr>
          <p:cNvSpPr txBox="1"/>
          <p:nvPr/>
        </p:nvSpPr>
        <p:spPr>
          <a:xfrm>
            <a:off x="2005780" y="1064030"/>
            <a:ext cx="7374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Consider the three levels of users according to UX: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8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47552-E3B7-5246-9ED0-3CDD07A05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31" y="258771"/>
            <a:ext cx="10460420" cy="693299"/>
          </a:xfrm>
        </p:spPr>
        <p:txBody>
          <a:bodyPr/>
          <a:lstStyle/>
          <a:p>
            <a:r>
              <a:rPr lang="en-US" dirty="0"/>
              <a:t>UX and the future of AI (II)    -&gt;  AI for 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6F6155-2E39-2A45-9577-0C8A697405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954" y="1574969"/>
            <a:ext cx="2954215" cy="407116"/>
          </a:xfrm>
        </p:spPr>
        <p:txBody>
          <a:bodyPr/>
          <a:lstStyle/>
          <a:p>
            <a:r>
              <a:rPr lang="en-US" dirty="0"/>
              <a:t>Of course, AI could be implemented in the process of UX design as well</a:t>
            </a:r>
          </a:p>
          <a:p>
            <a:endParaRPr lang="en-US" dirty="0"/>
          </a:p>
          <a:p>
            <a:r>
              <a:rPr lang="en-US" dirty="0"/>
              <a:t>Reviews such as Stige et al.’s (2023) are identifying the areas for development of AI involved in UX research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15" y="854124"/>
            <a:ext cx="8702185" cy="596792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28954" y="6177060"/>
            <a:ext cx="27549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https://www.emerald.com/insight/content/doi/10.1108/ITP-07-2022-0519/full/html?skipTracking=true</a:t>
            </a:r>
          </a:p>
        </p:txBody>
      </p:sp>
    </p:spTree>
    <p:extLst>
      <p:ext uri="{BB962C8B-B14F-4D97-AF65-F5344CB8AC3E}">
        <p14:creationId xmlns:p14="http://schemas.microsoft.com/office/powerpoint/2010/main" val="367689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F17C18-3F2F-5C86-C8E7-8C3895C7AAEA}"/>
              </a:ext>
            </a:extLst>
          </p:cNvPr>
          <p:cNvSpPr txBox="1"/>
          <p:nvPr/>
        </p:nvSpPr>
        <p:spPr>
          <a:xfrm>
            <a:off x="993058" y="1130710"/>
            <a:ext cx="6383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of potential uses of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on UX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UCD,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8AB86-CFE0-9378-4CB4-6E16596F06E4}"/>
              </a:ext>
            </a:extLst>
          </p:cNvPr>
          <p:cNvSpPr txBox="1"/>
          <p:nvPr/>
        </p:nvSpPr>
        <p:spPr>
          <a:xfrm>
            <a:off x="993058" y="1843950"/>
            <a:ext cx="8721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Furniture Design     (and other devices)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people sit of a chair/sofa … place sensors to measure stress on different parts of the body    -&gt;   submit for integrated analysis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Rapid Prototyping: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fast a cheap prototype (possibly 3D printing), easily modifiable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Possibly from “paper models”  (recall the web interface and the girl) </a:t>
            </a:r>
          </a:p>
        </p:txBody>
      </p:sp>
    </p:spTree>
    <p:extLst>
      <p:ext uri="{BB962C8B-B14F-4D97-AF65-F5344CB8AC3E}">
        <p14:creationId xmlns:p14="http://schemas.microsoft.com/office/powerpoint/2010/main" val="240925264"/>
      </p:ext>
    </p:extLst>
  </p:cSld>
  <p:clrMapOvr>
    <a:masterClrMapping/>
  </p:clrMapOvr>
</p:sld>
</file>

<file path=ppt/theme/theme1.xml><?xml version="1.0" encoding="utf-8"?>
<a:theme xmlns:a="http://schemas.openxmlformats.org/drawingml/2006/main" name="Vide">
  <a:themeElements>
    <a:clrScheme name="SKEMA">
      <a:dk1>
        <a:srgbClr val="000000"/>
      </a:dk1>
      <a:lt1>
        <a:srgbClr val="FFFFFF"/>
      </a:lt1>
      <a:dk2>
        <a:srgbClr val="4B4B4B"/>
      </a:dk2>
      <a:lt2>
        <a:srgbClr val="D0D0D0"/>
      </a:lt2>
      <a:accent1>
        <a:srgbClr val="E7433C"/>
      </a:accent1>
      <a:accent2>
        <a:srgbClr val="B8012C"/>
      </a:accent2>
      <a:accent3>
        <a:srgbClr val="717171"/>
      </a:accent3>
      <a:accent4>
        <a:srgbClr val="D0D0D0"/>
      </a:accent4>
      <a:accent5>
        <a:srgbClr val="ECECEC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ide">
  <a:themeElements>
    <a:clrScheme name="SKEMA">
      <a:dk1>
        <a:srgbClr val="000000"/>
      </a:dk1>
      <a:lt1>
        <a:srgbClr val="FFFFFF"/>
      </a:lt1>
      <a:dk2>
        <a:srgbClr val="4B4B4B"/>
      </a:dk2>
      <a:lt2>
        <a:srgbClr val="D0D0D0"/>
      </a:lt2>
      <a:accent1>
        <a:srgbClr val="E7433C"/>
      </a:accent1>
      <a:accent2>
        <a:srgbClr val="B8012C"/>
      </a:accent2>
      <a:accent3>
        <a:srgbClr val="717171"/>
      </a:accent3>
      <a:accent4>
        <a:srgbClr val="D0D0D0"/>
      </a:accent4>
      <a:accent5>
        <a:srgbClr val="ECECEC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2995</Words>
  <Application>Microsoft Office PowerPoint</Application>
  <PresentationFormat>Widescreen</PresentationFormat>
  <Paragraphs>326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Aptos</vt:lpstr>
      <vt:lpstr>Arial</vt:lpstr>
      <vt:lpstr>Calibri</vt:lpstr>
      <vt:lpstr>Nexa Bold</vt:lpstr>
      <vt:lpstr>Nexa Heavy</vt:lpstr>
      <vt:lpstr>Nexa Light</vt:lpstr>
      <vt:lpstr>Nexa Thin</vt:lpstr>
      <vt:lpstr>Police système</vt:lpstr>
      <vt:lpstr>Times New Roman</vt:lpstr>
      <vt:lpstr>Wingdings</vt:lpstr>
      <vt:lpstr>Vide</vt:lpstr>
      <vt:lpstr>1_Vide</vt:lpstr>
      <vt:lpstr>Can we use these tools with AI? </vt:lpstr>
      <vt:lpstr>…but what is an interface?</vt:lpstr>
      <vt:lpstr>AI’s drama</vt:lpstr>
      <vt:lpstr>Use Case: a robot with a smile</vt:lpstr>
      <vt:lpstr>A hint from communication psychology</vt:lpstr>
      <vt:lpstr>UX and the future of AI (I)</vt:lpstr>
      <vt:lpstr>PowerPoint Presentation</vt:lpstr>
      <vt:lpstr>UX and the future of AI (II)    -&gt;  AI for UX</vt:lpstr>
      <vt:lpstr>PowerPoint Presentation</vt:lpstr>
      <vt:lpstr>Bibliography to know more</vt:lpstr>
      <vt:lpstr>PowerPoint Presentation</vt:lpstr>
      <vt:lpstr>Today’s session</vt:lpstr>
      <vt:lpstr>AI for sustainability</vt:lpstr>
      <vt:lpstr>AI for sustainability</vt:lpstr>
      <vt:lpstr>AI for sustainability</vt:lpstr>
      <vt:lpstr>AI for sustainability</vt:lpstr>
      <vt:lpstr>PowerPoint Presentation</vt:lpstr>
      <vt:lpstr>Characterization of effective AI solutions</vt:lpstr>
      <vt:lpstr>Framework for using AI in combating climate change</vt:lpstr>
      <vt:lpstr>Framework for using AI in combating climate change</vt:lpstr>
      <vt:lpstr>PowerPoint Presentation</vt:lpstr>
      <vt:lpstr>Framework for using AI in combating climate change</vt:lpstr>
      <vt:lpstr>Where is AI having a tangible impact?</vt:lpstr>
      <vt:lpstr>1. Environmental monitoring and conservation</vt:lpstr>
      <vt:lpstr>Environmental monitoring and conservation</vt:lpstr>
      <vt:lpstr>Environmental monitoring and conservation</vt:lpstr>
      <vt:lpstr>2. Climate change mitigation and adaptation</vt:lpstr>
      <vt:lpstr>Climate change mitigation and adaptation</vt:lpstr>
      <vt:lpstr>3. Agriculture and food</vt:lpstr>
      <vt:lpstr>Agriculture and food</vt:lpstr>
      <vt:lpstr>Sustainability of AI</vt:lpstr>
      <vt:lpstr>Sustainability of AI</vt:lpstr>
      <vt:lpstr>Energy usage</vt:lpstr>
      <vt:lpstr>Energy usage</vt:lpstr>
      <vt:lpstr>Energy usage</vt:lpstr>
      <vt:lpstr>Waste production</vt:lpstr>
      <vt:lpstr>Using AI to tackle problems with AI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Leopoldo Bertossi</dc:creator>
  <cp:lastModifiedBy>Leopoldo Bertossi</cp:lastModifiedBy>
  <cp:revision>2</cp:revision>
  <dcterms:created xsi:type="dcterms:W3CDTF">2024-02-19T17:58:47Z</dcterms:created>
  <dcterms:modified xsi:type="dcterms:W3CDTF">2024-02-19T18:02:22Z</dcterms:modified>
</cp:coreProperties>
</file>