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78" r:id="rId1"/>
    <p:sldMasterId id="2147484138" r:id="rId2"/>
    <p:sldMasterId id="2147484186" r:id="rId3"/>
  </p:sldMasterIdLst>
  <p:notesMasterIdLst>
    <p:notesMasterId r:id="rId59"/>
  </p:notesMasterIdLst>
  <p:handoutMasterIdLst>
    <p:handoutMasterId r:id="rId60"/>
  </p:handoutMasterIdLst>
  <p:sldIdLst>
    <p:sldId id="1155" r:id="rId4"/>
    <p:sldId id="1843" r:id="rId5"/>
    <p:sldId id="1846" r:id="rId6"/>
    <p:sldId id="1845" r:id="rId7"/>
    <p:sldId id="1847" r:id="rId8"/>
    <p:sldId id="1848" r:id="rId9"/>
    <p:sldId id="1864" r:id="rId10"/>
    <p:sldId id="522" r:id="rId11"/>
    <p:sldId id="1844" r:id="rId12"/>
    <p:sldId id="526" r:id="rId13"/>
    <p:sldId id="897" r:id="rId14"/>
    <p:sldId id="899" r:id="rId15"/>
    <p:sldId id="900" r:id="rId16"/>
    <p:sldId id="901" r:id="rId17"/>
    <p:sldId id="1819" r:id="rId18"/>
    <p:sldId id="1820" r:id="rId19"/>
    <p:sldId id="1821" r:id="rId20"/>
    <p:sldId id="1822" r:id="rId21"/>
    <p:sldId id="1823" r:id="rId22"/>
    <p:sldId id="1824" r:id="rId23"/>
    <p:sldId id="1825" r:id="rId24"/>
    <p:sldId id="1826" r:id="rId25"/>
    <p:sldId id="1828" r:id="rId26"/>
    <p:sldId id="1827" r:id="rId27"/>
    <p:sldId id="1829" r:id="rId28"/>
    <p:sldId id="1830" r:id="rId29"/>
    <p:sldId id="1831" r:id="rId30"/>
    <p:sldId id="1832" r:id="rId31"/>
    <p:sldId id="1833" r:id="rId32"/>
    <p:sldId id="1834" r:id="rId33"/>
    <p:sldId id="1835" r:id="rId34"/>
    <p:sldId id="1836" r:id="rId35"/>
    <p:sldId id="1837" r:id="rId36"/>
    <p:sldId id="1838" r:id="rId37"/>
    <p:sldId id="1839" r:id="rId38"/>
    <p:sldId id="1840" r:id="rId39"/>
    <p:sldId id="1841" r:id="rId40"/>
    <p:sldId id="1842" r:id="rId41"/>
    <p:sldId id="1158" r:id="rId42"/>
    <p:sldId id="1854" r:id="rId43"/>
    <p:sldId id="1855" r:id="rId44"/>
    <p:sldId id="1856" r:id="rId45"/>
    <p:sldId id="1857" r:id="rId46"/>
    <p:sldId id="1858" r:id="rId47"/>
    <p:sldId id="1860" r:id="rId48"/>
    <p:sldId id="1862" r:id="rId49"/>
    <p:sldId id="1159" r:id="rId50"/>
    <p:sldId id="1849" r:id="rId51"/>
    <p:sldId id="1156" r:id="rId52"/>
    <p:sldId id="1851" r:id="rId53"/>
    <p:sldId id="1852" r:id="rId54"/>
    <p:sldId id="1853" r:id="rId55"/>
    <p:sldId id="1850" r:id="rId56"/>
    <p:sldId id="1863" r:id="rId57"/>
    <p:sldId id="1817" r:id="rId58"/>
  </p:sldIdLst>
  <p:sldSz cx="9144000" cy="6858000" type="letter"/>
  <p:notesSz cx="8939213" cy="6797675"/>
  <p:defaultTextStyle>
    <a:defPPr>
      <a:defRPr lang="en-US"/>
    </a:defPPr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00"/>
    <a:srgbClr val="8000B3"/>
    <a:srgbClr val="FF0000"/>
    <a:srgbClr val="CC00CC"/>
    <a:srgbClr val="C0C0C0"/>
    <a:srgbClr val="0000FF"/>
    <a:srgbClr val="FEFE83"/>
    <a:srgbClr val="02B192"/>
    <a:srgbClr val="F0F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38" autoAdjust="0"/>
    <p:restoredTop sz="94041" autoAdjust="0"/>
  </p:normalViewPr>
  <p:slideViewPr>
    <p:cSldViewPr>
      <p:cViewPr varScale="1">
        <p:scale>
          <a:sx n="60" d="100"/>
          <a:sy n="60" d="100"/>
        </p:scale>
        <p:origin x="48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104" y="-108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873501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866775">
              <a:lnSpc>
                <a:spcPct val="100000"/>
              </a:lnSpc>
              <a:spcBef>
                <a:spcPct val="0"/>
              </a:spcBef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065713" y="0"/>
            <a:ext cx="38735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866775">
              <a:lnSpc>
                <a:spcPct val="100000"/>
              </a:lnSpc>
              <a:spcBef>
                <a:spcPct val="0"/>
              </a:spcBef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6419850"/>
            <a:ext cx="3873501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866775">
              <a:lnSpc>
                <a:spcPct val="100000"/>
              </a:lnSpc>
              <a:spcBef>
                <a:spcPct val="0"/>
              </a:spcBef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065713" y="6419850"/>
            <a:ext cx="3873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866775">
              <a:lnSpc>
                <a:spcPct val="100000"/>
              </a:lnSpc>
              <a:spcBef>
                <a:spcPct val="0"/>
              </a:spcBef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fld id="{9CA8B442-C56B-4A79-BE0F-CB938AFCD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090988" y="6465888"/>
            <a:ext cx="7556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725" tIns="42863" rIns="85725" bIns="42863">
            <a:spAutoFit/>
          </a:bodyPr>
          <a:lstStyle/>
          <a:p>
            <a:pPr algn="ctr" defTabSz="823913">
              <a:spcBef>
                <a:spcPct val="0"/>
              </a:spcBef>
              <a:defRPr/>
            </a:pPr>
            <a:r>
              <a:rPr lang="en-US"/>
              <a:t>Page </a:t>
            </a:r>
            <a:fld id="{C42B5074-2E4F-4A7C-971C-5CDFD6EE6084}" type="slidenum">
              <a:rPr lang="en-US"/>
              <a:pPr algn="ctr" defTabSz="823913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  <p:sp>
        <p:nvSpPr>
          <p:cNvPr id="12493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1238" y="76200"/>
            <a:ext cx="6021387" cy="4513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824038" y="4897438"/>
            <a:ext cx="437673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66688" indent="-166688" algn="l" defTabSz="8667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12775" indent="-168275" algn="l" defTabSz="8667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57275" indent="-166688" algn="l" defTabSz="8667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501775" indent="-166688" algn="l" defTabSz="8667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47863" indent="-166688" algn="l" defTabSz="86677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4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307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879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6973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6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0355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8594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97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189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80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8090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5023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2118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4779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5758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8081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3208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2538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2868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015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7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3448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7434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4914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8091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3265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53007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7076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5236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0930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943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20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8500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2739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168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76047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1461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089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35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14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56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638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39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2836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96227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2825" y="76200"/>
            <a:ext cx="6018213" cy="451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663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99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50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6200"/>
            <a:ext cx="6018213" cy="4513263"/>
          </a:xfrm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9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3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5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2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2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2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985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55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93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34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90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9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F3278-D5CF-44BC-B892-6A3F15AE452F}"/>
              </a:ext>
            </a:extLst>
          </p:cNvPr>
          <p:cNvSpPr/>
          <p:nvPr userDrawn="1"/>
        </p:nvSpPr>
        <p:spPr>
          <a:xfrm>
            <a:off x="6653061" y="7052846"/>
            <a:ext cx="224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Wilf LaLonde @ 2020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02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4010025" cy="261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295400"/>
            <a:ext cx="4010025" cy="261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732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227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36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68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173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500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13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269875"/>
            <a:ext cx="2178050" cy="363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69875"/>
            <a:ext cx="6384925" cy="363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8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6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0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19B32A-51E5-4CE1-A7CF-BBB128701B00}"/>
              </a:ext>
            </a:extLst>
          </p:cNvPr>
          <p:cNvGrpSpPr/>
          <p:nvPr userDrawn="1"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BF9E4863-9D5A-4034-8B3B-C2436F6ACE47}"/>
                </a:ext>
              </a:extLst>
            </p:cNvPr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B351F2D0-B097-4576-890D-192C23ECE106}"/>
                </a:ext>
              </a:extLst>
            </p:cNvPr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A1F74632-9CAA-4941-B0CA-CE534B41AD56}"/>
                </a:ext>
              </a:extLst>
            </p:cNvPr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EF5EF1AB-AEF2-43B7-899C-47D883AF83C3}"/>
                </a:ext>
              </a:extLst>
            </p:cNvPr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CFA9D1A3-6772-4A36-BFDB-CA5A1BB5AA7A}"/>
                </a:ext>
              </a:extLst>
            </p:cNvPr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A14452D5-107F-46D9-BBB4-22ACD3F6FD3D}"/>
                </a:ext>
              </a:extLst>
            </p:cNvPr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90455564-8A8D-406A-879F-5B905523BE62}"/>
                </a:ext>
              </a:extLst>
            </p:cNvPr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E41639ED-6F0A-4AA7-833A-F328EE0370BA}"/>
                </a:ext>
              </a:extLst>
            </p:cNvPr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808C1199-CD0A-4244-B20D-D42D912E875D}"/>
                </a:ext>
              </a:extLst>
            </p:cNvPr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F1342316-46E8-492D-9C2C-D59C542C27C5}"/>
                </a:ext>
              </a:extLst>
            </p:cNvPr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267E399C-662A-456A-81FB-9BC4044F6F36}"/>
                </a:ext>
              </a:extLst>
            </p:cNvPr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33A68F23-61ED-47C4-9AB2-F01AEBD182D1}"/>
                </a:ext>
              </a:extLst>
            </p:cNvPr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00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97A5-99B9-4671-BC29-36D08942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136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886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4010025" cy="261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295400"/>
            <a:ext cx="4010025" cy="261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368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41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97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741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840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570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69875"/>
            <a:ext cx="8715375" cy="71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06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40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269875"/>
            <a:ext cx="2178050" cy="363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69875"/>
            <a:ext cx="6384925" cy="363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67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3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1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6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CBC670F-FED9-4C0A-A531-7AB4BEC0DB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91400" y="6591300"/>
            <a:ext cx="1752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defRPr/>
            </a:pPr>
            <a:r>
              <a:rPr lang="en-US" dirty="0">
                <a:latin typeface="Times New Roman" pitchFamily="18" charset="0"/>
              </a:rPr>
              <a:t>Wilf LaLonde ©2019</a:t>
            </a:r>
          </a:p>
        </p:txBody>
      </p:sp>
    </p:spTree>
    <p:extLst>
      <p:ext uri="{BB962C8B-B14F-4D97-AF65-F5344CB8AC3E}">
        <p14:creationId xmlns:p14="http://schemas.microsoft.com/office/powerpoint/2010/main" val="451879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81724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7100" y="6575425"/>
            <a:ext cx="2127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580188" y="6616700"/>
            <a:ext cx="23733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>
                <a:latin typeface="Times New Roman" pitchFamily="18" charset="0"/>
              </a:rPr>
              <a:t>Wilf LaLonde, @ 1998, 1999, 2000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28613" y="6618288"/>
            <a:ext cx="690895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8" charset="0"/>
              </a:rPr>
              <a:t>95:3002</a:t>
            </a:r>
          </a:p>
        </p:txBody>
      </p:sp>
      <p:sp>
        <p:nvSpPr>
          <p:cNvPr id="1030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69875"/>
            <a:ext cx="8715375" cy="711200"/>
          </a:xfrm>
          <a:prstGeom prst="roundRect">
            <a:avLst>
              <a:gd name="adj" fmla="val 12495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38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rtl="0" eaLnBrk="0" fontAlgn="base" hangingPunct="0"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2pPr>
      <a:lvl3pPr marL="1255713" indent="-339725" algn="l" rtl="0" eaLnBrk="0" fontAlgn="base" hangingPunct="0"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3pPr>
      <a:lvl4pPr marL="1817688" indent="-4476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4pPr>
      <a:lvl5pPr marL="2230438" indent="-2952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5pPr>
      <a:lvl6pPr marL="2687638" indent="-2952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6pPr>
      <a:lvl7pPr marL="3144838" indent="-2952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7pPr>
      <a:lvl8pPr marL="3602038" indent="-2952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8pPr>
      <a:lvl9pPr marL="4059238" indent="-2952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81724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69875"/>
            <a:ext cx="8715375" cy="711200"/>
          </a:xfrm>
          <a:prstGeom prst="roundRect">
            <a:avLst>
              <a:gd name="adj" fmla="val 12431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391400" y="6583363"/>
            <a:ext cx="1752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defRPr/>
            </a:pPr>
            <a:r>
              <a:rPr lang="en-US" dirty="0">
                <a:latin typeface="Times New Roman" pitchFamily="18" charset="0"/>
              </a:rPr>
              <a:t>Wilf LaLonde ©2020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61925" y="6600825"/>
            <a:ext cx="493725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>
              <a:defRPr/>
            </a:pPr>
            <a:r>
              <a:rPr lang="en-US" dirty="0">
                <a:latin typeface="Times New Roman" pitchFamily="18" charset="0"/>
              </a:rPr>
              <a:t>3002</a:t>
            </a:r>
          </a:p>
        </p:txBody>
      </p:sp>
    </p:spTree>
    <p:extLst>
      <p:ext uri="{BB962C8B-B14F-4D97-AF65-F5344CB8AC3E}">
        <p14:creationId xmlns:p14="http://schemas.microsoft.com/office/powerpoint/2010/main" val="26605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114300" algn="l" rtl="0" eaLnBrk="0" fontAlgn="base" hangingPunct="0">
        <a:spcBef>
          <a:spcPct val="3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974725" indent="-288925" algn="l" rtl="0" eaLnBrk="0" fontAlgn="base" hangingPunct="0"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3pPr>
      <a:lvl4pPr marL="1316038" indent="-2270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4pPr>
      <a:lvl5pPr marL="1724025" indent="-2936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5pPr>
      <a:lvl6pPr marL="2181225" indent="-2936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6pPr>
      <a:lvl7pPr marL="2638425" indent="-2936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7pPr>
      <a:lvl8pPr marL="3095625" indent="-2936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8pPr>
      <a:lvl9pPr marL="3552825" indent="-2936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5B717D-9EDE-4EA9-908A-9BB8E0789D12}"/>
              </a:ext>
            </a:extLst>
          </p:cNvPr>
          <p:cNvSpPr>
            <a:spLocks noChangeArrowheads="1"/>
          </p:cNvSpPr>
          <p:nvPr/>
        </p:nvSpPr>
        <p:spPr bwMode="auto">
          <a:xfrm rot="1925364">
            <a:off x="774908" y="3950809"/>
            <a:ext cx="7457098" cy="8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Summer of Humans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DC2FC4-8BE9-4293-9922-578A98E9B1A7}"/>
              </a:ext>
            </a:extLst>
          </p:cNvPr>
          <p:cNvGrpSpPr/>
          <p:nvPr/>
        </p:nvGrpSpPr>
        <p:grpSpPr>
          <a:xfrm>
            <a:off x="7984724" y="3878229"/>
            <a:ext cx="836378" cy="3534875"/>
            <a:chOff x="7907943" y="3566563"/>
            <a:chExt cx="836378" cy="353487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CFB904-714F-42A2-96E1-12A9E6346284}"/>
                </a:ext>
              </a:extLst>
            </p:cNvPr>
            <p:cNvCxnSpPr>
              <a:cxnSpLocks/>
            </p:cNvCxnSpPr>
            <p:nvPr/>
          </p:nvCxnSpPr>
          <p:spPr>
            <a:xfrm rot="18862491">
              <a:off x="8172821" y="4278262"/>
              <a:ext cx="1143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3DCD08-9B82-4633-8993-73A2CDEF8705}"/>
                </a:ext>
              </a:extLst>
            </p:cNvPr>
            <p:cNvCxnSpPr>
              <a:cxnSpLocks/>
            </p:cNvCxnSpPr>
            <p:nvPr/>
          </p:nvCxnSpPr>
          <p:spPr>
            <a:xfrm rot="18862491">
              <a:off x="6140505" y="5334001"/>
              <a:ext cx="353487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2C0119-AB63-4A55-8BE6-F4185645C64A}"/>
                </a:ext>
              </a:extLst>
            </p:cNvPr>
            <p:cNvCxnSpPr>
              <a:cxnSpLocks/>
            </p:cNvCxnSpPr>
            <p:nvPr/>
          </p:nvCxnSpPr>
          <p:spPr>
            <a:xfrm rot="18862491">
              <a:off x="7849095" y="4999644"/>
              <a:ext cx="15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A754BFC-587F-482D-94DC-58AD40D67BFA}"/>
                </a:ext>
              </a:extLst>
            </p:cNvPr>
            <p:cNvCxnSpPr>
              <a:cxnSpLocks/>
            </p:cNvCxnSpPr>
            <p:nvPr/>
          </p:nvCxnSpPr>
          <p:spPr>
            <a:xfrm rot="18862491">
              <a:off x="7427911" y="4731889"/>
              <a:ext cx="20197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BA1893-8AE2-4518-B388-0EC58399FBEB}"/>
                </a:ext>
              </a:extLst>
            </p:cNvPr>
            <p:cNvCxnSpPr>
              <a:cxnSpLocks/>
            </p:cNvCxnSpPr>
            <p:nvPr/>
          </p:nvCxnSpPr>
          <p:spPr>
            <a:xfrm rot="18862491">
              <a:off x="7233676" y="4955870"/>
              <a:ext cx="22483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898BE746-4E4D-4CA2-BBF9-5AC2D1907BDE}"/>
              </a:ext>
            </a:extLst>
          </p:cNvPr>
          <p:cNvSpPr>
            <a:spLocks noChangeArrowheads="1"/>
          </p:cNvSpPr>
          <p:nvPr/>
        </p:nvSpPr>
        <p:spPr bwMode="auto">
          <a:xfrm rot="1925364">
            <a:off x="1397845" y="3078083"/>
            <a:ext cx="7457098" cy="8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Makers  Club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 rot="1920000">
            <a:off x="789897" y="3197589"/>
            <a:ext cx="6869112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What Got Me Going</a:t>
            </a:r>
          </a:p>
        </p:txBody>
      </p:sp>
    </p:spTree>
    <p:extLst>
      <p:ext uri="{BB962C8B-B14F-4D97-AF65-F5344CB8AC3E}">
        <p14:creationId xmlns:p14="http://schemas.microsoft.com/office/powerpoint/2010/main" val="148965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15427B-268C-4D94-9071-DA492DE29F94}"/>
              </a:ext>
            </a:extLst>
          </p:cNvPr>
          <p:cNvSpPr/>
          <p:nvPr/>
        </p:nvSpPr>
        <p:spPr>
          <a:xfrm>
            <a:off x="1258354" y="1000025"/>
            <a:ext cx="201029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50 + Addons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DFF92-2A90-4433-8C24-42194EC23B74}"/>
              </a:ext>
            </a:extLst>
          </p:cNvPr>
          <p:cNvSpPr/>
          <p:nvPr/>
        </p:nvSpPr>
        <p:spPr>
          <a:xfrm>
            <a:off x="1229656" y="1849977"/>
            <a:ext cx="62023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Some key new developments with Unreal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6CB72-3A86-4448-96B1-D73A245F1D34}"/>
              </a:ext>
            </a:extLst>
          </p:cNvPr>
          <p:cNvSpPr/>
          <p:nvPr/>
        </p:nvSpPr>
        <p:spPr>
          <a:xfrm>
            <a:off x="1234604" y="1418367"/>
            <a:ext cx="198163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Free to $120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999C-4DD0-43C4-9255-B7129F71AB4B}"/>
              </a:ext>
            </a:extLst>
          </p:cNvPr>
          <p:cNvSpPr/>
          <p:nvPr/>
        </p:nvSpPr>
        <p:spPr>
          <a:xfrm>
            <a:off x="762000" y="533400"/>
            <a:ext cx="44851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Amazing Blender Technology</a:t>
            </a:r>
            <a:endParaRPr lang="en-CA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15C88-497C-4983-A1D2-F015B19E0093}"/>
              </a:ext>
            </a:extLst>
          </p:cNvPr>
          <p:cNvSpPr/>
          <p:nvPr/>
        </p:nvSpPr>
        <p:spPr>
          <a:xfrm>
            <a:off x="700434" y="2592013"/>
            <a:ext cx="34419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What I could do with it</a:t>
            </a:r>
            <a:endParaRPr lang="en-CA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1E3040-4E69-4BE0-8C62-79B9C8880E64}"/>
              </a:ext>
            </a:extLst>
          </p:cNvPr>
          <p:cNvSpPr/>
          <p:nvPr/>
        </p:nvSpPr>
        <p:spPr>
          <a:xfrm>
            <a:off x="1226395" y="3019492"/>
            <a:ext cx="317907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Create a new course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7D5764-FF9C-473A-A96A-C3203DD950CD}"/>
              </a:ext>
            </a:extLst>
          </p:cNvPr>
          <p:cNvSpPr/>
          <p:nvPr/>
        </p:nvSpPr>
        <p:spPr>
          <a:xfrm>
            <a:off x="1234604" y="3524505"/>
            <a:ext cx="297389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Create a new game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8D99F8-A4D1-4B9D-AA93-C6741DDD908C}"/>
              </a:ext>
            </a:extLst>
          </p:cNvPr>
          <p:cNvSpPr/>
          <p:nvPr/>
        </p:nvSpPr>
        <p:spPr>
          <a:xfrm>
            <a:off x="1221706" y="4029519"/>
            <a:ext cx="10230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Learn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4CDB04-858C-4B43-8CD4-FF73D6B8BA93}"/>
              </a:ext>
            </a:extLst>
          </p:cNvPr>
          <p:cNvSpPr/>
          <p:nvPr/>
        </p:nvSpPr>
        <p:spPr>
          <a:xfrm>
            <a:off x="762000" y="4968589"/>
            <a:ext cx="384432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What are some problems</a:t>
            </a:r>
            <a:endParaRPr lang="en-CA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CE7FAB-3AEF-46E1-91E6-CD288D5FDEDE}"/>
              </a:ext>
            </a:extLst>
          </p:cNvPr>
          <p:cNvSpPr/>
          <p:nvPr/>
        </p:nvSpPr>
        <p:spPr>
          <a:xfrm>
            <a:off x="1287961" y="5396068"/>
            <a:ext cx="650851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Some things meant for pictures, not games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E53CD3-2E8D-4C17-9999-55F495D469BC}"/>
              </a:ext>
            </a:extLst>
          </p:cNvPr>
          <p:cNvSpPr/>
          <p:nvPr/>
        </p:nvSpPr>
        <p:spPr>
          <a:xfrm>
            <a:off x="1296170" y="5901081"/>
            <a:ext cx="665438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Elaborate custom shaders can't be exported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ABFBE-E547-404F-9576-68938F605305}"/>
              </a:ext>
            </a:extLst>
          </p:cNvPr>
          <p:cNvSpPr/>
          <p:nvPr/>
        </p:nvSpPr>
        <p:spPr>
          <a:xfrm>
            <a:off x="1229656" y="4478401"/>
            <a:ext cx="384111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Build a </a:t>
            </a:r>
            <a:r>
              <a:rPr lang="en-CA" sz="2400" b="1" dirty="0" err="1">
                <a:solidFill>
                  <a:srgbClr val="FFFF00"/>
                </a:solidFill>
              </a:rPr>
              <a:t>Playstation</a:t>
            </a:r>
            <a:r>
              <a:rPr lang="en-CA" sz="2400" b="1" dirty="0">
                <a:solidFill>
                  <a:srgbClr val="FFFF00"/>
                </a:solidFill>
              </a:rPr>
              <a:t> demo</a:t>
            </a:r>
            <a:endParaRPr lang="en-C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4" grpId="0"/>
      <p:bldP spid="15" grpId="0"/>
      <p:bldP spid="17" grpId="0"/>
      <p:bldP spid="26" grpId="0"/>
      <p:bldP spid="27" grpId="0"/>
      <p:bldP spid="29" grpId="0"/>
      <p:bldP spid="30" grpId="0"/>
      <p:bldP spid="3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 rot="1920000">
            <a:off x="1137444" y="3197590"/>
            <a:ext cx="6869112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What Caught My Eye</a:t>
            </a:r>
          </a:p>
        </p:txBody>
      </p:sp>
    </p:spTree>
    <p:extLst>
      <p:ext uri="{BB962C8B-B14F-4D97-AF65-F5344CB8AC3E}">
        <p14:creationId xmlns:p14="http://schemas.microsoft.com/office/powerpoint/2010/main" val="142608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C27438-4E46-41D3-93E3-A5A9C1FBF00C}"/>
              </a:ext>
            </a:extLst>
          </p:cNvPr>
          <p:cNvSpPr/>
          <p:nvPr/>
        </p:nvSpPr>
        <p:spPr>
          <a:xfrm>
            <a:off x="1019705" y="1607142"/>
            <a:ext cx="78181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  <a:sym typeface="Symbol" panose="05050102010706020507" pitchFamily="18" charset="2"/>
              </a:rPr>
              <a:t>Profession Level Human Features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DFF92-2A90-4433-8C24-42194EC23B74}"/>
              </a:ext>
            </a:extLst>
          </p:cNvPr>
          <p:cNvSpPr/>
          <p:nvPr/>
        </p:nvSpPr>
        <p:spPr>
          <a:xfrm>
            <a:off x="1019705" y="2133600"/>
            <a:ext cx="54375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Professional Level Facial Animation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999C-4DD0-43C4-9255-B7129F71AB4B}"/>
              </a:ext>
            </a:extLst>
          </p:cNvPr>
          <p:cNvSpPr/>
          <p:nvPr/>
        </p:nvSpPr>
        <p:spPr>
          <a:xfrm>
            <a:off x="533400" y="685800"/>
            <a:ext cx="4419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Metahuman by Unreal - Free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22529-D224-4489-B902-A84530CCEA7B}"/>
              </a:ext>
            </a:extLst>
          </p:cNvPr>
          <p:cNvSpPr/>
          <p:nvPr/>
        </p:nvSpPr>
        <p:spPr>
          <a:xfrm>
            <a:off x="1019705" y="3772922"/>
            <a:ext cx="83548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Free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50D99-3B4F-48B0-A30E-49D53E26B3CF}"/>
              </a:ext>
            </a:extLst>
          </p:cNvPr>
          <p:cNvSpPr/>
          <p:nvPr/>
        </p:nvSpPr>
        <p:spPr>
          <a:xfrm>
            <a:off x="581621" y="3127406"/>
            <a:ext cx="19303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Advantages</a:t>
            </a:r>
            <a:endParaRPr lang="en-CA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C192E-A622-43FE-83DD-560A21353B88}"/>
              </a:ext>
            </a:extLst>
          </p:cNvPr>
          <p:cNvSpPr/>
          <p:nvPr/>
        </p:nvSpPr>
        <p:spPr>
          <a:xfrm>
            <a:off x="985708" y="5356646"/>
            <a:ext cx="34131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For use only in Unreal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45D197-D16F-49D0-89F1-AB1FDD2ECC93}"/>
              </a:ext>
            </a:extLst>
          </p:cNvPr>
          <p:cNvSpPr/>
          <p:nvPr/>
        </p:nvSpPr>
        <p:spPr>
          <a:xfrm>
            <a:off x="547624" y="4711130"/>
            <a:ext cx="235833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Disadvantages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8361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1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144000" y="381000"/>
            <a:ext cx="6825922" cy="166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https://youtu.be/S3F1vZYpH8c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E9487-6643-410C-8AB9-7B3E82D0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8" y="914400"/>
            <a:ext cx="8737600" cy="4914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AC5AE2-81DC-4709-800C-71F9EBFBFF73}"/>
              </a:ext>
            </a:extLst>
          </p:cNvPr>
          <p:cNvSpPr/>
          <p:nvPr/>
        </p:nvSpPr>
        <p:spPr>
          <a:xfrm>
            <a:off x="2057400" y="168634"/>
            <a:ext cx="4419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highlight>
                  <a:srgbClr val="FF00FF"/>
                </a:highlight>
              </a:rPr>
              <a:t>Metahuman by Unreal - Free</a:t>
            </a:r>
            <a:endParaRPr lang="en-CA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46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343747-2D86-4F13-8503-33AE9BCC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BE3EEC-225F-4FCD-BF37-40039B51B88C}"/>
              </a:ext>
            </a:extLst>
          </p:cNvPr>
          <p:cNvSpPr/>
          <p:nvPr/>
        </p:nvSpPr>
        <p:spPr>
          <a:xfrm>
            <a:off x="2057400" y="168634"/>
            <a:ext cx="4419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highlight>
                  <a:srgbClr val="FF00FF"/>
                </a:highlight>
              </a:rPr>
              <a:t>Metahuman by Unreal - Free</a:t>
            </a:r>
            <a:endParaRPr lang="en-CA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45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C27438-4E46-41D3-93E3-A5A9C1FBF00C}"/>
              </a:ext>
            </a:extLst>
          </p:cNvPr>
          <p:cNvSpPr/>
          <p:nvPr/>
        </p:nvSpPr>
        <p:spPr>
          <a:xfrm>
            <a:off x="1019705" y="1607142"/>
            <a:ext cx="78181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  <a:sym typeface="Symbol" panose="05050102010706020507" pitchFamily="18" charset="2"/>
              </a:rPr>
              <a:t>Profession Level Human Features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999C-4DD0-43C4-9255-B7129F71AB4B}"/>
              </a:ext>
            </a:extLst>
          </p:cNvPr>
          <p:cNvSpPr/>
          <p:nvPr/>
        </p:nvSpPr>
        <p:spPr>
          <a:xfrm>
            <a:off x="533400" y="6858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Human Generator for Blender - $69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22529-D224-4489-B902-A84530CCEA7B}"/>
              </a:ext>
            </a:extLst>
          </p:cNvPr>
          <p:cNvSpPr/>
          <p:nvPr/>
        </p:nvSpPr>
        <p:spPr>
          <a:xfrm>
            <a:off x="1019705" y="3772922"/>
            <a:ext cx="221727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</a:rPr>
              <a:t>No limitations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50D99-3B4F-48B0-A30E-49D53E26B3CF}"/>
              </a:ext>
            </a:extLst>
          </p:cNvPr>
          <p:cNvSpPr/>
          <p:nvPr/>
        </p:nvSpPr>
        <p:spPr>
          <a:xfrm>
            <a:off x="581621" y="3127406"/>
            <a:ext cx="19303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Advantages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0993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56FE-2E8D-4C2C-8CEE-D1A673B0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20B986-85EE-4CBB-B646-AF75F08ACD51}"/>
              </a:ext>
            </a:extLst>
          </p:cNvPr>
          <p:cNvSpPr/>
          <p:nvPr/>
        </p:nvSpPr>
        <p:spPr>
          <a:xfrm>
            <a:off x="2057400" y="2286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highlight>
                  <a:srgbClr val="FF00FF"/>
                </a:highlight>
              </a:rPr>
              <a:t>Human Generator for Blender - $69</a:t>
            </a:r>
            <a:endParaRPr lang="en-CA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13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EAF3A-9C40-45BA-BA44-2906B5D1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443BE6-6F4F-471B-9A10-4330AE8E6730}"/>
              </a:ext>
            </a:extLst>
          </p:cNvPr>
          <p:cNvSpPr/>
          <p:nvPr/>
        </p:nvSpPr>
        <p:spPr>
          <a:xfrm>
            <a:off x="2057400" y="2286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highlight>
                  <a:srgbClr val="FF00FF"/>
                </a:highlight>
              </a:rPr>
              <a:t>Human Generator for Blender - $69</a:t>
            </a:r>
            <a:endParaRPr lang="en-CA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198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4D825-F894-4A06-97DB-0CD8C114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41B2D-E252-4239-9AEC-9A0953FEF022}"/>
              </a:ext>
            </a:extLst>
          </p:cNvPr>
          <p:cNvSpPr/>
          <p:nvPr/>
        </p:nvSpPr>
        <p:spPr>
          <a:xfrm>
            <a:off x="2057400" y="2286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highlight>
                  <a:srgbClr val="FF00FF"/>
                </a:highlight>
              </a:rPr>
              <a:t>Human Generator for Blender - $69</a:t>
            </a:r>
            <a:endParaRPr lang="en-CA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82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60175"/>
            <a:ext cx="6554867" cy="1524000"/>
          </a:xfrm>
        </p:spPr>
        <p:txBody>
          <a:bodyPr/>
          <a:lstStyle/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CA" dirty="0"/>
              <a:t>My interests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770E4-6C71-440F-B569-24E0AA60B6B9}"/>
              </a:ext>
            </a:extLst>
          </p:cNvPr>
          <p:cNvSpPr/>
          <p:nvPr/>
        </p:nvSpPr>
        <p:spPr>
          <a:xfrm>
            <a:off x="594515" y="1697825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But I never had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C6AA1-C2D2-4CDB-8000-564B051A4601}"/>
              </a:ext>
            </a:extLst>
          </p:cNvPr>
          <p:cNvSpPr/>
          <p:nvPr/>
        </p:nvSpPr>
        <p:spPr>
          <a:xfrm>
            <a:off x="1295400" y="2409944"/>
            <a:ext cx="5408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Affordable Professional Level Tools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0F51BB-5978-4635-98AC-BA85286859D0}"/>
              </a:ext>
            </a:extLst>
          </p:cNvPr>
          <p:cNvSpPr/>
          <p:nvPr/>
        </p:nvSpPr>
        <p:spPr>
          <a:xfrm>
            <a:off x="1295400" y="4072375"/>
            <a:ext cx="4134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1. Metahuman from Unreal 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53BD9-C185-4A46-A6B9-C037C5B69C7F}"/>
              </a:ext>
            </a:extLst>
          </p:cNvPr>
          <p:cNvSpPr/>
          <p:nvPr/>
        </p:nvSpPr>
        <p:spPr>
          <a:xfrm>
            <a:off x="586309" y="3418449"/>
            <a:ext cx="4594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Things have changed recently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A0F513-C05B-4BC2-A160-BC3DD8ACC2A6}"/>
              </a:ext>
            </a:extLst>
          </p:cNvPr>
          <p:cNvSpPr/>
          <p:nvPr/>
        </p:nvSpPr>
        <p:spPr>
          <a:xfrm>
            <a:off x="1295400" y="4718095"/>
            <a:ext cx="58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2. Many affordable addons for Blender 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75F0C9-DC97-43FA-9E1D-F38A9CD48B44}"/>
              </a:ext>
            </a:extLst>
          </p:cNvPr>
          <p:cNvSpPr/>
          <p:nvPr/>
        </p:nvSpPr>
        <p:spPr>
          <a:xfrm>
            <a:off x="990600" y="679941"/>
            <a:ext cx="7468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I have long been interested in Articulated Figures 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C27438-4E46-41D3-93E3-A5A9C1FBF00C}"/>
              </a:ext>
            </a:extLst>
          </p:cNvPr>
          <p:cNvSpPr/>
          <p:nvPr/>
        </p:nvSpPr>
        <p:spPr>
          <a:xfrm>
            <a:off x="1019705" y="1607142"/>
            <a:ext cx="78181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rgbClr val="FFFF00"/>
                </a:solidFill>
                <a:sym typeface="Symbol" panose="05050102010706020507" pitchFamily="18" charset="2"/>
              </a:rPr>
              <a:t>Profession Level Human Features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999C-4DD0-43C4-9255-B7129F71AB4B}"/>
              </a:ext>
            </a:extLst>
          </p:cNvPr>
          <p:cNvSpPr/>
          <p:nvPr/>
        </p:nvSpPr>
        <p:spPr>
          <a:xfrm>
            <a:off x="533400" y="6858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FaceBlender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for Blender - $399 Year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75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26EDD2-B7EF-4F0D-85E5-33DDD796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2133600" y="228600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FaceBlender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for Blender - $399 Year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90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2971800" y="32825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True Terrain 3.0 - $42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75449-47A9-432A-BA7C-AD226E5C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2971800" y="32825"/>
            <a:ext cx="5791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True Terrain 3.0 - $42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3F870-A022-46D1-A415-771B7ECED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752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Vegetation Addon by B-production- $99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1026" name="Picture 2" descr="Render - Vegetation Addon">
            <a:extLst>
              <a:ext uri="{FF2B5EF4-FFF2-40B4-BE49-F238E27FC236}">
                <a16:creationId xmlns:a16="http://schemas.microsoft.com/office/drawing/2014/main" id="{17993F85-F3DC-460D-9016-2C9E6963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6" y="1628775"/>
            <a:ext cx="889505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752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Blender Grove $120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3EC05-200A-4000-8964-4AE3DC17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4478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Sappling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Tree Generator Addon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DA334-47AD-4606-9AEE-C32F08EA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3276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Real Trees $20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B50C60-D037-4A51-9BB7-278AFAD8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3276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Grasswald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$45 + 95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66633A0-5B4A-480A-B5D9-BFBE70E6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" y="822960"/>
            <a:ext cx="858996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3276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Grasswald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$45 + 95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FEE1438-B658-4F82-8B37-4A6AE22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60175"/>
            <a:ext cx="6554867" cy="1524000"/>
          </a:xfrm>
        </p:spPr>
        <p:txBody>
          <a:bodyPr/>
          <a:lstStyle/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CA" dirty="0"/>
              <a:t>IN GENERAL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770E4-6C71-440F-B569-24E0AA60B6B9}"/>
              </a:ext>
            </a:extLst>
          </p:cNvPr>
          <p:cNvSpPr/>
          <p:nvPr/>
        </p:nvSpPr>
        <p:spPr>
          <a:xfrm>
            <a:off x="1299837" y="1697825"/>
            <a:ext cx="6250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There is so much knowledge OUT THERE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C6AA1-C2D2-4CDB-8000-564B051A4601}"/>
              </a:ext>
            </a:extLst>
          </p:cNvPr>
          <p:cNvSpPr/>
          <p:nvPr/>
        </p:nvSpPr>
        <p:spPr>
          <a:xfrm>
            <a:off x="3643193" y="2704078"/>
            <a:ext cx="12105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800" b="1" noProof="0" dirty="0">
                <a:solidFill>
                  <a:srgbClr val="FFC000"/>
                </a:solidFill>
                <a:cs typeface="Arial" panose="020B0604020202020204" pitchFamily="34" charset="0"/>
              </a:rPr>
              <a:t>But</a:t>
            </a:r>
            <a:endParaRPr kumimoji="0" lang="en-CA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C9EB95-B302-463F-93A9-41AC74DDF9F1}"/>
              </a:ext>
            </a:extLst>
          </p:cNvPr>
          <p:cNvSpPr/>
          <p:nvPr/>
        </p:nvSpPr>
        <p:spPr>
          <a:xfrm>
            <a:off x="741464" y="4079664"/>
            <a:ext cx="741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C000"/>
                </a:solidFill>
                <a:cs typeface="Arial" panose="020B0604020202020204" pitchFamily="34" charset="0"/>
              </a:rPr>
              <a:t>I</a:t>
            </a:r>
            <a:r>
              <a:rPr lang="en-CA" sz="2400" b="1" noProof="0" dirty="0">
                <a:solidFill>
                  <a:srgbClr val="FFC000"/>
                </a:solidFill>
                <a:cs typeface="Arial" panose="020B0604020202020204" pitchFamily="34" charset="0"/>
              </a:rPr>
              <a:t>t's beyond one individual's capability to master it 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3276600" y="2286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Grasswald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$45 + 95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6ED8282-F0AE-41C9-BD73-57CD559A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63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RealGrass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by Wolf in Models $20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83200DA-2158-4648-AA58-E451A557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" y="9906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RealGrass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by Wolf in Models $20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25ACE8-32AA-47EF-B2EF-04C9356CC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4" y="827649"/>
            <a:ext cx="8915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RockGenerator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Addon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C38F4-DD51-40FE-864B-F1A84AFF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Ant Landscape Addon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D9AAE-BAB2-41BF-9ADA-A318687BF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Dust 3D (Animal Maker)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8B4F9-2446-4042-B99F-2ECD4423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Dust 3D (Animal Maker)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2E4CD-A153-456A-9F5E-304AA2853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1981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Dust 3D (Animal Maker)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25887-E385-4F69-9BC3-D7F68F51E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8BD4CA-06A9-4342-9208-155D212FE683}"/>
              </a:ext>
            </a:extLst>
          </p:cNvPr>
          <p:cNvSpPr/>
          <p:nvPr/>
        </p:nvSpPr>
        <p:spPr>
          <a:xfrm>
            <a:off x="3505200" y="152400"/>
            <a:ext cx="6248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Majic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en-CA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Uvs</a:t>
            </a:r>
            <a:r>
              <a:rPr lang="en-CA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$00</a:t>
            </a:r>
            <a:endParaRPr lang="en-CA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EDB2E-E8BB-46F1-98AB-48EAC24B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 rot="1920000">
            <a:off x="502713" y="2372238"/>
            <a:ext cx="8643151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Summary of Videos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9926BB-0048-4065-9BFE-62441E1A1ED4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-411687" y="3286638"/>
            <a:ext cx="8643151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In reverse chronological order</a:t>
            </a:r>
          </a:p>
        </p:txBody>
      </p:sp>
    </p:spTree>
    <p:extLst>
      <p:ext uri="{BB962C8B-B14F-4D97-AF65-F5344CB8AC3E}">
        <p14:creationId xmlns:p14="http://schemas.microsoft.com/office/powerpoint/2010/main" val="80246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7" y="4954752"/>
            <a:ext cx="6554867" cy="1524000"/>
          </a:xfrm>
        </p:spPr>
        <p:txBody>
          <a:bodyPr/>
          <a:lstStyle/>
          <a:p>
            <a:r>
              <a:rPr lang="en-CA" dirty="0"/>
              <a:t>No better time than now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0BE00-A2D1-4DCD-B8B0-24A15B3D6C16}"/>
              </a:ext>
            </a:extLst>
          </p:cNvPr>
          <p:cNvSpPr/>
          <p:nvPr/>
        </p:nvSpPr>
        <p:spPr>
          <a:xfrm>
            <a:off x="685800" y="769623"/>
            <a:ext cx="4629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noProof="0" dirty="0">
                <a:solidFill>
                  <a:prstClr val="white"/>
                </a:solidFill>
                <a:cs typeface="Arial" panose="020B0604020202020204" pitchFamily="34" charset="0"/>
              </a:rPr>
              <a:t>Perhaps we can work together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0FAD4-5484-4E40-AD7D-15DECD7B44B5}"/>
              </a:ext>
            </a:extLst>
          </p:cNvPr>
          <p:cNvSpPr/>
          <p:nvPr/>
        </p:nvSpPr>
        <p:spPr>
          <a:xfrm>
            <a:off x="939267" y="1543124"/>
            <a:ext cx="412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To find the affordable tools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54397-2A4E-446C-9706-262AAE26AA36}"/>
              </a:ext>
            </a:extLst>
          </p:cNvPr>
          <p:cNvSpPr/>
          <p:nvPr/>
        </p:nvSpPr>
        <p:spPr>
          <a:xfrm>
            <a:off x="939267" y="2121204"/>
            <a:ext cx="454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To figure out how to use them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C18FDE-193F-4866-BD6A-2A8114946933}"/>
              </a:ext>
            </a:extLst>
          </p:cNvPr>
          <p:cNvSpPr/>
          <p:nvPr/>
        </p:nvSpPr>
        <p:spPr>
          <a:xfrm>
            <a:off x="939267" y="3326951"/>
            <a:ext cx="5872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cs typeface="Arial" panose="020B0604020202020204" pitchFamily="34" charset="0"/>
              </a:rPr>
              <a:t>Many tools build unbelievable facilities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35849-8095-46C8-865B-DFEC5CA0DD56}"/>
              </a:ext>
            </a:extLst>
          </p:cNvPr>
          <p:cNvSpPr/>
          <p:nvPr/>
        </p:nvSpPr>
        <p:spPr>
          <a:xfrm>
            <a:off x="1670244" y="39834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But not exportable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88CAB-7D7A-46F6-A9B6-735D2FEB7555}"/>
              </a:ext>
            </a:extLst>
          </p:cNvPr>
          <p:cNvSpPr/>
          <p:nvPr/>
        </p:nvSpPr>
        <p:spPr>
          <a:xfrm>
            <a:off x="1672689" y="4567535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Not real-time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944B8C-3070-4568-A6CD-EFFEAF3338AF}"/>
              </a:ext>
            </a:extLst>
          </p:cNvPr>
          <p:cNvSpPr/>
          <p:nvPr/>
        </p:nvSpPr>
        <p:spPr>
          <a:xfrm>
            <a:off x="939266" y="2707866"/>
            <a:ext cx="3837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To evolve demo software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9" grpId="0"/>
      <p:bldP spid="10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62A17-8051-4412-9EA7-8F65D692B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r="49166" b="48286"/>
          <a:stretch/>
        </p:blipFill>
        <p:spPr>
          <a:xfrm>
            <a:off x="381000" y="152400"/>
            <a:ext cx="838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3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62A17-8051-4412-9EA7-8F65D692B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51713" r="49166" b="10793"/>
          <a:stretch/>
        </p:blipFill>
        <p:spPr>
          <a:xfrm>
            <a:off x="381000" y="228600"/>
            <a:ext cx="8382000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9F98F-CDBD-4F36-B05A-0ED7565F0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6" t="26666" r="48990" b="60943"/>
          <a:stretch/>
        </p:blipFill>
        <p:spPr>
          <a:xfrm>
            <a:off x="381000" y="4648200"/>
            <a:ext cx="8382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6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71185-4AC2-4E5C-9561-D0AEC540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6" t="39863" r="49090" b="15961"/>
          <a:stretch/>
        </p:blipFill>
        <p:spPr>
          <a:xfrm>
            <a:off x="381000" y="304800"/>
            <a:ext cx="838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80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12A17-2694-4B55-946F-3F93C1C13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2963" r="49167" b="42466"/>
          <a:stretch/>
        </p:blipFill>
        <p:spPr>
          <a:xfrm>
            <a:off x="304800" y="304800"/>
            <a:ext cx="8610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4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12A17-2694-4B55-946F-3F93C1C13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58084" r="49167" b="10000"/>
          <a:stretch/>
        </p:blipFill>
        <p:spPr>
          <a:xfrm>
            <a:off x="266700" y="228600"/>
            <a:ext cx="8610600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F27F6-3A82-446B-B9B2-0DB014764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32894" r="49166" b="54777"/>
          <a:stretch/>
        </p:blipFill>
        <p:spPr>
          <a:xfrm>
            <a:off x="266700" y="4596984"/>
            <a:ext cx="8610600" cy="17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81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1D9562-B93B-4E59-ABEA-89C3B26D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38820" r="49166" b="16465"/>
          <a:stretch/>
        </p:blipFill>
        <p:spPr>
          <a:xfrm>
            <a:off x="381000" y="228600"/>
            <a:ext cx="838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4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1D9562-B93B-4E59-ABEA-89C3B26D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83535" r="49166" b="10000"/>
          <a:stretch/>
        </p:blipFill>
        <p:spPr>
          <a:xfrm>
            <a:off x="533400" y="1447800"/>
            <a:ext cx="838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8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15427B-268C-4D94-9071-DA492DE29F94}"/>
              </a:ext>
            </a:extLst>
          </p:cNvPr>
          <p:cNvSpPr/>
          <p:nvPr/>
        </p:nvSpPr>
        <p:spPr>
          <a:xfrm>
            <a:off x="1003868" y="1186594"/>
            <a:ext cx="221631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Try out things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27438-4E46-41D3-93E3-A5A9C1FBF00C}"/>
              </a:ext>
            </a:extLst>
          </p:cNvPr>
          <p:cNvSpPr/>
          <p:nvPr/>
        </p:nvSpPr>
        <p:spPr>
          <a:xfrm>
            <a:off x="1003868" y="1578591"/>
            <a:ext cx="10230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Learn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DFF92-2A90-4433-8C24-42194EC23B74}"/>
              </a:ext>
            </a:extLst>
          </p:cNvPr>
          <p:cNvSpPr/>
          <p:nvPr/>
        </p:nvSpPr>
        <p:spPr>
          <a:xfrm>
            <a:off x="1003868" y="1970587"/>
            <a:ext cx="273344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Develop software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6CB72-3A86-4448-96B1-D73A245F1D34}"/>
              </a:ext>
            </a:extLst>
          </p:cNvPr>
          <p:cNvSpPr/>
          <p:nvPr/>
        </p:nvSpPr>
        <p:spPr>
          <a:xfrm>
            <a:off x="578431" y="3744275"/>
            <a:ext cx="39068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Maybe I will learn enough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1381E-1E00-4F70-98D2-7417493A498D}"/>
              </a:ext>
            </a:extLst>
          </p:cNvPr>
          <p:cNvSpPr/>
          <p:nvPr/>
        </p:nvSpPr>
        <p:spPr>
          <a:xfrm>
            <a:off x="1074785" y="4132661"/>
            <a:ext cx="313380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To build a real game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999C-4DD0-43C4-9255-B7129F71AB4B}"/>
              </a:ext>
            </a:extLst>
          </p:cNvPr>
          <p:cNvSpPr/>
          <p:nvPr/>
        </p:nvSpPr>
        <p:spPr>
          <a:xfrm>
            <a:off x="507514" y="719969"/>
            <a:ext cx="506901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If you have time or the inclination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BDD90-87AB-4AE5-9292-774C5B761ACA}"/>
              </a:ext>
            </a:extLst>
          </p:cNvPr>
          <p:cNvSpPr/>
          <p:nvPr/>
        </p:nvSpPr>
        <p:spPr>
          <a:xfrm>
            <a:off x="5782340" y="1398960"/>
            <a:ext cx="2828260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Be part of a group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16C54A-CD56-4543-8533-F66C80BE114B}"/>
              </a:ext>
            </a:extLst>
          </p:cNvPr>
          <p:cNvSpPr/>
          <p:nvPr/>
        </p:nvSpPr>
        <p:spPr>
          <a:xfrm>
            <a:off x="4105902" y="97434"/>
            <a:ext cx="806955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You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FE12E6-47E8-4FFB-BEDA-C62BA795E7FF}"/>
              </a:ext>
            </a:extLst>
          </p:cNvPr>
          <p:cNvSpPr/>
          <p:nvPr/>
        </p:nvSpPr>
        <p:spPr>
          <a:xfrm>
            <a:off x="1719167" y="6135826"/>
            <a:ext cx="5705666" cy="4247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Many possible futures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5BE63C-C057-4A7F-B8E4-CF97EDEB9553}"/>
              </a:ext>
            </a:extLst>
          </p:cNvPr>
          <p:cNvSpPr/>
          <p:nvPr/>
        </p:nvSpPr>
        <p:spPr>
          <a:xfrm>
            <a:off x="4105902" y="3277650"/>
            <a:ext cx="653282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Me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0E15B5-CA80-4C0B-8A76-BD3DAABA584C}"/>
              </a:ext>
            </a:extLst>
          </p:cNvPr>
          <p:cNvSpPr/>
          <p:nvPr/>
        </p:nvSpPr>
        <p:spPr>
          <a:xfrm>
            <a:off x="1074785" y="4528268"/>
            <a:ext cx="288213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To create a course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21D28E-8291-4712-B652-D674444212A8}"/>
              </a:ext>
            </a:extLst>
          </p:cNvPr>
          <p:cNvSpPr/>
          <p:nvPr/>
        </p:nvSpPr>
        <p:spPr>
          <a:xfrm>
            <a:off x="1003867" y="2404477"/>
            <a:ext cx="104067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Share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34C33E-6EE3-45AB-9C41-01658322233A}"/>
              </a:ext>
            </a:extLst>
          </p:cNvPr>
          <p:cNvSpPr/>
          <p:nvPr/>
        </p:nvSpPr>
        <p:spPr>
          <a:xfrm>
            <a:off x="5737309" y="4103536"/>
            <a:ext cx="2828260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Symbol" panose="05050102010706020507" pitchFamily="18" charset="2"/>
              </a:rPr>
              <a:t>Be part of a group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4" grpId="0"/>
      <p:bldP spid="20" grpId="0" animBg="1"/>
      <p:bldP spid="22" grpId="0" animBg="1"/>
      <p:bldP spid="23" grpId="0" animBg="1"/>
      <p:bldP spid="16" grpId="0" animBg="1"/>
      <p:bldP spid="17" grpId="0"/>
      <p:bldP spid="19" grpId="0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05AA76-BFC8-478E-A9FB-3FCAA5F85C6C}"/>
              </a:ext>
            </a:extLst>
          </p:cNvPr>
          <p:cNvSpPr/>
          <p:nvPr/>
        </p:nvSpPr>
        <p:spPr>
          <a:xfrm>
            <a:off x="2277697" y="533400"/>
            <a:ext cx="421140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List of addons That I Found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7735-D0CC-4730-8B81-A9BD86E66C64}"/>
              </a:ext>
            </a:extLst>
          </p:cNvPr>
          <p:cNvSpPr/>
          <p:nvPr/>
        </p:nvSpPr>
        <p:spPr>
          <a:xfrm>
            <a:off x="228600" y="1525244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98118-5D9D-4B7C-8124-6BB7FA15D66B}"/>
              </a:ext>
            </a:extLst>
          </p:cNvPr>
          <p:cNvSpPr/>
          <p:nvPr/>
        </p:nvSpPr>
        <p:spPr>
          <a:xfrm>
            <a:off x="228600" y="2165448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EBB98-AE47-49BB-9406-48AF059025B4}"/>
              </a:ext>
            </a:extLst>
          </p:cNvPr>
          <p:cNvSpPr/>
          <p:nvPr/>
        </p:nvSpPr>
        <p:spPr>
          <a:xfrm>
            <a:off x="228600" y="2805652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#3: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A8158-5153-444D-B82B-C08C66BC2176}"/>
              </a:ext>
            </a:extLst>
          </p:cNvPr>
          <p:cNvSpPr/>
          <p:nvPr/>
        </p:nvSpPr>
        <p:spPr>
          <a:xfrm>
            <a:off x="228600" y="3445856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#4: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8A69-7CD0-474B-96C9-D1C8E88FD1AC}"/>
              </a:ext>
            </a:extLst>
          </p:cNvPr>
          <p:cNvSpPr/>
          <p:nvPr/>
        </p:nvSpPr>
        <p:spPr>
          <a:xfrm>
            <a:off x="228600" y="4086060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#5: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6E9BB-0FB6-4AC2-9BED-9D50929670B4}"/>
              </a:ext>
            </a:extLst>
          </p:cNvPr>
          <p:cNvSpPr/>
          <p:nvPr/>
        </p:nvSpPr>
        <p:spPr>
          <a:xfrm>
            <a:off x="228600" y="4726264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#6: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58A6-9D16-41F9-820A-C11CD32B4042}"/>
              </a:ext>
            </a:extLst>
          </p:cNvPr>
          <p:cNvSpPr/>
          <p:nvPr/>
        </p:nvSpPr>
        <p:spPr>
          <a:xfrm>
            <a:off x="228600" y="5366468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#7: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BDA79-1D77-4CAE-B073-46D84F2F3343}"/>
              </a:ext>
            </a:extLst>
          </p:cNvPr>
          <p:cNvSpPr/>
          <p:nvPr/>
        </p:nvSpPr>
        <p:spPr>
          <a:xfrm>
            <a:off x="1219200" y="1525244"/>
            <a:ext cx="316785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Metahuman + unreal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2121D-7700-490D-89D2-7D5DB9D52653}"/>
              </a:ext>
            </a:extLst>
          </p:cNvPr>
          <p:cNvSpPr/>
          <p:nvPr/>
        </p:nvSpPr>
        <p:spPr>
          <a:xfrm>
            <a:off x="1219200" y="2165448"/>
            <a:ext cx="4193777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Human generator + blender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7F86E-FDD9-4917-8CCD-4A6282E59F40}"/>
              </a:ext>
            </a:extLst>
          </p:cNvPr>
          <p:cNvSpPr/>
          <p:nvPr/>
        </p:nvSpPr>
        <p:spPr>
          <a:xfrm>
            <a:off x="1219200" y="2805652"/>
            <a:ext cx="3400546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True Terrain + blender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A708B-9FEF-4BF0-ADF9-B815B9BD8773}"/>
              </a:ext>
            </a:extLst>
          </p:cNvPr>
          <p:cNvSpPr/>
          <p:nvPr/>
        </p:nvSpPr>
        <p:spPr>
          <a:xfrm>
            <a:off x="1219200" y="3445856"/>
            <a:ext cx="349166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Face Builder + blender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35A25-F8A9-429E-9A4E-AEDC0334FB20}"/>
              </a:ext>
            </a:extLst>
          </p:cNvPr>
          <p:cNvSpPr/>
          <p:nvPr/>
        </p:nvSpPr>
        <p:spPr>
          <a:xfrm>
            <a:off x="1219200" y="4086060"/>
            <a:ext cx="390363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Rock generator + blender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C8091-D1C2-49C7-84F1-D77F24E8CEC2}"/>
              </a:ext>
            </a:extLst>
          </p:cNvPr>
          <p:cNvSpPr/>
          <p:nvPr/>
        </p:nvSpPr>
        <p:spPr>
          <a:xfrm>
            <a:off x="1219200" y="4726264"/>
            <a:ext cx="316785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Magic </a:t>
            </a:r>
            <a:r>
              <a:rPr lang="en-CA" sz="2400" b="1" dirty="0" err="1">
                <a:solidFill>
                  <a:schemeClr val="bg1"/>
                </a:solidFill>
              </a:rPr>
              <a:t>Uvs</a:t>
            </a:r>
            <a:r>
              <a:rPr lang="en-CA" sz="2400" b="1" dirty="0">
                <a:solidFill>
                  <a:schemeClr val="bg1"/>
                </a:solidFill>
              </a:rPr>
              <a:t> + blender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7C58B-5DBA-4969-99E5-BEA4AA1D0AB1}"/>
              </a:ext>
            </a:extLst>
          </p:cNvPr>
          <p:cNvSpPr/>
          <p:nvPr/>
        </p:nvSpPr>
        <p:spPr>
          <a:xfrm>
            <a:off x="1219200" y="5366468"/>
            <a:ext cx="2784737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Dust 3D (animals)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30686A-D992-426F-BA21-53027CF7FF67}"/>
              </a:ext>
            </a:extLst>
          </p:cNvPr>
          <p:cNvSpPr/>
          <p:nvPr/>
        </p:nvSpPr>
        <p:spPr>
          <a:xfrm>
            <a:off x="7010400" y="6172200"/>
            <a:ext cx="1338828" cy="3416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bg1"/>
                </a:solidFill>
              </a:rPr>
              <a:t>page 1 of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65060B-9132-4B6C-8DB1-9E536E7C7251}"/>
              </a:ext>
            </a:extLst>
          </p:cNvPr>
          <p:cNvSpPr/>
          <p:nvPr/>
        </p:nvSpPr>
        <p:spPr>
          <a:xfrm>
            <a:off x="4739716" y="1525244"/>
            <a:ext cx="3757760" cy="4247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but must use unreal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D7B040-C6FA-477C-B738-3FC906089001}"/>
              </a:ext>
            </a:extLst>
          </p:cNvPr>
          <p:cNvSpPr/>
          <p:nvPr/>
        </p:nvSpPr>
        <p:spPr>
          <a:xfrm>
            <a:off x="5766349" y="2150456"/>
            <a:ext cx="699230" cy="4247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$68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B028CF-C75B-446E-840E-7174886E33B9}"/>
              </a:ext>
            </a:extLst>
          </p:cNvPr>
          <p:cNvSpPr/>
          <p:nvPr/>
        </p:nvSpPr>
        <p:spPr>
          <a:xfrm>
            <a:off x="5770842" y="2828707"/>
            <a:ext cx="1620557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$27 + $42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8FDDDF-DB43-4259-817D-F08A6C30F9DE}"/>
              </a:ext>
            </a:extLst>
          </p:cNvPr>
          <p:cNvSpPr/>
          <p:nvPr/>
        </p:nvSpPr>
        <p:spPr>
          <a:xfrm>
            <a:off x="5257800" y="3445128"/>
            <a:ext cx="3757760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with Nuke ($149/</a:t>
            </a:r>
            <a:r>
              <a:rPr lang="en-CA" sz="2400" b="1" dirty="0" err="1">
                <a:solidFill>
                  <a:schemeClr val="bg1"/>
                </a:solidFill>
              </a:rPr>
              <a:t>yr</a:t>
            </a:r>
            <a:r>
              <a:rPr lang="en-CA" sz="2400" b="1" dirty="0">
                <a:solidFill>
                  <a:schemeClr val="bg1"/>
                </a:solidFill>
              </a:rPr>
              <a:t>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FE3378-3B67-4239-B507-F73A24D3C10C}"/>
              </a:ext>
            </a:extLst>
          </p:cNvPr>
          <p:cNvSpPr/>
          <p:nvPr/>
        </p:nvSpPr>
        <p:spPr>
          <a:xfrm>
            <a:off x="5257800" y="4086060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from GitHub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2CACF9-F22B-4F8D-86B2-A45EA487E301}"/>
              </a:ext>
            </a:extLst>
          </p:cNvPr>
          <p:cNvSpPr/>
          <p:nvPr/>
        </p:nvSpPr>
        <p:spPr>
          <a:xfrm>
            <a:off x="5257800" y="4702481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+ BUILT-IN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74851B-E57F-49D5-A104-D2672F80B74E}"/>
              </a:ext>
            </a:extLst>
          </p:cNvPr>
          <p:cNvSpPr/>
          <p:nvPr/>
        </p:nvSpPr>
        <p:spPr>
          <a:xfrm>
            <a:off x="5285509" y="5366468"/>
            <a:ext cx="886691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05AA76-BFC8-478E-A9FB-3FCAA5F85C6C}"/>
              </a:ext>
            </a:extLst>
          </p:cNvPr>
          <p:cNvSpPr/>
          <p:nvPr/>
        </p:nvSpPr>
        <p:spPr>
          <a:xfrm>
            <a:off x="2277697" y="533400"/>
            <a:ext cx="421140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List of addons That I Found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7735-D0CC-4730-8B81-A9BD86E66C64}"/>
              </a:ext>
            </a:extLst>
          </p:cNvPr>
          <p:cNvSpPr/>
          <p:nvPr/>
        </p:nvSpPr>
        <p:spPr>
          <a:xfrm>
            <a:off x="457200" y="1173604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#8: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98118-5D9D-4B7C-8124-6BB7FA15D66B}"/>
              </a:ext>
            </a:extLst>
          </p:cNvPr>
          <p:cNvSpPr/>
          <p:nvPr/>
        </p:nvSpPr>
        <p:spPr>
          <a:xfrm>
            <a:off x="457200" y="1813808"/>
            <a:ext cx="63030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#9: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EBB98-AE47-49BB-9406-48AF059025B4}"/>
              </a:ext>
            </a:extLst>
          </p:cNvPr>
          <p:cNvSpPr/>
          <p:nvPr/>
        </p:nvSpPr>
        <p:spPr>
          <a:xfrm>
            <a:off x="457200" y="2454012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#10: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A8158-5153-444D-B82B-C08C66BC2176}"/>
              </a:ext>
            </a:extLst>
          </p:cNvPr>
          <p:cNvSpPr/>
          <p:nvPr/>
        </p:nvSpPr>
        <p:spPr>
          <a:xfrm>
            <a:off x="457200" y="3094216"/>
            <a:ext cx="784830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#11: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8A69-7CD0-474B-96C9-D1C8E88FD1AC}"/>
              </a:ext>
            </a:extLst>
          </p:cNvPr>
          <p:cNvSpPr/>
          <p:nvPr/>
        </p:nvSpPr>
        <p:spPr>
          <a:xfrm>
            <a:off x="457200" y="3734420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#12: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6E9BB-0FB6-4AC2-9BED-9D50929670B4}"/>
              </a:ext>
            </a:extLst>
          </p:cNvPr>
          <p:cNvSpPr/>
          <p:nvPr/>
        </p:nvSpPr>
        <p:spPr>
          <a:xfrm>
            <a:off x="457200" y="437462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#13: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58A6-9D16-41F9-820A-C11CD32B4042}"/>
              </a:ext>
            </a:extLst>
          </p:cNvPr>
          <p:cNvSpPr/>
          <p:nvPr/>
        </p:nvSpPr>
        <p:spPr>
          <a:xfrm>
            <a:off x="457200" y="501482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#14: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BDA79-1D77-4CAE-B073-46D84F2F3343}"/>
              </a:ext>
            </a:extLst>
          </p:cNvPr>
          <p:cNvSpPr/>
          <p:nvPr/>
        </p:nvSpPr>
        <p:spPr>
          <a:xfrm>
            <a:off x="1447800" y="1173604"/>
            <a:ext cx="204895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Asset flinger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2121D-7700-490D-89D2-7D5DB9D52653}"/>
              </a:ext>
            </a:extLst>
          </p:cNvPr>
          <p:cNvSpPr/>
          <p:nvPr/>
        </p:nvSpPr>
        <p:spPr>
          <a:xfrm>
            <a:off x="1447800" y="1813808"/>
            <a:ext cx="179087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</a:rPr>
              <a:t>Citybuilder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7F86E-FDD9-4917-8CCD-4A6282E59F40}"/>
              </a:ext>
            </a:extLst>
          </p:cNvPr>
          <p:cNvSpPr/>
          <p:nvPr/>
        </p:nvSpPr>
        <p:spPr>
          <a:xfrm>
            <a:off x="1447800" y="2454012"/>
            <a:ext cx="2201244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Level  Builder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A708B-9FEF-4BF0-ADF9-B815B9BD8773}"/>
              </a:ext>
            </a:extLst>
          </p:cNvPr>
          <p:cNvSpPr/>
          <p:nvPr/>
        </p:nvSpPr>
        <p:spPr>
          <a:xfrm>
            <a:off x="1447800" y="3094216"/>
            <a:ext cx="229383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Building Tools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35A25-F8A9-429E-9A4E-AEDC0334FB20}"/>
              </a:ext>
            </a:extLst>
          </p:cNvPr>
          <p:cNvSpPr/>
          <p:nvPr/>
        </p:nvSpPr>
        <p:spPr>
          <a:xfrm>
            <a:off x="1447800" y="3734420"/>
            <a:ext cx="3756156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Hair tool from </a:t>
            </a:r>
            <a:r>
              <a:rPr lang="en-CA" sz="2400" b="1" dirty="0" err="1">
                <a:solidFill>
                  <a:schemeClr val="bg1"/>
                </a:solidFill>
              </a:rPr>
              <a:t>GumRoad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C8091-D1C2-49C7-84F1-D77F24E8CEC2}"/>
              </a:ext>
            </a:extLst>
          </p:cNvPr>
          <p:cNvSpPr/>
          <p:nvPr/>
        </p:nvSpPr>
        <p:spPr>
          <a:xfrm>
            <a:off x="1447800" y="4374624"/>
            <a:ext cx="4716997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Vegetation from Grasswalkd3D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7C58B-5DBA-4969-99E5-BEA4AA1D0AB1}"/>
              </a:ext>
            </a:extLst>
          </p:cNvPr>
          <p:cNvSpPr/>
          <p:nvPr/>
        </p:nvSpPr>
        <p:spPr>
          <a:xfrm>
            <a:off x="1447800" y="5014828"/>
            <a:ext cx="468397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Tree Vegetation </a:t>
            </a:r>
            <a:r>
              <a:rPr lang="en-CA" sz="2400" b="1" dirty="0" err="1">
                <a:solidFill>
                  <a:schemeClr val="bg1"/>
                </a:solidFill>
              </a:rPr>
              <a:t>BlenderMarket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1EF3BD-AEB6-4549-A62E-2687A28E4547}"/>
              </a:ext>
            </a:extLst>
          </p:cNvPr>
          <p:cNvSpPr/>
          <p:nvPr/>
        </p:nvSpPr>
        <p:spPr>
          <a:xfrm>
            <a:off x="7010400" y="6172200"/>
            <a:ext cx="1338828" cy="3416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bg1"/>
                </a:solidFill>
              </a:rPr>
              <a:t>page 2 of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D6F7B-33C1-4581-863C-D7E087DF962F}"/>
              </a:ext>
            </a:extLst>
          </p:cNvPr>
          <p:cNvSpPr/>
          <p:nvPr/>
        </p:nvSpPr>
        <p:spPr>
          <a:xfrm>
            <a:off x="5388486" y="1173604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from GitHub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31697-F1C0-4E59-BE66-3BAAC912B3D2}"/>
              </a:ext>
            </a:extLst>
          </p:cNvPr>
          <p:cNvSpPr/>
          <p:nvPr/>
        </p:nvSpPr>
        <p:spPr>
          <a:xfrm>
            <a:off x="5388486" y="1798816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$74 + $40 per city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2917E-8CCE-459B-A2EE-2467B5451B61}"/>
              </a:ext>
            </a:extLst>
          </p:cNvPr>
          <p:cNvSpPr/>
          <p:nvPr/>
        </p:nvSpPr>
        <p:spPr>
          <a:xfrm>
            <a:off x="5414447" y="2424028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$20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2F27A-4819-4129-9BEB-13D9D08EE56B}"/>
              </a:ext>
            </a:extLst>
          </p:cNvPr>
          <p:cNvSpPr/>
          <p:nvPr/>
        </p:nvSpPr>
        <p:spPr>
          <a:xfrm>
            <a:off x="5416195" y="3047690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 from GitHub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ACB3FF-4AC6-4F1E-9598-1DA5E472487C}"/>
              </a:ext>
            </a:extLst>
          </p:cNvPr>
          <p:cNvSpPr/>
          <p:nvPr/>
        </p:nvSpPr>
        <p:spPr>
          <a:xfrm>
            <a:off x="5388486" y="3720256"/>
            <a:ext cx="719620" cy="4388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$42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CA5A30-8E01-480B-86E2-12647492962C}"/>
              </a:ext>
            </a:extLst>
          </p:cNvPr>
          <p:cNvSpPr/>
          <p:nvPr/>
        </p:nvSpPr>
        <p:spPr>
          <a:xfrm>
            <a:off x="6320552" y="5009552"/>
            <a:ext cx="160424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$42 + $99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CB3147-E55A-4576-836C-AA7DEA61ED08}"/>
              </a:ext>
            </a:extLst>
          </p:cNvPr>
          <p:cNvSpPr/>
          <p:nvPr/>
        </p:nvSpPr>
        <p:spPr>
          <a:xfrm>
            <a:off x="6186054" y="4361597"/>
            <a:ext cx="2895600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Free+$42+$79+$99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7" y="4954752"/>
            <a:ext cx="6554867" cy="1524000"/>
          </a:xfrm>
        </p:spPr>
        <p:txBody>
          <a:bodyPr/>
          <a:lstStyle/>
          <a:p>
            <a:r>
              <a:rPr lang="en-CA" dirty="0"/>
              <a:t>Your interests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0BE00-A2D1-4DCD-B8B0-24A15B3D6C16}"/>
              </a:ext>
            </a:extLst>
          </p:cNvPr>
          <p:cNvSpPr/>
          <p:nvPr/>
        </p:nvSpPr>
        <p:spPr>
          <a:xfrm>
            <a:off x="685800" y="769623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noProof="0" dirty="0">
                <a:solidFill>
                  <a:prstClr val="white"/>
                </a:solidFill>
                <a:cs typeface="Arial" panose="020B0604020202020204" pitchFamily="34" charset="0"/>
              </a:rPr>
              <a:t>Maybe you want to improve your 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35849-8095-46C8-865B-DFEC5CA0DD56}"/>
              </a:ext>
            </a:extLst>
          </p:cNvPr>
          <p:cNvSpPr/>
          <p:nvPr/>
        </p:nvSpPr>
        <p:spPr>
          <a:xfrm>
            <a:off x="1152916" y="2861346"/>
            <a:ext cx="7321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Programmer </a:t>
            </a: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 Artistically Oriented Programmer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88CAB-7D7A-46F6-A9B6-735D2FEB7555}"/>
              </a:ext>
            </a:extLst>
          </p:cNvPr>
          <p:cNvSpPr/>
          <p:nvPr/>
        </p:nvSpPr>
        <p:spPr>
          <a:xfrm>
            <a:off x="1168777" y="1452134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Knowledge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AEB35-8C10-4A5D-B7C9-9410BA318D05}"/>
              </a:ext>
            </a:extLst>
          </p:cNvPr>
          <p:cNvSpPr/>
          <p:nvPr/>
        </p:nvSpPr>
        <p:spPr>
          <a:xfrm>
            <a:off x="1168777" y="2111894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Skills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05AA76-BFC8-478E-A9FB-3FCAA5F85C6C}"/>
              </a:ext>
            </a:extLst>
          </p:cNvPr>
          <p:cNvSpPr/>
          <p:nvPr/>
        </p:nvSpPr>
        <p:spPr>
          <a:xfrm>
            <a:off x="2277697" y="533400"/>
            <a:ext cx="421140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List of addons That I Found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7735-D0CC-4730-8B81-A9BD86E66C64}"/>
              </a:ext>
            </a:extLst>
          </p:cNvPr>
          <p:cNvSpPr/>
          <p:nvPr/>
        </p:nvSpPr>
        <p:spPr>
          <a:xfrm>
            <a:off x="457200" y="117360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#15: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98118-5D9D-4B7C-8124-6BB7FA15D66B}"/>
              </a:ext>
            </a:extLst>
          </p:cNvPr>
          <p:cNvSpPr/>
          <p:nvPr/>
        </p:nvSpPr>
        <p:spPr>
          <a:xfrm>
            <a:off x="457200" y="181380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#16: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EBB98-AE47-49BB-9406-48AF059025B4}"/>
              </a:ext>
            </a:extLst>
          </p:cNvPr>
          <p:cNvSpPr/>
          <p:nvPr/>
        </p:nvSpPr>
        <p:spPr>
          <a:xfrm>
            <a:off x="457200" y="2454012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#17: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A8158-5153-444D-B82B-C08C66BC2176}"/>
              </a:ext>
            </a:extLst>
          </p:cNvPr>
          <p:cNvSpPr/>
          <p:nvPr/>
        </p:nvSpPr>
        <p:spPr>
          <a:xfrm>
            <a:off x="457200" y="3094216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#18: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8A69-7CD0-474B-96C9-D1C8E88FD1AC}"/>
              </a:ext>
            </a:extLst>
          </p:cNvPr>
          <p:cNvSpPr/>
          <p:nvPr/>
        </p:nvSpPr>
        <p:spPr>
          <a:xfrm>
            <a:off x="457200" y="3734420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#19: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6E9BB-0FB6-4AC2-9BED-9D50929670B4}"/>
              </a:ext>
            </a:extLst>
          </p:cNvPr>
          <p:cNvSpPr/>
          <p:nvPr/>
        </p:nvSpPr>
        <p:spPr>
          <a:xfrm>
            <a:off x="457200" y="437462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#20: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58A6-9D16-41F9-820A-C11CD32B4042}"/>
              </a:ext>
            </a:extLst>
          </p:cNvPr>
          <p:cNvSpPr/>
          <p:nvPr/>
        </p:nvSpPr>
        <p:spPr>
          <a:xfrm>
            <a:off x="457200" y="501482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#21: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BDA79-1D77-4CAE-B073-46D84F2F3343}"/>
              </a:ext>
            </a:extLst>
          </p:cNvPr>
          <p:cNvSpPr/>
          <p:nvPr/>
        </p:nvSpPr>
        <p:spPr>
          <a:xfrm>
            <a:off x="1447800" y="1173604"/>
            <a:ext cx="2659318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Mirage3 (Terrain)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2121D-7700-490D-89D2-7D5DB9D52653}"/>
              </a:ext>
            </a:extLst>
          </p:cNvPr>
          <p:cNvSpPr/>
          <p:nvPr/>
        </p:nvSpPr>
        <p:spPr>
          <a:xfrm>
            <a:off x="1447800" y="1813808"/>
            <a:ext cx="2715808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</a:rPr>
              <a:t>SimpleBake</a:t>
            </a:r>
            <a:r>
              <a:rPr lang="en-CA" sz="2400" b="1" dirty="0">
                <a:solidFill>
                  <a:schemeClr val="bg1"/>
                </a:solidFill>
              </a:rPr>
              <a:t> (</a:t>
            </a:r>
            <a:r>
              <a:rPr lang="en-CA" sz="2400" b="1" dirty="0" err="1">
                <a:solidFill>
                  <a:schemeClr val="bg1"/>
                </a:solidFill>
              </a:rPr>
              <a:t>pbr</a:t>
            </a:r>
            <a:r>
              <a:rPr lang="en-CA" sz="2400" b="1" dirty="0">
                <a:solidFill>
                  <a:schemeClr val="bg1"/>
                </a:solidFill>
              </a:rPr>
              <a:t>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7F86E-FDD9-4917-8CCD-4A6282E59F40}"/>
              </a:ext>
            </a:extLst>
          </p:cNvPr>
          <p:cNvSpPr/>
          <p:nvPr/>
        </p:nvSpPr>
        <p:spPr>
          <a:xfrm>
            <a:off x="1447800" y="2454012"/>
            <a:ext cx="3860352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Decal Machine (decaling)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A708B-9FEF-4BF0-ADF9-B815B9BD8773}"/>
              </a:ext>
            </a:extLst>
          </p:cNvPr>
          <p:cNvSpPr/>
          <p:nvPr/>
        </p:nvSpPr>
        <p:spPr>
          <a:xfrm>
            <a:off x="1447800" y="3094216"/>
            <a:ext cx="300434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Simply Clothes Pro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35A25-F8A9-429E-9A4E-AEDC0334FB20}"/>
              </a:ext>
            </a:extLst>
          </p:cNvPr>
          <p:cNvSpPr/>
          <p:nvPr/>
        </p:nvSpPr>
        <p:spPr>
          <a:xfrm>
            <a:off x="1447800" y="3734420"/>
            <a:ext cx="3756156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Hair tool from </a:t>
            </a:r>
            <a:r>
              <a:rPr lang="en-CA" sz="2400" b="1" dirty="0" err="1">
                <a:solidFill>
                  <a:schemeClr val="bg1"/>
                </a:solidFill>
              </a:rPr>
              <a:t>GumRoad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C8091-D1C2-49C7-84F1-D77F24E8CEC2}"/>
              </a:ext>
            </a:extLst>
          </p:cNvPr>
          <p:cNvSpPr/>
          <p:nvPr/>
        </p:nvSpPr>
        <p:spPr>
          <a:xfrm>
            <a:off x="1447800" y="4374624"/>
            <a:ext cx="344998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Sapling tree generator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7C58B-5DBA-4969-99E5-BEA4AA1D0AB1}"/>
              </a:ext>
            </a:extLst>
          </p:cNvPr>
          <p:cNvSpPr/>
          <p:nvPr/>
        </p:nvSpPr>
        <p:spPr>
          <a:xfrm>
            <a:off x="1447800" y="5014828"/>
            <a:ext cx="3843360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Transportation (vehicles)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1EF3BD-AEB6-4549-A62E-2687A28E4547}"/>
              </a:ext>
            </a:extLst>
          </p:cNvPr>
          <p:cNvSpPr/>
          <p:nvPr/>
        </p:nvSpPr>
        <p:spPr>
          <a:xfrm>
            <a:off x="7010400" y="6172200"/>
            <a:ext cx="1338828" cy="3416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bg1"/>
                </a:solidFill>
              </a:rPr>
              <a:t>page 3 of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D6F7B-33C1-4581-863C-D7E087DF962F}"/>
              </a:ext>
            </a:extLst>
          </p:cNvPr>
          <p:cNvSpPr/>
          <p:nvPr/>
        </p:nvSpPr>
        <p:spPr>
          <a:xfrm>
            <a:off x="5257800" y="1173604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$25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31697-F1C0-4E59-BE66-3BAAC912B3D2}"/>
              </a:ext>
            </a:extLst>
          </p:cNvPr>
          <p:cNvSpPr/>
          <p:nvPr/>
        </p:nvSpPr>
        <p:spPr>
          <a:xfrm>
            <a:off x="5388486" y="1798816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$12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2917E-8CCE-459B-A2EE-2467B5451B61}"/>
              </a:ext>
            </a:extLst>
          </p:cNvPr>
          <p:cNvSpPr/>
          <p:nvPr/>
        </p:nvSpPr>
        <p:spPr>
          <a:xfrm>
            <a:off x="5414447" y="2424028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$50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2F27A-4819-4129-9BEB-13D9D08EE56B}"/>
              </a:ext>
            </a:extLst>
          </p:cNvPr>
          <p:cNvSpPr/>
          <p:nvPr/>
        </p:nvSpPr>
        <p:spPr>
          <a:xfrm>
            <a:off x="5203956" y="3047690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$33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ACB3FF-4AC6-4F1E-9598-1DA5E472487C}"/>
              </a:ext>
            </a:extLst>
          </p:cNvPr>
          <p:cNvSpPr/>
          <p:nvPr/>
        </p:nvSpPr>
        <p:spPr>
          <a:xfrm>
            <a:off x="5388486" y="3720256"/>
            <a:ext cx="719620" cy="4388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$42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CA5A30-8E01-480B-86E2-12647492962C}"/>
              </a:ext>
            </a:extLst>
          </p:cNvPr>
          <p:cNvSpPr/>
          <p:nvPr/>
        </p:nvSpPr>
        <p:spPr>
          <a:xfrm>
            <a:off x="6320552" y="5009552"/>
            <a:ext cx="160424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$69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CB3147-E55A-4576-836C-AA7DEA61ED08}"/>
              </a:ext>
            </a:extLst>
          </p:cNvPr>
          <p:cNvSpPr/>
          <p:nvPr/>
        </p:nvSpPr>
        <p:spPr>
          <a:xfrm>
            <a:off x="6186054" y="4361597"/>
            <a:ext cx="1205346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05AA76-BFC8-478E-A9FB-3FCAA5F85C6C}"/>
              </a:ext>
            </a:extLst>
          </p:cNvPr>
          <p:cNvSpPr/>
          <p:nvPr/>
        </p:nvSpPr>
        <p:spPr>
          <a:xfrm>
            <a:off x="2277697" y="533400"/>
            <a:ext cx="421140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List of addons That I Found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7735-D0CC-4730-8B81-A9BD86E66C64}"/>
              </a:ext>
            </a:extLst>
          </p:cNvPr>
          <p:cNvSpPr/>
          <p:nvPr/>
        </p:nvSpPr>
        <p:spPr>
          <a:xfrm>
            <a:off x="457200" y="117360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#22: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98118-5D9D-4B7C-8124-6BB7FA15D66B}"/>
              </a:ext>
            </a:extLst>
          </p:cNvPr>
          <p:cNvSpPr/>
          <p:nvPr/>
        </p:nvSpPr>
        <p:spPr>
          <a:xfrm>
            <a:off x="457200" y="181380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#23: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EBB98-AE47-49BB-9406-48AF059025B4}"/>
              </a:ext>
            </a:extLst>
          </p:cNvPr>
          <p:cNvSpPr/>
          <p:nvPr/>
        </p:nvSpPr>
        <p:spPr>
          <a:xfrm>
            <a:off x="457200" y="2454012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#24: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A8158-5153-444D-B82B-C08C66BC2176}"/>
              </a:ext>
            </a:extLst>
          </p:cNvPr>
          <p:cNvSpPr/>
          <p:nvPr/>
        </p:nvSpPr>
        <p:spPr>
          <a:xfrm>
            <a:off x="457200" y="3094216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#25: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8A69-7CD0-474B-96C9-D1C8E88FD1AC}"/>
              </a:ext>
            </a:extLst>
          </p:cNvPr>
          <p:cNvSpPr/>
          <p:nvPr/>
        </p:nvSpPr>
        <p:spPr>
          <a:xfrm>
            <a:off x="457200" y="3734420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#26: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6E9BB-0FB6-4AC2-9BED-9D50929670B4}"/>
              </a:ext>
            </a:extLst>
          </p:cNvPr>
          <p:cNvSpPr/>
          <p:nvPr/>
        </p:nvSpPr>
        <p:spPr>
          <a:xfrm>
            <a:off x="457200" y="437462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#27: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58A6-9D16-41F9-820A-C11CD32B4042}"/>
              </a:ext>
            </a:extLst>
          </p:cNvPr>
          <p:cNvSpPr/>
          <p:nvPr/>
        </p:nvSpPr>
        <p:spPr>
          <a:xfrm>
            <a:off x="457200" y="501482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#28: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BDA79-1D77-4CAE-B073-46D84F2F3343}"/>
              </a:ext>
            </a:extLst>
          </p:cNvPr>
          <p:cNvSpPr/>
          <p:nvPr/>
        </p:nvSpPr>
        <p:spPr>
          <a:xfrm>
            <a:off x="1447800" y="1173604"/>
            <a:ext cx="179408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Real Grass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2121D-7700-490D-89D2-7D5DB9D52653}"/>
              </a:ext>
            </a:extLst>
          </p:cNvPr>
          <p:cNvSpPr/>
          <p:nvPr/>
        </p:nvSpPr>
        <p:spPr>
          <a:xfrm>
            <a:off x="1447800" y="1798816"/>
            <a:ext cx="273023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</a:rPr>
              <a:t>KitOps</a:t>
            </a:r>
            <a:r>
              <a:rPr lang="en-CA" sz="2400" b="1" dirty="0">
                <a:solidFill>
                  <a:schemeClr val="bg1"/>
                </a:solidFill>
              </a:rPr>
              <a:t> (decaling)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7F86E-FDD9-4917-8CCD-4A6282E59F40}"/>
              </a:ext>
            </a:extLst>
          </p:cNvPr>
          <p:cNvSpPr/>
          <p:nvPr/>
        </p:nvSpPr>
        <p:spPr>
          <a:xfrm>
            <a:off x="1447800" y="2424028"/>
            <a:ext cx="235673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</a:rPr>
              <a:t>Botaniq</a:t>
            </a:r>
            <a:r>
              <a:rPr lang="en-CA" sz="2400" b="1" dirty="0">
                <a:solidFill>
                  <a:schemeClr val="bg1"/>
                </a:solidFill>
              </a:rPr>
              <a:t> (trees)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A708B-9FEF-4BF0-ADF9-B815B9BD8773}"/>
              </a:ext>
            </a:extLst>
          </p:cNvPr>
          <p:cNvSpPr/>
          <p:nvPr/>
        </p:nvSpPr>
        <p:spPr>
          <a:xfrm>
            <a:off x="1447800" y="3094216"/>
            <a:ext cx="1535998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 err="1">
                <a:solidFill>
                  <a:schemeClr val="bg1"/>
                </a:solidFill>
              </a:rPr>
              <a:t>Piperator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35A25-F8A9-429E-9A4E-AEDC0334FB20}"/>
              </a:ext>
            </a:extLst>
          </p:cNvPr>
          <p:cNvSpPr/>
          <p:nvPr/>
        </p:nvSpPr>
        <p:spPr>
          <a:xfrm>
            <a:off x="1447800" y="3734420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C8091-D1C2-49C7-84F1-D77F24E8CEC2}"/>
              </a:ext>
            </a:extLst>
          </p:cNvPr>
          <p:cNvSpPr/>
          <p:nvPr/>
        </p:nvSpPr>
        <p:spPr>
          <a:xfrm>
            <a:off x="1447800" y="4374624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7C58B-5DBA-4969-99E5-BEA4AA1D0AB1}"/>
              </a:ext>
            </a:extLst>
          </p:cNvPr>
          <p:cNvSpPr/>
          <p:nvPr/>
        </p:nvSpPr>
        <p:spPr>
          <a:xfrm>
            <a:off x="1447800" y="5014828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1EF3BD-AEB6-4549-A62E-2687A28E4547}"/>
              </a:ext>
            </a:extLst>
          </p:cNvPr>
          <p:cNvSpPr/>
          <p:nvPr/>
        </p:nvSpPr>
        <p:spPr>
          <a:xfrm>
            <a:off x="7010400" y="6172200"/>
            <a:ext cx="1338828" cy="3416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bg1"/>
                </a:solidFill>
              </a:rPr>
              <a:t>page 3 of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D6F7B-33C1-4581-863C-D7E087DF962F}"/>
              </a:ext>
            </a:extLst>
          </p:cNvPr>
          <p:cNvSpPr/>
          <p:nvPr/>
        </p:nvSpPr>
        <p:spPr>
          <a:xfrm>
            <a:off x="5257800" y="1173604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$20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31697-F1C0-4E59-BE66-3BAAC912B3D2}"/>
              </a:ext>
            </a:extLst>
          </p:cNvPr>
          <p:cNvSpPr/>
          <p:nvPr/>
        </p:nvSpPr>
        <p:spPr>
          <a:xfrm>
            <a:off x="5388486" y="1798816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$1+$35)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2917E-8CCE-459B-A2EE-2467B5451B61}"/>
              </a:ext>
            </a:extLst>
          </p:cNvPr>
          <p:cNvSpPr/>
          <p:nvPr/>
        </p:nvSpPr>
        <p:spPr>
          <a:xfrm>
            <a:off x="5414447" y="2424028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$39 + $109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2F27A-4819-4129-9BEB-13D9D08EE56B}"/>
              </a:ext>
            </a:extLst>
          </p:cNvPr>
          <p:cNvSpPr/>
          <p:nvPr/>
        </p:nvSpPr>
        <p:spPr>
          <a:xfrm>
            <a:off x="5203956" y="3047690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$33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ACB3FF-4AC6-4F1E-9598-1DA5E472487C}"/>
              </a:ext>
            </a:extLst>
          </p:cNvPr>
          <p:cNvSpPr/>
          <p:nvPr/>
        </p:nvSpPr>
        <p:spPr>
          <a:xfrm>
            <a:off x="5388486" y="3720256"/>
            <a:ext cx="719620" cy="4388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$42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CA5A30-8E01-480B-86E2-12647492962C}"/>
              </a:ext>
            </a:extLst>
          </p:cNvPr>
          <p:cNvSpPr/>
          <p:nvPr/>
        </p:nvSpPr>
        <p:spPr>
          <a:xfrm>
            <a:off x="6320552" y="5009552"/>
            <a:ext cx="160424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$69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CB3147-E55A-4576-836C-AA7DEA61ED08}"/>
              </a:ext>
            </a:extLst>
          </p:cNvPr>
          <p:cNvSpPr/>
          <p:nvPr/>
        </p:nvSpPr>
        <p:spPr>
          <a:xfrm>
            <a:off x="6186054" y="4361597"/>
            <a:ext cx="1205346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05AA76-BFC8-478E-A9FB-3FCAA5F85C6C}"/>
              </a:ext>
            </a:extLst>
          </p:cNvPr>
          <p:cNvSpPr/>
          <p:nvPr/>
        </p:nvSpPr>
        <p:spPr>
          <a:xfrm>
            <a:off x="2277697" y="533400"/>
            <a:ext cx="4211409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List of addons That I Found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7735-D0CC-4730-8B81-A9BD86E66C64}"/>
              </a:ext>
            </a:extLst>
          </p:cNvPr>
          <p:cNvSpPr/>
          <p:nvPr/>
        </p:nvSpPr>
        <p:spPr>
          <a:xfrm>
            <a:off x="457200" y="117360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#22: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98118-5D9D-4B7C-8124-6BB7FA15D66B}"/>
              </a:ext>
            </a:extLst>
          </p:cNvPr>
          <p:cNvSpPr/>
          <p:nvPr/>
        </p:nvSpPr>
        <p:spPr>
          <a:xfrm>
            <a:off x="457200" y="181380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#23: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EBB98-AE47-49BB-9406-48AF059025B4}"/>
              </a:ext>
            </a:extLst>
          </p:cNvPr>
          <p:cNvSpPr/>
          <p:nvPr/>
        </p:nvSpPr>
        <p:spPr>
          <a:xfrm>
            <a:off x="457200" y="2454012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#24: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A8158-5153-444D-B82B-C08C66BC2176}"/>
              </a:ext>
            </a:extLst>
          </p:cNvPr>
          <p:cNvSpPr/>
          <p:nvPr/>
        </p:nvSpPr>
        <p:spPr>
          <a:xfrm>
            <a:off x="457200" y="3094216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#25: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8A69-7CD0-474B-96C9-D1C8E88FD1AC}"/>
              </a:ext>
            </a:extLst>
          </p:cNvPr>
          <p:cNvSpPr/>
          <p:nvPr/>
        </p:nvSpPr>
        <p:spPr>
          <a:xfrm>
            <a:off x="457200" y="3734420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#26: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6E9BB-0FB6-4AC2-9BED-9D50929670B4}"/>
              </a:ext>
            </a:extLst>
          </p:cNvPr>
          <p:cNvSpPr/>
          <p:nvPr/>
        </p:nvSpPr>
        <p:spPr>
          <a:xfrm>
            <a:off x="457200" y="4374624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#27: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58A6-9D16-41F9-820A-C11CD32B4042}"/>
              </a:ext>
            </a:extLst>
          </p:cNvPr>
          <p:cNvSpPr/>
          <p:nvPr/>
        </p:nvSpPr>
        <p:spPr>
          <a:xfrm>
            <a:off x="457200" y="5014828"/>
            <a:ext cx="80182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#28: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BDA79-1D77-4CAE-B073-46D84F2F3343}"/>
              </a:ext>
            </a:extLst>
          </p:cNvPr>
          <p:cNvSpPr/>
          <p:nvPr/>
        </p:nvSpPr>
        <p:spPr>
          <a:xfrm>
            <a:off x="1447800" y="1173604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2121D-7700-490D-89D2-7D5DB9D52653}"/>
              </a:ext>
            </a:extLst>
          </p:cNvPr>
          <p:cNvSpPr/>
          <p:nvPr/>
        </p:nvSpPr>
        <p:spPr>
          <a:xfrm>
            <a:off x="1447800" y="1813808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87F86E-FDD9-4917-8CCD-4A6282E59F40}"/>
              </a:ext>
            </a:extLst>
          </p:cNvPr>
          <p:cNvSpPr/>
          <p:nvPr/>
        </p:nvSpPr>
        <p:spPr>
          <a:xfrm>
            <a:off x="1447800" y="2454012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A708B-9FEF-4BF0-ADF9-B815B9BD8773}"/>
              </a:ext>
            </a:extLst>
          </p:cNvPr>
          <p:cNvSpPr/>
          <p:nvPr/>
        </p:nvSpPr>
        <p:spPr>
          <a:xfrm>
            <a:off x="1447800" y="3094216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35A25-F8A9-429E-9A4E-AEDC0334FB20}"/>
              </a:ext>
            </a:extLst>
          </p:cNvPr>
          <p:cNvSpPr/>
          <p:nvPr/>
        </p:nvSpPr>
        <p:spPr>
          <a:xfrm>
            <a:off x="1447800" y="3734420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EC8091-D1C2-49C7-84F1-D77F24E8CEC2}"/>
              </a:ext>
            </a:extLst>
          </p:cNvPr>
          <p:cNvSpPr/>
          <p:nvPr/>
        </p:nvSpPr>
        <p:spPr>
          <a:xfrm>
            <a:off x="1447800" y="4374624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7C58B-5DBA-4969-99E5-BEA4AA1D0AB1}"/>
              </a:ext>
            </a:extLst>
          </p:cNvPr>
          <p:cNvSpPr/>
          <p:nvPr/>
        </p:nvSpPr>
        <p:spPr>
          <a:xfrm>
            <a:off x="1447800" y="5014828"/>
            <a:ext cx="184731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1EF3BD-AEB6-4549-A62E-2687A28E4547}"/>
              </a:ext>
            </a:extLst>
          </p:cNvPr>
          <p:cNvSpPr/>
          <p:nvPr/>
        </p:nvSpPr>
        <p:spPr>
          <a:xfrm>
            <a:off x="7010400" y="6172200"/>
            <a:ext cx="1338828" cy="3416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l"/>
            <a:r>
              <a:rPr lang="en-CA" sz="1800" dirty="0">
                <a:solidFill>
                  <a:schemeClr val="bg1"/>
                </a:solidFill>
              </a:rPr>
              <a:t>page 3 of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D6F7B-33C1-4581-863C-D7E087DF962F}"/>
              </a:ext>
            </a:extLst>
          </p:cNvPr>
          <p:cNvSpPr/>
          <p:nvPr/>
        </p:nvSpPr>
        <p:spPr>
          <a:xfrm>
            <a:off x="5257800" y="1173604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$25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31697-F1C0-4E59-BE66-3BAAC912B3D2}"/>
              </a:ext>
            </a:extLst>
          </p:cNvPr>
          <p:cNvSpPr/>
          <p:nvPr/>
        </p:nvSpPr>
        <p:spPr>
          <a:xfrm>
            <a:off x="5388486" y="1798816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$12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2917E-8CCE-459B-A2EE-2467B5451B61}"/>
              </a:ext>
            </a:extLst>
          </p:cNvPr>
          <p:cNvSpPr/>
          <p:nvPr/>
        </p:nvSpPr>
        <p:spPr>
          <a:xfrm>
            <a:off x="5414447" y="2424028"/>
            <a:ext cx="309142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$50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2F27A-4819-4129-9BEB-13D9D08EE56B}"/>
              </a:ext>
            </a:extLst>
          </p:cNvPr>
          <p:cNvSpPr/>
          <p:nvPr/>
        </p:nvSpPr>
        <p:spPr>
          <a:xfrm>
            <a:off x="5203956" y="3047690"/>
            <a:ext cx="3755514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$33 from </a:t>
            </a:r>
            <a:r>
              <a:rPr lang="en-CA" sz="2400" b="1" dirty="0" err="1">
                <a:solidFill>
                  <a:schemeClr val="bg1"/>
                </a:solidFill>
              </a:rPr>
              <a:t>BlenderNation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ACB3FF-4AC6-4F1E-9598-1DA5E472487C}"/>
              </a:ext>
            </a:extLst>
          </p:cNvPr>
          <p:cNvSpPr/>
          <p:nvPr/>
        </p:nvSpPr>
        <p:spPr>
          <a:xfrm>
            <a:off x="5388486" y="3720256"/>
            <a:ext cx="719620" cy="4388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$42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CA5A30-8E01-480B-86E2-12647492962C}"/>
              </a:ext>
            </a:extLst>
          </p:cNvPr>
          <p:cNvSpPr/>
          <p:nvPr/>
        </p:nvSpPr>
        <p:spPr>
          <a:xfrm>
            <a:off x="6320552" y="5009552"/>
            <a:ext cx="1604248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$69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CB3147-E55A-4576-836C-AA7DEA61ED08}"/>
              </a:ext>
            </a:extLst>
          </p:cNvPr>
          <p:cNvSpPr/>
          <p:nvPr/>
        </p:nvSpPr>
        <p:spPr>
          <a:xfrm>
            <a:off x="6186054" y="4361597"/>
            <a:ext cx="1205346" cy="4247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>
                <a:solidFill>
                  <a:schemeClr val="bg1"/>
                </a:solidFill>
              </a:rPr>
              <a:t>Free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927" y="304800"/>
            <a:ext cx="8643151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lang="en-US" sz="4800" b="1" dirty="0">
                <a:solidFill>
                  <a:schemeClr val="tx2"/>
                </a:solidFill>
                <a:latin typeface="Times" charset="0"/>
              </a:rPr>
              <a:t>Checklist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FE6FF-D63F-4DCA-9DA1-4252E8C5253C}"/>
              </a:ext>
            </a:extLst>
          </p:cNvPr>
          <p:cNvSpPr/>
          <p:nvPr/>
        </p:nvSpPr>
        <p:spPr>
          <a:xfrm>
            <a:off x="1066800" y="1524000"/>
            <a:ext cx="4315605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Does it look good in blender</a:t>
            </a:r>
            <a:endParaRPr lang="en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31877-950E-45FC-B74A-0B164E94065D}"/>
              </a:ext>
            </a:extLst>
          </p:cNvPr>
          <p:cNvSpPr/>
          <p:nvPr/>
        </p:nvSpPr>
        <p:spPr>
          <a:xfrm>
            <a:off x="1066799" y="2387676"/>
            <a:ext cx="4389343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Can you export from blender</a:t>
            </a:r>
            <a:endParaRPr lang="en-CA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02432F-7D95-43D9-B9C9-501D76E4EDE2}"/>
              </a:ext>
            </a:extLst>
          </p:cNvPr>
          <p:cNvSpPr/>
          <p:nvPr/>
        </p:nvSpPr>
        <p:spPr>
          <a:xfrm>
            <a:off x="1066799" y="3274302"/>
            <a:ext cx="6629401" cy="10895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/>
              <a:t>Can you import into your code and draw it; e.g., do you have an appropriate shader and game engine facilities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38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927" y="304800"/>
            <a:ext cx="8643151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lang="en-US" sz="4800" b="1" dirty="0">
                <a:solidFill>
                  <a:schemeClr val="tx2"/>
                </a:solidFill>
                <a:latin typeface="Times" charset="0"/>
              </a:rPr>
              <a:t>Goals for End of Summer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FE6FF-D63F-4DCA-9DA1-4252E8C5253C}"/>
              </a:ext>
            </a:extLst>
          </p:cNvPr>
          <p:cNvSpPr/>
          <p:nvPr/>
        </p:nvSpPr>
        <p:spPr>
          <a:xfrm>
            <a:off x="1066800" y="1524000"/>
            <a:ext cx="5727850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50 people + 20 animals milling around</a:t>
            </a:r>
            <a:endParaRPr lang="en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31877-950E-45FC-B74A-0B164E94065D}"/>
              </a:ext>
            </a:extLst>
          </p:cNvPr>
          <p:cNvSpPr/>
          <p:nvPr/>
        </p:nvSpPr>
        <p:spPr>
          <a:xfrm>
            <a:off x="1066799" y="2387676"/>
            <a:ext cx="4921347" cy="4247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/>
            <a:r>
              <a:rPr lang="en-CA" sz="2400" b="1" dirty="0"/>
              <a:t>A surrounding environment with</a:t>
            </a:r>
            <a:endParaRPr lang="en-CA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02432F-7D95-43D9-B9C9-501D76E4EDE2}"/>
              </a:ext>
            </a:extLst>
          </p:cNvPr>
          <p:cNvSpPr/>
          <p:nvPr/>
        </p:nvSpPr>
        <p:spPr>
          <a:xfrm>
            <a:off x="2133600" y="3106996"/>
            <a:ext cx="1219201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/>
              <a:t>Terrain</a:t>
            </a:r>
            <a:endParaRPr lang="en-CA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FCC99-3F1A-48C9-902B-CE5AA5B9DEF7}"/>
              </a:ext>
            </a:extLst>
          </p:cNvPr>
          <p:cNvSpPr/>
          <p:nvPr/>
        </p:nvSpPr>
        <p:spPr>
          <a:xfrm>
            <a:off x="2133600" y="3725198"/>
            <a:ext cx="2590800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/>
              <a:t>Very small town</a:t>
            </a:r>
            <a:endParaRPr lang="en-CA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DD9884-E3B8-4D16-9502-893A12564BB3}"/>
              </a:ext>
            </a:extLst>
          </p:cNvPr>
          <p:cNvSpPr/>
          <p:nvPr/>
        </p:nvSpPr>
        <p:spPr>
          <a:xfrm>
            <a:off x="2133600" y="4343400"/>
            <a:ext cx="1219201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/>
              <a:t>Trees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775787-34B5-4E10-9275-C056B175EB5F}"/>
              </a:ext>
            </a:extLst>
          </p:cNvPr>
          <p:cNvSpPr/>
          <p:nvPr/>
        </p:nvSpPr>
        <p:spPr>
          <a:xfrm>
            <a:off x="2133599" y="4961602"/>
            <a:ext cx="2057401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1" dirty="0" err="1"/>
              <a:t>Playstation</a:t>
            </a:r>
            <a:r>
              <a:rPr lang="en-CA" sz="2400" b="1" dirty="0"/>
              <a:t>?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9446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 rot="1920000">
            <a:off x="250425" y="2966693"/>
            <a:ext cx="8643151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96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lang="en-US" sz="4800" b="1">
                <a:solidFill>
                  <a:schemeClr val="tx2"/>
                </a:solidFill>
                <a:latin typeface="Times" charset="0"/>
              </a:rPr>
              <a:t>What Do You Think?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3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7" y="4954752"/>
            <a:ext cx="6554867" cy="1524000"/>
          </a:xfrm>
        </p:spPr>
        <p:txBody>
          <a:bodyPr/>
          <a:lstStyle/>
          <a:p>
            <a:r>
              <a:rPr lang="en-CA" dirty="0"/>
              <a:t>Together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0BE00-A2D1-4DCD-B8B0-24A15B3D6C16}"/>
              </a:ext>
            </a:extLst>
          </p:cNvPr>
          <p:cNvSpPr/>
          <p:nvPr/>
        </p:nvSpPr>
        <p:spPr>
          <a:xfrm>
            <a:off x="685800" y="769623"/>
            <a:ext cx="2163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noProof="0" dirty="0">
                <a:solidFill>
                  <a:prstClr val="white"/>
                </a:solidFill>
                <a:cs typeface="Arial" panose="020B0604020202020204" pitchFamily="34" charset="0"/>
              </a:rPr>
              <a:t>We can share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35849-8095-46C8-865B-DFEC5CA0DD56}"/>
              </a:ext>
            </a:extLst>
          </p:cNvPr>
          <p:cNvSpPr/>
          <p:nvPr/>
        </p:nvSpPr>
        <p:spPr>
          <a:xfrm>
            <a:off x="1152916" y="2869338"/>
            <a:ext cx="2444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Research ideas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88CAB-7D7A-46F6-A9B6-735D2FEB7555}"/>
              </a:ext>
            </a:extLst>
          </p:cNvPr>
          <p:cNvSpPr/>
          <p:nvPr/>
        </p:nvSpPr>
        <p:spPr>
          <a:xfrm>
            <a:off x="1168777" y="1469528"/>
            <a:ext cx="400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Good and affordable tools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AEB35-8C10-4A5D-B7C9-9410BA318D05}"/>
              </a:ext>
            </a:extLst>
          </p:cNvPr>
          <p:cNvSpPr/>
          <p:nvPr/>
        </p:nvSpPr>
        <p:spPr>
          <a:xfrm>
            <a:off x="1168777" y="2169433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"How to use" knowledge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A6C4B4-1CF7-4E93-8BA9-1E2B0ADC2AA6}"/>
              </a:ext>
            </a:extLst>
          </p:cNvPr>
          <p:cNvSpPr/>
          <p:nvPr/>
        </p:nvSpPr>
        <p:spPr>
          <a:xfrm>
            <a:off x="1152916" y="3569243"/>
            <a:ext cx="3169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Demos + Prototypes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53F556-A046-4045-93F2-9BD65FD49CF7}"/>
              </a:ext>
            </a:extLst>
          </p:cNvPr>
          <p:cNvSpPr/>
          <p:nvPr/>
        </p:nvSpPr>
        <p:spPr>
          <a:xfrm>
            <a:off x="1163175" y="4269149"/>
            <a:ext cx="3379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Future Collaborations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49" y="5446779"/>
            <a:ext cx="6554867" cy="1524000"/>
          </a:xfrm>
        </p:spPr>
        <p:txBody>
          <a:bodyPr/>
          <a:lstStyle/>
          <a:p>
            <a:r>
              <a:rPr lang="en-CA" dirty="0"/>
              <a:t>WHAT WE NEED TO KNOW</a:t>
            </a:r>
          </a:p>
        </p:txBody>
      </p:sp>
      <p:pic>
        <p:nvPicPr>
          <p:cNvPr id="9" name="Picture 8" descr="A picture containing person, man, outdoor&#10;&#10;Description automatically generated">
            <a:extLst>
              <a:ext uri="{FF2B5EF4-FFF2-40B4-BE49-F238E27FC236}">
                <a16:creationId xmlns:a16="http://schemas.microsoft.com/office/drawing/2014/main" id="{EBC9DFFC-06A3-47BB-9460-2C96E9BC4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6889" l="7254" r="92746">
                        <a14:foregroundMark x1="43005" y1="7111" x2="43005" y2="7111"/>
                        <a14:foregroundMark x1="34197" y1="92444" x2="34197" y2="92444"/>
                        <a14:foregroundMark x1="48187" y1="58222" x2="48187" y2="58222"/>
                        <a14:foregroundMark x1="50777" y1="96889" x2="50777" y2="96889"/>
                        <a14:foregroundMark x1="89637" y1="36889" x2="89637" y2="36889"/>
                        <a14:foregroundMark x1="93264" y1="39556" x2="93264" y2="39556"/>
                        <a14:foregroundMark x1="7254" y1="37333" x2="7254" y2="37333"/>
                        <a14:foregroundMark x1="49741" y1="77333" x2="49741" y2="77333"/>
                        <a14:backgroundMark x1="79793" y1="11556" x2="79793" y2="1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0" y="1371600"/>
            <a:ext cx="2451659" cy="285815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200F51B-7593-44FD-851A-D3EE88C17EE9}"/>
              </a:ext>
            </a:extLst>
          </p:cNvPr>
          <p:cNvSpPr/>
          <p:nvPr/>
        </p:nvSpPr>
        <p:spPr>
          <a:xfrm>
            <a:off x="6251715" y="500731"/>
            <a:ext cx="2209800" cy="612648"/>
          </a:xfrm>
          <a:prstGeom prst="wedgeEllipseCallout">
            <a:avLst>
              <a:gd name="adj1" fmla="val -106074"/>
              <a:gd name="adj2" fmla="val 1361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Create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D69D0E9-CDC6-4AA1-B1D3-8E94F038CACA}"/>
              </a:ext>
            </a:extLst>
          </p:cNvPr>
          <p:cNvSpPr/>
          <p:nvPr/>
        </p:nvSpPr>
        <p:spPr>
          <a:xfrm>
            <a:off x="1142684" y="228600"/>
            <a:ext cx="2209800" cy="1112520"/>
          </a:xfrm>
          <a:prstGeom prst="wedgeEllipseCallout">
            <a:avLst>
              <a:gd name="adj1" fmla="val 62753"/>
              <a:gd name="adj2" fmla="val 704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Draw: LOD (levels of detail)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C991F34-A783-4B44-882F-CE9A7BEB81CB}"/>
              </a:ext>
            </a:extLst>
          </p:cNvPr>
          <p:cNvSpPr/>
          <p:nvPr/>
        </p:nvSpPr>
        <p:spPr>
          <a:xfrm>
            <a:off x="6134100" y="1341120"/>
            <a:ext cx="2743200" cy="1079866"/>
          </a:xfrm>
          <a:prstGeom prst="wedgeEllipseCallout">
            <a:avLst>
              <a:gd name="adj1" fmla="val -84557"/>
              <a:gd name="adj2" fmla="val 266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Animate (whole figure)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ED8458B-CCC4-431E-A165-B077F20ECD8A}"/>
              </a:ext>
            </a:extLst>
          </p:cNvPr>
          <p:cNvSpPr/>
          <p:nvPr/>
        </p:nvSpPr>
        <p:spPr>
          <a:xfrm>
            <a:off x="111518" y="1442578"/>
            <a:ext cx="2892285" cy="1112521"/>
          </a:xfrm>
          <a:prstGeom prst="wedgeEllipseCallout">
            <a:avLst>
              <a:gd name="adj1" fmla="val 78642"/>
              <a:gd name="adj2" fmla="val 48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Animate (facial animation with speech)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ADDB520-DC72-426E-B73B-159DD8FB3423}"/>
              </a:ext>
            </a:extLst>
          </p:cNvPr>
          <p:cNvSpPr/>
          <p:nvPr/>
        </p:nvSpPr>
        <p:spPr>
          <a:xfrm>
            <a:off x="111518" y="2812445"/>
            <a:ext cx="3698482" cy="2111827"/>
          </a:xfrm>
          <a:prstGeom prst="wedgeEllipseCallout">
            <a:avLst>
              <a:gd name="adj1" fmla="val 53832"/>
              <a:gd name="adj2" fmla="val -522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have characters interact with world (travelling, speaking, buddying up, interacting with game player)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CBB38EC0-322F-467A-96D8-D16A23950D14}"/>
              </a:ext>
            </a:extLst>
          </p:cNvPr>
          <p:cNvSpPr/>
          <p:nvPr/>
        </p:nvSpPr>
        <p:spPr>
          <a:xfrm>
            <a:off x="6009132" y="2555099"/>
            <a:ext cx="2895600" cy="739368"/>
          </a:xfrm>
          <a:prstGeom prst="wedgeEllipseCallout">
            <a:avLst>
              <a:gd name="adj1" fmla="val -84557"/>
              <a:gd name="adj2" fmla="val 266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Clothes, Add Hair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AA0E778D-4EF7-48F5-8ADF-04609525C09B}"/>
              </a:ext>
            </a:extLst>
          </p:cNvPr>
          <p:cNvSpPr/>
          <p:nvPr/>
        </p:nvSpPr>
        <p:spPr>
          <a:xfrm>
            <a:off x="5181600" y="3927591"/>
            <a:ext cx="3962400" cy="1456736"/>
          </a:xfrm>
          <a:prstGeom prst="wedgeEllipseCallout">
            <a:avLst>
              <a:gd name="adj1" fmla="val -57090"/>
              <a:gd name="adj2" fmla="val -93840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issues associated with terrain, buildings, props like benches, tables.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8A2EE6-AF14-4477-A1B1-F3F4B2F21103}"/>
              </a:ext>
            </a:extLst>
          </p:cNvPr>
          <p:cNvSpPr/>
          <p:nvPr/>
        </p:nvSpPr>
        <p:spPr>
          <a:xfrm>
            <a:off x="1295084" y="5181618"/>
            <a:ext cx="4839016" cy="769815"/>
          </a:xfrm>
          <a:prstGeom prst="wedgeEllipseCallout">
            <a:avLst>
              <a:gd name="adj1" fmla="val 12639"/>
              <a:gd name="adj2" fmla="val -155606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we have to learn PBR (Physically based rendering)</a:t>
            </a:r>
          </a:p>
        </p:txBody>
      </p:sp>
    </p:spTree>
    <p:extLst>
      <p:ext uri="{BB962C8B-B14F-4D97-AF65-F5344CB8AC3E}">
        <p14:creationId xmlns:p14="http://schemas.microsoft.com/office/powerpoint/2010/main" val="9790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 rot="1925364">
            <a:off x="1157613" y="3316380"/>
            <a:ext cx="7013799" cy="9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4150" tIns="92075" rIns="184150" bIns="92075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96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Takeaway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741B0E-1D4F-4F9A-809B-C97EF871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7" y="4954752"/>
            <a:ext cx="6554867" cy="1524000"/>
          </a:xfrm>
        </p:spPr>
        <p:txBody>
          <a:bodyPr/>
          <a:lstStyle/>
          <a:p>
            <a:r>
              <a:rPr lang="en-CA" dirty="0"/>
              <a:t>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0BE00-A2D1-4DCD-B8B0-24A15B3D6C16}"/>
              </a:ext>
            </a:extLst>
          </p:cNvPr>
          <p:cNvSpPr/>
          <p:nvPr/>
        </p:nvSpPr>
        <p:spPr>
          <a:xfrm>
            <a:off x="1219200" y="817098"/>
            <a:ext cx="420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noProof="0" dirty="0">
                <a:solidFill>
                  <a:prstClr val="white"/>
                </a:solidFill>
                <a:cs typeface="Arial" panose="020B0604020202020204" pitchFamily="34" charset="0"/>
              </a:rPr>
              <a:t>Professional Level Humans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0FAD4-5484-4E40-AD7D-15DECD7B44B5}"/>
              </a:ext>
            </a:extLst>
          </p:cNvPr>
          <p:cNvSpPr/>
          <p:nvPr/>
        </p:nvSpPr>
        <p:spPr>
          <a:xfrm>
            <a:off x="1219200" y="1505730"/>
            <a:ext cx="5040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Professional Level Environments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54397-2A4E-446C-9706-262AAE26AA36}"/>
              </a:ext>
            </a:extLst>
          </p:cNvPr>
          <p:cNvSpPr/>
          <p:nvPr/>
        </p:nvSpPr>
        <p:spPr>
          <a:xfrm>
            <a:off x="1219200" y="2194362"/>
            <a:ext cx="7285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prstClr val="white"/>
                </a:solidFill>
                <a:cs typeface="Arial" panose="020B0604020202020204" pitchFamily="34" charset="0"/>
              </a:rPr>
              <a:t>"Finding + learn to use" Professional Level Tools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0C185-A921-46F8-A308-864A6FF66874}"/>
              </a:ext>
            </a:extLst>
          </p:cNvPr>
          <p:cNvSpPr/>
          <p:nvPr/>
        </p:nvSpPr>
        <p:spPr>
          <a:xfrm>
            <a:off x="1981200" y="2882994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Cheap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C18FDE-193F-4866-BD6A-2A8114946933}"/>
              </a:ext>
            </a:extLst>
          </p:cNvPr>
          <p:cNvSpPr/>
          <p:nvPr/>
        </p:nvSpPr>
        <p:spPr>
          <a:xfrm>
            <a:off x="1981200" y="3431878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Everything shared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35849-8095-46C8-865B-DFEC5CA0DD56}"/>
              </a:ext>
            </a:extLst>
          </p:cNvPr>
          <p:cNvSpPr/>
          <p:nvPr/>
        </p:nvSpPr>
        <p:spPr>
          <a:xfrm>
            <a:off x="1981200" y="3980762"/>
            <a:ext cx="4474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Demos leading to </a:t>
            </a:r>
            <a:r>
              <a:rPr lang="en-CA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Playstation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6A2624-34B0-43AB-8BD1-EFFE470B3654}"/>
              </a:ext>
            </a:extLst>
          </p:cNvPr>
          <p:cNvSpPr/>
          <p:nvPr/>
        </p:nvSpPr>
        <p:spPr>
          <a:xfrm>
            <a:off x="1981200" y="4529646"/>
            <a:ext cx="2697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dirty="0">
                <a:solidFill>
                  <a:srgbClr val="FFFF00"/>
                </a:solidFill>
                <a:cs typeface="Arial" panose="020B0604020202020204" pitchFamily="34" charset="0"/>
              </a:rPr>
              <a:t>Trying New ideas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6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3_st02">
  <a:themeElements>
    <a:clrScheme name="">
      <a:dk1>
        <a:srgbClr val="000000"/>
      </a:dk1>
      <a:lt1>
        <a:srgbClr val="FFFFFF"/>
      </a:lt1>
      <a:dk2>
        <a:srgbClr val="181BE5"/>
      </a:dk2>
      <a:lt2>
        <a:srgbClr val="FF00FF"/>
      </a:lt2>
      <a:accent1>
        <a:srgbClr val="33FF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FFFF"/>
      </a:accent5>
      <a:accent6>
        <a:srgbClr val="8AE7B9"/>
      </a:accent6>
      <a:hlink>
        <a:srgbClr val="77D7F7"/>
      </a:hlink>
      <a:folHlink>
        <a:srgbClr val="F73700"/>
      </a:folHlink>
    </a:clrScheme>
    <a:fontScheme name="st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st0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0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02">
  <a:themeElements>
    <a:clrScheme name="">
      <a:dk1>
        <a:srgbClr val="000000"/>
      </a:dk1>
      <a:lt1>
        <a:srgbClr val="FFFFFF"/>
      </a:lt1>
      <a:dk2>
        <a:srgbClr val="181BE5"/>
      </a:dk2>
      <a:lt2>
        <a:srgbClr val="FF00FF"/>
      </a:lt2>
      <a:accent1>
        <a:srgbClr val="33FF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FFFF"/>
      </a:accent5>
      <a:accent6>
        <a:srgbClr val="8AE7B9"/>
      </a:accent6>
      <a:hlink>
        <a:srgbClr val="77D7F7"/>
      </a:hlink>
      <a:folHlink>
        <a:srgbClr val="F73700"/>
      </a:folHlink>
    </a:clrScheme>
    <a:fontScheme name="st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0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0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0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G:\Courses\Introduction to Smalltalk\Notes\st02.ppt</Template>
  <TotalTime>63395395</TotalTime>
  <Pages>3</Pages>
  <Words>957</Words>
  <Application>Microsoft Office PowerPoint</Application>
  <PresentationFormat>Letter Paper (8.5x11 in)</PresentationFormat>
  <Paragraphs>234</Paragraphs>
  <Slides>55</Slides>
  <Notes>53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Century Gothic</vt:lpstr>
      <vt:lpstr>Times</vt:lpstr>
      <vt:lpstr>Times New Roman</vt:lpstr>
      <vt:lpstr>Wingdings 3</vt:lpstr>
      <vt:lpstr>Slice</vt:lpstr>
      <vt:lpstr>3_st02</vt:lpstr>
      <vt:lpstr>1_st02</vt:lpstr>
      <vt:lpstr>PowerPoint Presentation</vt:lpstr>
      <vt:lpstr>My interests</vt:lpstr>
      <vt:lpstr>IN GENERAL</vt:lpstr>
      <vt:lpstr>No better time than now</vt:lpstr>
      <vt:lpstr>Your interests</vt:lpstr>
      <vt:lpstr>Together</vt:lpstr>
      <vt:lpstr>WHAT WE NEED TO KNOW</vt:lpstr>
      <vt:lpstr>PowerPoint Presentation</vt:lpstr>
      <vt:lpstr>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Orinted Programming in Smalltalk /V</dc:title>
  <dc:creator>The Staff</dc:creator>
  <cp:lastModifiedBy>Wilf LaLonde</cp:lastModifiedBy>
  <cp:revision>611</cp:revision>
  <cp:lastPrinted>2000-03-27T00:02:33Z</cp:lastPrinted>
  <dcterms:created xsi:type="dcterms:W3CDTF">1995-01-12T17:04:20Z</dcterms:created>
  <dcterms:modified xsi:type="dcterms:W3CDTF">2021-05-07T22:50:40Z</dcterms:modified>
</cp:coreProperties>
</file>