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1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4.xml" ContentType="application/vnd.openxmlformats-officedocument.presentationml.notesSlide+xml"/>
  <Override PartName="/ppt/ink/ink3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2" r:id="rId44"/>
    <p:sldId id="291" r:id="rId45"/>
    <p:sldId id="292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3" autoAdjust="0"/>
    <p:restoredTop sz="77630" autoAdjust="0"/>
  </p:normalViewPr>
  <p:slideViewPr>
    <p:cSldViewPr snapToGrid="0">
      <p:cViewPr varScale="1">
        <p:scale>
          <a:sx n="69" d="100"/>
          <a:sy n="69" d="100"/>
        </p:scale>
        <p:origin x="13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6:05:59.56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741FE1-BF24-45C9-805D-CC9D8C63C002}" emma:medium="tactile" emma:mode="ink">
          <msink:context xmlns:msink="http://schemas.microsoft.com/ink/2010/main" type="inkDrawing" rotatedBoundingBox="12691,8084 15741,7737 15905,9177 12855,9524" hotPoints="15799,8610 14131,9328 12431,8692 14098,7973" semanticType="enclosure" shapeName="Ellipse"/>
        </emma:interpretation>
      </emma:emma>
    </inkml:annotationXML>
    <inkml:trace contextRef="#ctx0" brushRef="#br0">2888 147 112 0,'0'0'53'16,"0"0"-5"-16,0 0-6 0,0 0-5 16,0 0-2-1,15 5-2-15,-15-5 0 16,0 0-3-16,15 0-1 15,-15 0-4-15,0 0-3 0,0 0-4 16,15 12-5-16,-15-12-3 16,0 0-4-16,9 14-2 15,-9-14-1-15,10 14-1 16,-10-14-1-16,13 16 0 16,-13-16 1-16,10 19-3 15,-10-19 2-15,10 20-1 16,-10-20 1-16,7 21-1 15,-7-21 0-15,6 22 0 16,-6-22 3-16,9 25-3 16,-9-25 2-16,10 24-2 15,-4-12 4-15,-6 3-4 16,8 0 4-16,-8-15 6 0,3 29-9 16,-3-17 9-16,0 3-11 15,0 0 10-15,0-1-12 16,0 2 12-16,0-2-11 15,5 2 2-15,-5-3-2 16,0 2 2-16,0 1 1 16,0 0 4-16,0 0 7 15,-7 1 18-15,2 2 13 16,-1 1 0-16,-1 0 0 16,-3 0 0-16,3 2-1 15,-2-3-4-15,2 3-5 16,-2-1-21-16,2-2-12 15,-1-1-1-15,1 1 1 0,1 0 0 16,-2-1 0-16,1 0 1 16,-1-2-1-16,3 0 0 15,-6 0 1-15,3 0-1 16,-1-2 1-16,-1 3-2 16,-1-4 2-16,0 1-2 15,-1-1 2-15,12-13-1 16,-23 24 0-16,23-24 1 15,-22 21 0-15,22-21-1 16,-20 21 1-16,20-21-2 16,-23 16 2-16,23-16-1 15,-22 16 0-15,22-16-1 16,-25 15 1-16,25-15 0 0,-25 17 5 16,11-7-4-16,1-2 4 15,-2 2-4-15,0 2 3 16,2-3-4-16,0-1 7 15,0-2-7-15,-1 3-4 16,14-9 3-16,-22 16-2 16,22-16 2-16,-28 9-3 15,28-9 5-15,-21 14-6 16,7-11 5-16,14-3 0 16,-24 11 0-16,10-11 0 15,14 0 1-15,-24 5-1 16,11-5 0-16,-1 0 1 0,0 7-1 15,-3-7 0-15,3 4 0 16,-4-4 0-16,1 4 0 16,-1 1 1-16,-1-5-1 15,1 8-1-15,0-5 2 16,0 5-1-16,1-8 1 16,1 5-1-16,0 1 0 15,-3-6 0-15,5 6 0 16,-2-6 0-16,-2 3-1 15,2-3 0-15,-2 7 0 16,1-2 1-16,0-5 0 16,-1 5-1-16,-3-5 1 15,2 9-1-15,0-9 1 0,-2 5 0 16,-2-5 0-16,2 4 0 16,-4 2 0-16,4-6 0 15,-2 6-2 1,-1-2 2-16,1 2 0 0,1-2 0 15,3 0-1-15,0 2 1 16,0-6 0-16,0 5 0 16,2-5 2-16,0 0-3 15,1 0 0-15,-1 0 1 16,0 0 0-16,-2 0-2 16,0-5 2-16,-2 5 0 15,0 0 0-15,-1 0 1 16,-3 0-1-16,0 0 0 0,-2 0 1 15,2 0 0-15,1 0-1 16,2 0 0 0,0 0-1-16,-1 0 0 15,5-6 0-15,-2 6 1 0,1-2-2 16,-2 2 2-16,0-5 0 16,-1 5 0-16,-3 0 1 15,-1-4-1-15,-3 4 0 16,-2 0 1-16,2 0 0 15,-1-6-1-15,0 6 0 16,3-6 0-16,2 6-1 16,0-9 1-16,2 7 0 15,1-3-1-15,3-1 2 0,-2 2-1 16,-1 1 0 0,-4-2 0-16,0-2 0 15,-2 4 1-15,-4-1-1 16,-1-3-1-16,-1 4 0 0,-1-3 2 15,3 0-1-15,-1 2 1 16,2-3-1-16,4-1 0 16,1 4 0-16,1-5 0 15,-2 2 0-15,2-2 1 16,0 3-1-16,-4-1 3 16,1 1-2-16,-1-2 2 15,0 1-3-15,1 1 3 16,3 0-3-16,1-1 0 15,6-4 0-15,-1-1-6 16,5 0 5-16,1-3-4 16,3-1 5-16,1-1-5 15,-1-5 5-15,1 6-4 0,1-3 4 16,0-2 0-16,2 1 0 16,-1 3 0-16,3-4 0 15,-1-4-1-15,5 4 1 16,-6-7-1-16,6 0 2 15,0-1-2-15,0 1 2 16,0-3-1-16,0 0 0 16,6 3 1-16,-1 0 0 15,-5 1-1-15,9 2 2 16,-6-1-1-16,5 4 0 16,-3-2-1-16,0 1 1 15,2 0-2-15,1 1 2 16,0-1 2-16,1 1-11 0,2 1 11 15,2-2-11-15,1 2 12 16,0 0-12-16,2 0 8 16,4 4-8-16,4-2 3 15,0 1 5-15,5 1-4 16,-2-4 4-16,4 5-5 16,0 0 5-16,3 0-1 15,-1 0 2-15,1 2-2 16,3-2 2-1,3-1-1-15,2 3 0 16,5-2 1-16,1 3 0 16,4 1-2-16,-2-2 2 15,2 0 0-15,0 3-1 0,0-3 0 16,-6 5 0 0,0 1 0-16,-3-3 0 15,1 7 0-15,-3-1-1 16,0 1 1-16,-4 4 1 0,3 0-2 15,0 0 1-15,3-5-1 16,-1 5 1-16,-1 0 0 16,0 0 0-16,0 5 0 15,-2-5-1-15,1 0 2 16,0 0-1-16,1 0 1 16,0 0-1-16,3 0 0 15,2-7-1-15,1 7 1 16,0-6 0-16,2 6 0 15,-3 0-1-15,1 0 1 16,-1 0 0-16,-5 6 0 16,-1-3 1-16,-2 4-1 15,-2-1 0-15,-2-3 1 0,1 4-1 16,-1-1 1-16,-2 0-1 16,0-6 0-16,0 8 0 15,-1-4 1-15,-2 1-1 16,-1 3 1-16,-5-4-1 15,-1 5 1-15,-2-5 0 16,-1 6 0-16,-2-4-2 16,-1 3 1-16,0-4 0 15,1 3-1-15,3-2 1 16,-1-1-1-16,2 0 0 16,-1 0 0-16,-4-5 0 15,1 6 2-15,-2-6-2 16,-15 0 1-16,21 11-1 0,-21-11 1 15,16 7-1-15,-16-7 2 16,0 0-1-16,17 10 0 16,-17-10 0-16,12 5 1 15,-12-5 1-15,14 9-2 16,-14-9 1-16,12 11-1 16,-12-11 1-16,12 18 0 15,-12-18-1-15,7 17 0 16,-7-17 0-16,0 12 1 15,0-12 0-15,0 0-1 16,0 0 1-16,0 0 0 16,0 0 1-16,0 0-13 0,0 0-91 15,0 0-35-15,0 0 2 16,0 0-7-16,11-15-2 16,-11 15-7-16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42:09.39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-19 10 59 0,'0'0'57'0,"0"0"0"16,0 0-2-16,0 0 3 15,0 0 0-15,0 0 0 0,0 0 1 16,0 0 3 0,0 0-1-16,0 0 3 15,0 0-3-15,0 0 5 16,0 0-6-16,13 20-5 0,-13-20-8 16,0 0-7-16,0 0-9 15,0 0-16-15,0 0-15 16,0 0 0-16,0 0 0 15,20 19 0-15,-20-19 0 16,0 0 0-16,0 0 0 16,22 0 0-16,-22 0 0 15,0 0 0-15,27 0 0 16,-27 0 0-16,29 0 0 16,-11 0 0-16,-18 0 0 15,38 0 0-15,-16 0 0 16,0 0 0-16,-22 0 0 15,38 0 0-15,-38 0 0 0,33-5 0 16,-33 5 0-16,25 0 0 16,-25 0 0-16,24 0 0 15,-24 0 0-15,30 7 0 16,-30-7 0-16,40 0 0 16,-14 0 0-16,6-6 0 15,3 6 0-15,1-15 0 16,2 10 0-16,-1 0 0 15,3-5 0-15,-4 10 0 16,0-5 0-16,-3 5 0 16,-2 0 0-16,1 0 0 15,3 0 0-15,-3-5 0 16,3 5 0-16,-4 0 0 0,1 0 0 16,-1 0 0-16,-2 5 0 15,-1-5 0-15,-1 8 0 16,-4 0 0-16,1-8 0 15,-4 6 0-15,4-6 0 16,3 0 0-16,-2 6 0 16,1-6 0-16,1 0 0 15,2 0 0-15,0 0 0 16,0 0 0-16,-2 0 0 16,0-6 0-16,4 6 0 15,-2 0 0-15,2 0 0 16,2 0 0-16,-2 0 0 15,1 0 0-15,3 0 0 0,-1 0 0 16,1 0 0-16,-4 0 0 16,5 0 0-16,-2 0 0 0,3 0 0 15,-3 0 0-15,-1 0 0 16,0 6 0-16,-1-6 0 16,-1 0 0-16,0 11 0 15,-2-11 0-15,0 0 0 16,0 0 0-16,2 0 0 0,-2 0 0 15,2 0 0 1,-2 0 0-16,0 0 0 16,-4 0 0-16,1 0 0 15,-1 7 0-15,-1-7 0 0,-1 0 0 16,6 4 0-16,-1-4 0 16,1 0 0-16,2 0 0 15,1-6 0-15,-1 6 0 16,0-5 0-16,-4 5 0 15,-3 0 0-15,-1 0 0 16,-3 0 0-16,0 0 0 16,-2 0 0-16,-18 0 0 15,39 0 0-15,-18 0 0 0,5 0 0 16,1 0 0 0,4 0 0-16,1 0 0 15,3 0 0-15,3 0 0 16,2 0 0-16,2 0 0 15,1 7 0-15,-1-7 0 16,3 6 0-16,-1-6 0 16,3 11 0-16,0-11 0 15,-1 0 0-15,-5 0 0 0,3 0 0 16,-2 0 0-16,0-9 0 16,-3 9 0-16,-2 0 0 15,1-5 0-15,-2 5 0 16,-3 0 0-16,1 0 0 15,1-5 0-15,-3 5 0 16,1 0 0-16,-2-8 0 16,2 8 0-16,-2-10 0 15,-2 10 0-15,1-4 0 16,-2 4 0-16,-3 0 0 16,0 0 0-16,3 0 0 15,-3 0 0-15,-3 0 0 16,1 0 0-16,3 0 0 0,-3 0 0 15,1 0 0-15,0 0 0 16,1 0 0-16,1 4 0 16,-1-4 0-16,4 0 0 15,-4 0 0-15,1 0 0 16,-3 0 0-16,-1 0 0 16,-4 0 0-16,-18 0 0 15,31-4 0-15,-31 4 0 16,22 0 0-16,-22 0 0 15,0 0 0-15,22 0 0 16,-22 0 0-16,0 0 0 16,20 0 0-16,-20 0 0 15,0 0 0-15,20 0 0 0,-20 0 0 16,0 0 0-16,0 0 0 16,25 0 0-16,-25 0 0 15,0 0 0-15,29 0 0 16,-29 0 0-16,20 0 0 15,-20 0 0-15,22 0 0 16,-22 0 0-16,0 0 0 16,23 0 0-16,-23 0 0 15,0 0 0-15,20 0 0 16,-20 0 0-16,0 0 0 16,28 0 0-16,-28 0 0 15,23 0 0-15,-23 0 0 0,24 0 0 16,-24 0 0-16,0 0 0 15,25 0 0-15,-25 0 0 16,0 0 0-16,0 0 0 16,0 0 0-16,24 4 0 15,-24-4 0-15,0 0 0 16,22 0 0-16,-22 0 0 16,0 0 0-16,29 0 0 15,-29 0 0-15,0 0 0 16,18 0 0-16,-18 0 0 15,0 0 0-15,0 0 0 16,20 0 0-16,-20 0 0 16,0 0 0-16,0 0 0 0,25 0 0 15,-25 0 0-15,0 0 0 16,22 0 0-16,-22 0 0 16,0 0 0-16,18 0 0 15,-18 0 0-15,0 0 0 16,0 0 0-16,20 0 0 15,-20 0 0-15,0 0 0 16,0 0 0-16,24 10 0 16,-24-10 0-16,0 0 0 15,21 0 0-15,-21 0 0 16,0 0 0-16,19 0 0 16,-19 0 0-16,0 0 0 15,0 0 0-15,0 0 0 0,0 0 0 16,0 0 0-16,21 0 0 15,-21 0 0-15,0 0 0 16,0 0 0 0,22 0 0-16,-22 0 0 0,0 0 0 15,0 0 0-15,0 0 0 16,0 0 0-16,0 0 0 16,0 0 0-16,0 0 0 15,0 0 0-15,-16 18 0 16,16-18 0-16,0 0 0 15,0 0 0-15,-24 18-115 16,24-18-32-16,0 0-8 16,0 0-2-16,-18-26-9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44:18.45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 54 58 0,'-18'9'35'15,"18"-9"-1"-15,0 0 0 16,0 0-4-16,0 0-4 0,0 0-3 16,0 0-2-16,0 0 3 15,0 0 3-15,0 0 6 16,0 0 6-16,0 0 7 15,0 0 13-15,0 0 10 16,0 0 11-16,0 0 8 16,0 0-7-16,-22 0-9 15,22 0-8-15,0 0-10 16,0 0-28-16,0 0-26 16,0 0 0-16,0 0 0 15,0-21 0-15,0 21 0 16,0 0 0-16,0 0 0 15,0 0 0-15,0 0 0 0,0 0 0 16,0 0 0-16,0 0 0 16,23-8 0-16,-23 8 0 15,0 0 0-15,24 0 0 16,-24 0 0-16,22-11 0 16,-22 11 0-16,22 0 0 15,-22 0 0-15,25 0 0 16,-25 0 0-16,25-5 0 15,-25 5 0-15,26 0 0 16,-26 0 0-16,32 0 0 16,-32 0 0-16,39-9 0 15,-16 9 0-15,3 0 0 16,-1-9 0-16,4 9 0 0,-2 0 0 16,-1 0 0-16,-1 0 0 15,-1 0 0 1,-1 9 0-16,1-9 0 15,-1 0 0-15,-1 4 0 0,2-4 0 16,-1 0 0-16,1 0 0 16,-2 7 0-16,1-7 0 15,-3 0 0-15,-20 0 0 16,31 12 0-16,-31-12 0 16,33 5 0-16,-33-5 0 15,33 0 0-15,-33 0 0 16,36 0 0-16,-36 0 0 0,40 0 0 15,-20 5 0-15,0-5 0 16,-2 0 0 0,2 10 0-16,-20-10 0 15,34 5 0-15,-34-5 0 16,31 0 0-16,-31 0 0 0,29 7 0 16,-29-7 0-16,33 0 0 15,-33 0 0-15,31 0 0 16,-31 0 0-16,32 0 0 15,-32 0 0-15,31 0 0 16,-31 0 0-16,24 8 0 16,-24-8 0-16,23 7 0 15,-23-7 0-15,24 0 0 0,-24 0 0 16,20 0 0 0,-20 0 0-16,22 0 0 15,-22 0 0-15,22-7 0 16,-22 7 0-16,21 0 0 0,-21 0 0 15,22-9 0-15,-22 9 0 16,24 0 0-16,-24 0 0 16,25-7 0-16,-25 7 0 15,27-10 0-15,-27 10 0 16,28-9 0-16,-28 9 0 16,23-14 0-16,-23 14 0 15,20 0 0-15,-20 0 0 16,0 0 0-16,0 0 0 15,22 0 0-15,-22 0 0 16,0 0 0-16,20 10 0 16,-20-10 0-16,0 0 0 15,25-10 0-15,-25 10 0 0,0 0 0 16,26 0 0-16,-26 0 0 16,0 0 0-16,0 0 0 15,22 10 0-15,-22-10 0 16,0 0 0-16,0 0 0 15,0 0 0-15,0 0 0 16,0 0 0-16,0 0 0 16,0 0 0-16,0 0 0 15,-8 19 0-15,8-19-36 16,-29 0-107-16,29 0-3 16,-27 0-1-16,27 0-8 15,-13-37-5-15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44:51.202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22 156 0,'0'0'77'0,"0"0"-11"15,0 0-3-15,0 0 0 16,0 0 0-16,0 0 2 16,0 0 10-16,0 0 3 15,0 0-8-15,0 0-4 16,0 0-9-16,0 0-11 0,0 0-12 15,0 0-7-15,0 0-17 16,0 0-12-16,0 0 2 16,23 0 1-16,-23 0 0 15,0 0-1-15,20 0 1 16,-20 0-1-16,0 0 0 16,24-8 1-16,-24 8 0 15,25 0-2-15,-25 0 0 16,28 0 1-16,-28 0 0 15,29 0 0-15,-29 0 0 16,25 0-1-16,-25 0 1 16,25-6 0-16,-25 6 1 15,26 0-1-15,-26 0-2 0,24 6 2 16,-24-6-1-16,27 0 1 16,-27 0-1-16,31 0 0 15,-31 0 0-15,34 0 1 16,-14 0 1-16,0 0-2 15,4 0 2-15,-1 0-1 16,6 0 0-16,-3 0-1 16,1-6 2-16,-2 6-2 15,6 0 1-15,-2 0 1 16,2 0-1-16,0 0 0 16,-2 10 0-16,5-10 1 15,1 7-1-15,3-7 0 16,-2 0 1-16,6 0-1 0,-4-7 1 15,2 7-1-15,0-10 0 16,-4 10 1-16,-1-7-1 16,-4 7-1-1,-2 0 1-15,-4 0-1 0,1 0 1 16,-3 7 0-16,1-7 0 16,-1 0-1-16,-1 4 1 15,0-4 0-15,-4 0 0 16,4 0 0-16,-22 0-1 15,27 0 1-15,-27 0 0 16,29 13 1-16,-29-13-1 16,33 7 1-16,-33-7-1 0,38 12 1 15,-16-12 0-15,1 6-1 16,3-6 1 0,-1 0 0-16,2 0-1 15,2 0 1-15,-1 5 0 16,-3-5-1-16,6 11 1 0,-4-11 1 15,0 8-2-15,0-4 0 16,1-4 0-16,-3 9 0 16,1-9 0-16,3 0 0 15,-6 0 0-15,3 0 0 16,1 0 0-16,2 0 0 16,-2 0 0-16,0 0 0 15,-1 0 0-15,3 0 0 0,-2 0 0 16,4 0 0-1,0 7 0-15,1-7 0 16,1 0 0-16,2 0 0 16,-1 0 0-16,2 0 0 0,2-7 0 15,1 7 0-15,-1 0 0 16,2 0 0-16,0-9 0 16,1 9 0-16,-1 0 0 15,4 0 0-15,-6-4 0 16,2 4 0-16,0-6 0 15,-2 6 0-15,0-9 0 16,-2 9 0-16,-3 0 0 16,-6-5 0-16,0 5 0 0,-3 0 0 15,-6 0 0 1,-18 0 0-16,27-9 0 16,-27 9 0-16,24 0 0 15,-24 0 0-15,27 0 0 0,-27 0 0 16,29 0 0-16,-29 0 0 15,35-10 0-15,-15 10 0 16,-2 0 0-16,-18 0 0 16,34-5 0-16,-34 5 0 15,26 0 0-15,-26 0 0 16,21 0 0-16,-21 0 0 16,20 7 0-16,-20-7 0 15,30 8 0-15,-30-8 0 16,34 9 0-16,-12-9 0 15,0 0 0-15,-2 0 0 16,-20 0 0-16,32 0 0 16,-32 0 0-16,29-9 0 0,-29 9 0 15,27 0 0-15,-27 0 0 16,31-8 0-16,-9 8 0 16,-22 0 0-16,38-7 0 15,-16 7 0-15,-2-5 0 16,0 5 0-16,0-7 0 15,-20 7 0-15,31 0 0 16,-31 0 0-16,31 0 0 16,-31 0 0-16,23 0 0 15,-23 0 0-15,0 0 0 16,26-10 0-16,-26 10 0 16,0 0 0-16,0 0 0 15,21 0 0-15,-21 0 0 0,0 0 0 16,0 0 0-16,24 14 0 15,-24-14 0-15,20 8 0 16,-20-8 0-16,24 0 0 16,-24 0 0-16,23 0 0 15,-23 0 0-15,24 0 0 16,-24 0 0-16,18 0 0 16,-18 0 0-16,0 0 0 15,25 7 0-15,-25-7 0 16,0 0 0-16,20 8 0 15,-20-8 0-15,0 0 0 16,0 0 0-16,0 0 0 16,0 0 0-16,0 0 0 0,0 0 0 15,0 0 0-15,0 0-92 16,0 0-60-16,-23-15-2 16,23 15-4-1,-28-16-1-15,28 16-4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44:53.23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60 115 0,'0'0'64'0,"0"0"-7"15,0 0 1-15,0 0 7 16,0 0 6-16,-9-24 15 15,9 24 7-15,0 0-6 16,0 0-10-16,0 0-4 0,0 0-11 16,13-22-11-16,-13 22-14 15,0 0-18-15,0 0-17 16,20-13-2-16,-20 13 2 16,0 0-1-16,22 0 2 15,-22 0-3-15,0 0 0 16,27 0 0-16,-27 0 0 15,24 0 0-15,-24 0 0 16,30 0 0-16,-11 0 0 16,-19 0 0-16,36 8 0 15,-16-8 0-15,0 5 0 16,-2 3 0-16,2 0 0 16,-2-2 0-16,2-6 0 0,4 9 0 15,-1-9 0-15,3 0 0 16,3 0 0-16,-4 0 0 15,2 0 0 1,1 0 0-16,-1 0 0 0,0 0 0 16,-2 0 0-16,-1 0 0 15,0 9 0-15,-1-9 0 16,3 0 0-16,-3 6 0 16,6-6 0-16,-2 0 0 15,1 0 0-15,4 0 0 16,1 0 0-16,-4 6 0 15,4-6 0-15,-1 0 0 0,1 10 0 16,-4-10 0-16,4 7 0 16,-2-7 0-16,3 0 0 15,1 0 0 1,1 0 0-16,0 0 0 0,2 0 0 16,0 0 0-16,1-6 0 15,-3 6 0-15,2 0 0 16,-2-11 0-16,4 11 0 15,-2-6 0-15,0 6 0 16,2 0 0-16,0 0 0 16,0 0 0-16,4-6 0 15,1 6 0-15,2-9 0 16,-1 9 0-16,1-9 0 0,2 5 0 16,0-2 0-16,-2 6 0 15,-1-12 0 1,-7 12 0-16,0 0 0 15,-5 0 0-15,-3 0 0 0,-4 8 0 16,-5 0 0-16,0-2 0 16,-2 1 0-16,-2 4 0 15,-18-11 0-15,38 9 0 16,-18-9 0-16,2 7 0 16,-1-7 0-16,-1 0 0 15,4 0 0-15,-24 0 0 16,40 8 0-16,-40-8 0 15,34 0 0-15,-34 0 0 16,29 8 0-16,-29-8 0 16,30 0 0-16,-30 0 0 15,27 0 0-15,-27 0 0 16,27 0 0-16,-27 0 0 0,29 0 0 16,-29 0 0-16,25 0 0 15,-25 0 0-15,24 0 0 16,-24 0 0-16,18 0 0 15,-18 0 0-15,0 0 0 16,24 9 0-16,-24-9 0 16,20 0 0-16,-20 0 0 15,23 0 0-15,-23 0 0 16,26 0 0-16,-26 0 0 16,25 0 0-16,-25 0 0 15,0 0 0-15,27 0 0 16,-27 0 0-16,0 0 0 15,0 0 0-15,20 0 0 0,-20 0 0 16,0 0 0-16,0 0 0 16,22 0 0-16,-22 0 0 15,0 0 0-15,0 0 0 16,0 0 0-16,0 0 0 16,0 0 0-16,0 0 0 15,0 0-39-15,0 0-111 16,-22 7 0-16,22-7-8 15,-20-7-2-15,20 7-7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45:38.560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-7 169 106 0,'0'0'73'0,"0"0"3"16,0 0-3-16,0 0-2 15,0 0-4-15,13-20 0 0,-13 20-7 16,0 0 0-16,0 0 5 16,0 0-6-16,0 0-8 15,0 0-5-15,22 0-5 16,-22 0-5-16,18 0-8 16,-18 0-8-16,21 0-18 15,-21 0-1-15,24 0-1 16,-24 0 1-16,22-8 1 15,-22 8-2-15,20 0 2 16,-20 0-1-16,25-5 0 16,-25 5-1-16,36 0 0 15,-12-14 0-15,1 9 1 0,8 0-1 16,-2-5-1-16,0 5 0 16,-2 5 2-16,0-5-1 15,-5 5 1-15,-1 0 0 16,-1 0-1-1,-22 0 0-15,33 8 0 0,-33-8-2 16,38 12 1-16,-18-12 2 16,3 5-1-16,6-5-1 15,0 0 1-15,8 0 0 16,-1 0 0-16,4 0 3 16,-2 0-2-16,0 0-2 15,-2 0 1-15,1 5 2 16,-5-5-2-16,3 5 1 0,-1-5-1 15,1 0 1-15,3 0-1 16,0 0 1-16,4 0 0 16,3 0-1-1,-5 0 1-15,0 0-1 0,0 0 0 16,-4 10-1-16,-1-10 1 16,-4 6 1-16,-1-6-2 15,0 4 1-15,2-4 1 16,1 0-1-16,1 0 0 15,3 0 1-15,-1 0-2 16,0 0 1-16,1 9 0 16,-3-9 0-16,4 5 0 15,2-5 1-15,0 0 0 0,4 0 0 16,-1 0 1 0,4 0-2-16,6-12 0 15,-2 12 0-15,-2-8 0 16,-2 3 0-16,-2 5 0 0,-1 0 0 15,-6 0-2-15,0-11 2 16,2 11 2-16,0 0-2 16,0-6 0-16,4 6 0 15,3-4 0-15,2-5 0 16,3 0 0-16,-1 6 0 16,-2-4 0-16,0 7 0 15,0 0 0-15,-2 0 0 16,-1 0 0-16,-3 0 0 0,-1 0 0 15,3 9 0 1,1-9 0-16,3 0 0 16,-2 0 0-16,2 0 0 15,2-6 0-15,-2 6 0 0,-6 0 0 16,3 0 0-16,-4 0 0 16,-4 6 0-16,0-6 0 15,3 4 0-15,-1-4 0 16,6 0 0-16,-1 0 0 15,4 0 0-15,0-4 0 16,6-2 0-16,-5 6 0 16,5-12 0-16,-4 12 0 15,0 0 0-15,3 0 0 16,-3 0 0-16,-2 0 0 16,0 0 0-16,-2 9 0 15,0-9 0-15,-3 0 0 16,-4 0 0-16,-2 7 0 0,-6-7 0 15,3 0 0-15,-4 0 0 16,-2 0 0-16,0 0 0 16,-2 0 0-16,0 0 0 15,2-7 0-15,-3 7 0 16,-1 0 0-16,1 0 0 16,-6-9 0-16,0 9 0 15,-20 0 0-15,34-6 0 16,-34 6 0-16,27-6 0 15,-27 6 0-15,26-11 0 16,-26 11 0-16,27 0 0 16,-27 0 0-16,24-5 0 15,-24 5 0-15,21 0 0 0,-21 0 0 16,0 0 0-16,24 9 0 16,-24-9 0-16,0 0 0 15,22 0 0-15,-22 0 0 16,0 0 0-16,21 12 0 15,-21-12 0-15,0 0 0 16,28 0 0-16,-28 0 0 16,20 0 0-16,-20 0 0 15,18 0 0-15,-18 0 0 16,0 0 0-16,0 0 0 16,20 0 0-16,-20 0 0 15,0 0 0-15,0 0 0 0,0 0 0 16,0 0 0-16,22-22 0 15,-22 22 0-15,0 0 0 16,0 0 0-16,0 0 0 16,0 0 0-1,0 0-78-15,-28-13-61 0,28 13-10 16,-34-12-14-16,34 12-19 16,-42-26-1-16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47:09.26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93 101 0,'29'-17'57'0,"-29"17"-1"15,0 0 1-15,0 0 7 16,25-6 7-16,-25 6 6 15,0 0 0-15,27 0 3 16,-27 0-4-16,24 0-6 16,-24 0-8-16,24 0-13 15,-24 0-13-15,19-7-10 0,-19 7-9 16,0 0-11-16,0 0-2 16,24 7-2-16,-24-7 0 15,0 0-1 1,25 0 0-16,-25 0-1 0,26 3 0 15,-26-3 1-15,31 0-3 16,-31 0 0-16,34 0 2 16,-34 0-1-16,33 9 1 15,-33-9 0-15,34 0 1 16,-34 0-1-16,37 7 0 16,-14-7 1-16,5 0-1 15,-3 0 2-15,6 0-3 16,1-13 2-16,5 9 0 0,5-2 0 15,-3-1 1-15,3-3-2 16,-2 10 0 0,0-3 0-16,4 3 0 15,-3 0 0-15,-1 0 0 0,-2 0 0 16,2 3-1-16,-3-3 2 16,1 0-1-16,-2 10 1 15,2-10-1-15,0 0 1 16,2 0 0-16,-3 0 0 15,-1 0 0-15,-2 0 0 16,3 0-2-16,-3 0 1 16,-5 0 1-16,4 0-1 15,-1 0-1-15,3 0 2 0,1 0-2 16,1-10 1 0,1 10 0-16,-2-3 1 15,0 3 0-15,1-7-1 16,-3 7 0-16,1 0 0 0,-3 0 1 15,1 0 0-15,-6 0 0 16,2 7 0-16,4-7-1 16,-1 0 1-16,-2 0 0 15,4 0 0-15,-3 0 0 16,-2 0 0-16,2-10 0 16,-6 10 1-16,-3-7-1 15,-2 7 0-15,-20 0 0 16,25 0-2-16,-25 0 1 15,22 0 0-15,-22 0 0 16,20 10-2-16,-20-10 2 0,33-8 1 16,-13 2 0-16,-2 6 2 15,-18 0 0-15,34-18-3 16,-34 18 0-16,26-7 0 16,-26 7 0-16,0 0 0 15,20 0 0-15,-20 0 0 0,0 0 0 16,0 0 0-16,0 0-20 15,0 0-71 1,0 0-52-16,-11 14-7 16,11-14-1-16,-26 21-8 0,26-21-11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47:12.03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18 100 109 0,'0'0'67'15,"0"0"4"-15,0 0 2 16,0 0 2-16,0 0 5 16,0 0 4-16,-20 0-3 15,20 0-4-15,0 0-8 0,0 0-3 16,-7 18-11-16,7-18-10 15,0 0-12 1,0 0-8-16,22 0-12 16,-22 0-13-16,20 0 0 0,-20 0 0 15,19 0 0-15,-19 0 0 16,24 8 0-16,-24-8 0 16,31 16 0-16,-9-16 0 15,5 0 0-15,6 5 0 16,3-5 0-16,7-5 0 15,6-1 0-15,2-4 0 16,6 8 0-16,1-7 0 0,2 9 0 16,1-7 0-16,3 7 0 15,1-7 0 1,2 7 0-16,-1 7 0 16,3-7 0-16,-2 0 0 15,2 0 0-15,2 0 0 0,-1-8 0 16,3-1 0-16,-2-4 0 15,-1 4 0-15,-4-4 0 16,3 8 0-16,-2-2 0 16,-2 7 0-16,1-8 0 15,-3 8 0-15,4 0 0 16,-1 0 0-16,4 0 0 16,-1 0 0-16,2 0 0 0,-2 0 0 15,4-8 0-15,-4 8 0 16,-2-11 0-1,-2 11 0-15,-3 0 0 16,1 0 0-16,-1 0 0 0,0 0 0 16,0 0 0-16,3-5 0 15,2 5 0-15,-2 0 0 16,4-9 0-16,-1 9 0 16,-3 0 0-16,-3 0 0 15,-6 0 0-15,-5 0 0 16,-6 4 0-16,-3-4 0 15,-6 8 0-15,-3-8 0 16,-4 0 0-16,-2 7 0 16,0-7 0-16,-7 0 0 15,2 0 0-15,-22 0 0 16,38 0 0-16,-38 0 0 16,31 6 0-16,-31-6 0 0,31 8 0 15,-31-8 0-15,29 10 0 16,-29-10 0-16,25 0 0 15,-25 0 0-15,24 8 0 16,-24-8 0-16,22 7 0 16,-22-7 0-16,0 0 0 15,23 12 0-15,-23-12 0 16,0 0 0-16,22 7 0 16,-22-7 0-16,0 0 0 15,0 0 0-15,0 0 0 16,0 0 0-16,0 0 0 15,0 0 0-15,0 0-96 16,0 0-50-16,-24 12-5 0,-1-4-15 16,-9-8-19-16,5 0-4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56:04.97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36 184 0,'0'0'113'15,"0"0"19"-15,0 0-9 0,0 0-8 16,0 0-13-16,0 0-14 16,0 0-19-16,0 0-22 15,0 0-25-15,0 0-23 16,0 0 0-16,0 0-1 15,0 0 0-15,0 0 0 16,0 0 0-16,0 0 2 16,0 0 0-16,18-11-1 0,-18 11 1 15,0 0 0-15,22 0 1 16,-22 0-1 0,20 10 0-16,-20-10 0 15,20 0 0-15,-20 0-1 16,22 7 0-16,-22-7 1 0,20 13-1 15,-20-13 1-15,0 0-1 16,27 15 1-16,-27-15 0 16,25 11 0-1,-25-11-1-15,35 0 1 0,-13 0 1 16,0 0 0-16,1 0 0 16,-3-10-1-16,0 10 0 15,0 10 0-15,-20-10 1 16,34 12-1-16,-34-12 0 15,33 20 1-15,-33-20-1 16,36 20 1-16,-12-15 0 16,1 4 0-16,3-9 0 0,3 0 1 15,-1 0-1-15,1 0 0 16,0-12 0-16,-5 12-1 16,-3 0 1-16,-1-2-1 15,-4 2 1-15,2 0-1 16,4 0 0-16,-1-9-1 15,3 9 2-15,4 0-2 16,0-9 1-16,2 9 0 16,-3 0-2-16,4-4 1 15,-6 4 0-15,0 0 1 16,-3-7-2-16,0 7 2 16,1 0 0-16,-1-11 0 15,3 11 0-15,-2-6 0 0,8 6 1 16,0-6-1-16,-3 6 1 15,5-10-2-15,1 10 1 16,0-5 0-16,3 5 0 16,-3-6 1-16,0 6 1 15,-1-8-1-15,-3 8-1 16,1 0 1-16,0 0 0 16,-4-7-1-16,2 7 1 15,-1 0-1-15,-1 0-1 16,2 0 0-16,-2-5 2 15,4 5-1-15,-6-8 0 16,2 8 2-16,-5-10-2 16,-4 10 0-16,2 0 0 0,-22 0 1 15,32-7-2-15,-32 7 1 16,28 0-1-16,-28 0 1 16,29-9-1-16,-29 9 1 15,27 0-1-15,-27 0 2 16,23-7 1-16,-23 7-2 15,24 0 1-15,-24 0 0 16,25 0 1-16,-25 0 0 16,28 0 0-16,-28 0-1 15,30 14 0-15,-30-14 0 16,33 6 0-16,-33-6-1 16,29 10 1-16,-29-10-1 15,31 8 0-15,-31-8 0 0,27 5 0 16,-27-5 1-16,24 5-2 15,-24-5 1-15,0 0-2 16,0 0 1 0,22 12-1-16,-22-12 1 0,0 0 1 15,0 0 0-15,0 0 2 16,0 0-2-16,0 0 0 16,0 0-121-16,-22 20-23 15,22-20-7-15,-33 32-5 16,20-8-5-16,-3 8-1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56:07.61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0 201 0,'0'0'77'15,"0"0"8"-15,0 0 5 16,0 0 8-16,0 0-6 15,0 0-8-15,0 0-15 16,0 0-9-16,0 0-13 16,0 0-9-16,0 0-17 15,0 0-13-15,0 0-8 16,16 20-1-16,-16-20 1 0,0 0 2 16,20 0-2-1,-20 0 0-15,0 0 0 16,24-4-1-16,-24 4 1 15,0 0 1-15,0 0 0 0,23 0-3 16,-23 0 2-16,0 0 0 16,22 15 2-16,-22-15-2 15,27 0 0-15,-7 0 0 16,-2 0-2-16,4 0 3 16,0 0 0-16,0 0-2 15,0 0-1-15,-22 0 2 16,29 8 0-16,-29-8 1 15,23 2 0-15,-23-2-1 16,26 8 0-16,-26-8 1 16,36 0 0-16,-11 0-1 15,6 0 0-15,5 0 1 16,3 0 1-16,1 0-1 0,-1-8-1 16,0 8 1-16,-3 0 0 15,-3 0-1-15,-1 8 1 16,-3-8-1-16,4 0-2 15,0 8 2-15,1-8 0 16,2 0 0-16,3 0 0 16,4 6 1-16,-1-6 0 15,1 0 0-15,1 0-1 16,-4 0 1-16,3 0 1 16,-3 0-2-16,-2 0 0 15,2 0 0-15,-3 0 0 16,-1 0 0-16,4 0 0 15,2 0 0-15,-1 0 0 0,5 0 0 16,-1-6 0-16,2 6 0 16,2 0 1-16,0-11-2 15,-3 11 2-15,-6 0 0 16,1-5-2-16,-4 5 2 16,1 0-1-16,0 0 0 15,4 0 0-15,-2 0 0 16,3 0 0-16,4 0 0 15,1 0 1-15,2 0-1 16,-2 0 0-16,1 0 0 16,-2 0 1-16,0 0 0 15,-3 5-1-15,1-5 0 16,-3 0 0-16,1 8-1 0,3-8 1 16,-3 0 0-16,1 0-1 15,1 8 1-15,2-8 2 16,-3 0-2-16,1 0 1 15,-1 0 0-15,1 0 1 16,-1 2-1-16,-6-2-1 16,0 0 1-16,4 0-1 15,-4 0 1-15,-2 0-1 16,-1 0-1-16,-3-2 1 16,-3 2 1-16,0-12 0 15,-5 12 0-15,-24 0 0 16,29 0-1-16,-29 0 0 0,20-6 1 15,-20 6-1-15,0 0-1 16,0 0 1-16,24 10 0 16,-24-10 0-1,0 0 0-15,25 8 0 16,-25-8 1-16,27 0-1 0,-27 0 1 16,26 2 0-16,-26-2-1 15,21 0 0-15,-21 0 1 16,0 0-1-16,20 0-1 15,-20 0 1-15,0 0-1 16,0 0 0-16,0 0 1 16,0 0 0-16,22 17 0 15,-22-17 2-15,0 0-3 0,0 0 1 16,0 0 0-16,0 0 0 16,0 0-1-1,0 0-67-15,0 0-68 16,0 0-11-16,-13 16-6 0,13-16 1 15,0 0-6-15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7:48.99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 30 230 0,'0'0'78'15,"0"0"4"-15,0 0-10 16,0 0-15-16,-16 14-11 15,16-14-7-15,0 0-5 16,0 0 1-16,0 0 3 16,0 0-5-16,0 0-1 0,0 0-2 15,13 6-2-15,-13-6-2 16,0 0-5-16,0 0-8 16,0 0-10-16,15 0-2 15,-15 0 0-15,0 0-1 16,18 7 0-16,-18-7-1 15,15 4 2-15,-15-4-3 16,14 0 2-16,-14 0 0 16,20 0 0-16,-20 0-1 15,22-2 0-15,-22 2 2 16,26-9-2-16,-11 3-6 16,-1 3 5-16,-14 3-5 15,27-7 6-15,-27 7-7 0,22-6 8 16,-22 6-1-1,19 0 2-15,-19 0 0 16,16 0-1-16,-16 0 10 16,15 6-9-16,-15-6-1 0,22 0 1 15,-22 0-7-15,25-8 6 16,-11 8-1-16,-14 0 2 16,27-8-10-16,-27 8 9 15,27 0 1-15,-12 0 0 16,0 0-1-16,0 4 0 15,2-4 0-15,0 0 0 16,0 0 1-16,-1 0-2 16,1 0 1-16,-2 0 0 0,1 0 1 15,0 0 0 1,2 0 0-16,0 0 0 16,1 0 6-16,4 0-7 15,-1 0 1-15,3 0-1 0,0 0 0 16,1-4 0-16,2 4 0 15,-1-7-1-15,2 7-5 16,1 0 5-16,-2 0 7 16,0 7-5-16,0-3 5 15,0 2-7-15,0 0 6 16,2 1-2-16,-1-4 4 16,4-3-5-16,0 6-1 15,6-6 2-15,4 0-1 16,2 0-1-16,4 0-2 15,1-8 1-15,2 8 0 16,-3-6 0-16,1 6 0 16,-4-7 0-16,-1 7 0 0,-1 0 0 15,-1-3 0-15,1 3 0 16,4-7-4-16,2 0 3 16,0 3-2-16,1-1 5 15,-1 0-5-15,-5 5 4 16,-6-5 0-16,-2 5-1 15,-7 0 1-15,-7 0 1 16,2 0-1-16,-5 1-3 0,2-1 1 16,1 7-1-16,3-7 2 15,2 0-1 1,5 0 1-16,-2 6-1 16,0-6 4-16,3 4-3 0,1 1 5 15,-1 1-3-15,1 2 3 16,3 4-8-16,1-3 10 15,6 0-10-15,7 2 5 16,4-5-2-16,4 2 1 16,3-3-3-16,3-5 4 15,1 6-1-15,2-6 1 16,-4 8-1-16,-2-8 0 16,0 7 0-16,1-7 0 0,-5 5 0 15,1-5 0 1,-3 0 1-16,2 0-2 15,-5-5 3-15,-7 5-1 16,-5-8-1-16,-6 8 0 0,-9-8 0 16,-5 8 0-16,-7-5-1 15,-15 5 0-15,16 0-1 16,-16 0 2-16,0 0-1 16,19-8 0-16,-19 8 0 15,21-8 0-15,-21 8 2 16,22-13-1-16,-22 13 0 15,20-10-2-15,-20 10 2 16,22-7-1-16,-22 7 2 16,22 0-1-16,-7 0-1 15,5 0 0-15,2-3 0 16,1 3 3-16,3-5-1 16,0 5 0-16,-1-7-2 0,-1 7 1 15,-3 0-1-15,-5 0 0 16,-2 0-1-16,1 0-2 15,-15 0 1-15,23 15-1 16,-23-15 2-16,21 7-1 16,-21-7 2-16,0 0-1 15,16 10 1-15,-16-10 0 16,0 0 2-16,0 0-1 16,-16 11-3-16,16-11-96 15,-25-8-38-15,25 8-6 16,-12-19 0-16,12 19-4 15,5-19-2-15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6:06:01.3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971E35-1F31-42AD-AE66-65D9DD76A916}" emma:medium="tactile" emma:mode="ink">
          <msink:context xmlns:msink="http://schemas.microsoft.com/ink/2010/main" type="inkDrawing" rotatedBoundingBox="10608,9316 12656,8925 12666,8980 10619,9371" shapeName="Other">
            <msink:destinationLink direction="to" ref="{0DFDCD1E-EA4C-43E5-B76D-86153C48618D}"/>
          </msink:context>
        </emma:interpretation>
      </emma:emma>
    </inkml:annotationXML>
    <inkml:trace contextRef="#ctx0" brushRef="#br0">2034-1 65 0,'-16'8'52'15,"16"-8"-10"-15,-17 7-8 16,17-7 2-16,0 0-1 0,-17 0 1 16,17 0-2-1,0 0 3-15,0 0-3 16,0 0-1-16,-14 4-2 16,14-4-1-16,-12 5-2 0,12-5 1 15,-21 8 3-15,21-8 4 16,-25 3 1-16,11 2 2 15,-3-5 2-15,2 0 1 16,-3 0-1-16,0 0-4 16,-8 0-8-16,1 0-9 15,-7 0-6-15,0 0-5 16,-5 5-5-16,-5-5-4 16,-4 7-1-16,1 2 2 15,-2-3-1-15,1 3 1 16,-1-2-1-16,2 2 1 15,-1-3-1-15,4 3 1 16,-3-4-1-16,3 2 0 0,1 2 1 16,-1 3 4-16,-4-3-3 15,4 0-1-15,0 2 0 16,2-2 0-16,2 1 0 16,-3 1 0-16,1-6 1 15,1 6-6-15,3-6 4 16,-5 6 0-16,2-3 1 15,0 4 0-15,-1-1 0 16,0-2-1-16,-1 2 0 16,0 1 1-16,-2-4-1 15,-2 2 1-15,4 0-2 16,0-3 1-16,5 1 0 16,0 0 0-16,8-1 0 0,-1-3 0 15,10-4 1-15,-3 6 0 16,5-6 0-16,1 7-1 15,1-7 1-15,0 5 0 16,3-2-1-16,12-3 1 16,-24 10-2-16,24-10 1 15,-17 6 0-15,17-6 1 16,0 0-1-16,-14 0-33 16,14 0-48-16,0 0-33 15,0 0-29-15,0 0 8 16,6-15-4-16,-6 15 0 15,0 0-4-15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7:50.77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14 172 0,'0'0'90'16,"0"0"-10"-16,17 0-5 16,-17 0 6-16,0 0-1 15,15 11-10-15,-15-11-8 16,0 0-7-16,20 8-8 0,-20-8-6 16,18 0-11-16,-18 0-14 15,19 0-17-15,-4 0 2 16,-1 0-2-16,2 0 1 15,1 0-1-15,0-4 1 16,1 4-1-16,1 0 1 16,-2 0 1-16,-1 0-2 15,0 0 1-15,-2 0-2 16,2 0 4-16,4 0-2 16,1 0 1-16,1 6-1 15,6-6-1-15,-1 8 3 16,7-4-2-16,3-4 1 15,2 7-3-15,1-7 2 0,1 8 0 16,3-8 1-16,1 5-1 16,0-5-1-16,3 3 1 15,2-3 1-15,2 0 1 16,-1 0-1-16,2 0 0 16,0 0-1-16,0 0 0 15,2 0 1-15,-5 0-1 16,-2-3 0-16,4 3 0 15,0-5 0-15,1 5 1 16,1-10-1-16,0 7 0 16,3-7 0-16,1 6 0 15,1 1 1-15,-1 3-3 16,2-6 1-16,0 6 0 0,-4 0 1 16,3 0-1-16,-2 9 0 15,-1-9 0-15,3 2 1 16,-2-2 1-16,1 0 0 15,2 0 0-15,-1 0 0 16,2-2 1-16,-1-4-1 16,2-1 1-16,-4 3 0 15,-2 0-2-15,-5 4 2 16,-3-6-1-16,-7 6-1 16,-3 0 2-16,-5 0-1 15,-6 0 0-15,-1 0-1 16,-3 4 2-16,-1-4 0 15,0 0-1-15,-2-4 1 0,-1 4-2 16,0-8 0-16,-1 8 1 16,-1 0-1-16,-17 0-1 15,26 4 1 1,-26-4-1-16,25 14 1 0,-10-13-1 16,1 6 0-16,5-1 1 15,4-6 0-15,0 3 2 16,5-3 0-16,-2 0 0 15,0 0-1-15,-3 4 0 16,3-4 2-16,-5 10-2 16,-1-10 0-16,1 6-2 15,-2 1 1-15,2-7 0 0,0 5 1 16,0-5 0-16,2 0 0 16,-1 0 0-16,0 0 0 15,-3 0 0 1,4 0-1-16,-6 0-1 15,3 0 1-15,-2 7-1 0,4-7 0 16,-5 0 0-16,1 0 1 16,-1 0 0-16,2 0 0 15,-3-6 0-15,-3 6 0 16,0-2 1-16,-15 2 0 16,20 0-1-16,-20 0-1 15,0 0 1-15,16 0 0 16,-16 0 0-16,0 0 1 15,0 0-92-15,0 0-44 16,-19 19-2-16,19-19-2 16,-24 10 0-16,24-10-6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8:00.16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-9 132 119 0,'0'0'97'0,"0"0"-12"15,0 0-5-15,6-14 6 16,-6 14 7-16,0 0-14 16,17-8-8-16,-17 8-8 15,0 0-9-15,0 0-10 16,18 0-8-16,-18 0-20 15,0 0-16-15,16 0-1 16,-16 0 2-16,0 0-1 0,21 0-2 16,-21 0 2-1,23-6 1-15,-9 6 0 16,1 0-1-16,0-7 0 16,4 7 1-16,0 0-2 0,2-5 1 15,-4 5 0-15,6-3-1 16,-3-2 2-16,-3-1-1 15,0 6 2-15,-4 0-3 16,-13 0 3-16,22 0-2 16,-22 0 1-16,17 0 0 15,-17 0-2-15,17 10 1 16,-17-10-1-16,25 0 2 16,-5 0-1-16,0 0-1 15,1-9 0-15,4 9 1 16,1-3 0-16,0 3 0 15,0 0 0-15,1 0 0 16,-1-4 0-16,3 4 1 0,-1 0 0 16,5-6-1-16,0 6 0 15,0-8 0-15,2 4 0 16,2-5 0-16,3 5 1 16,-1 4 0-16,1-5 0 15,-2 5 0-15,-2-8-1 16,-1 8 1-16,-1 0 0 15,0 0-1-15,-4 0 0 16,-1 0 0-16,4 0 0 16,0 0-1-16,-2 0 0 15,5 0 1-15,-2 0-1 16,0 0 1-16,1-4-1 0,-3 4 1 16,1-4 1-16,-1 4-1 15,-2 0 0-15,2 0 0 16,-1 0 1-16,2 0 0 15,-2 0 0-15,5 0-2 16,-2 0-1-16,1 0 3 16,5 0-1-16,-2-6 0 15,0 6 0-15,-1 6-1 16,3-6 1-16,-2 6 0 16,0 0 1-16,5 1-2 15,-1-2 1-15,3-5 1 16,2 9-1-16,-1-9 1 15,3 0-1-15,2 4 1 0,-5-4-1 16,1 0 1-16,-5 5-1 16,-3-5 0-16,-2 9-1 15,2-9 0-15,-3 4 1 16,0-4-1-16,1 0 2 16,0 0-1-16,-2 0 0 15,2-4-2-15,-1 4 3 16,-1-8 1-16,-4 8-2 15,1 0 0-15,1 0-1 16,-1 0 1-16,1 9 0 16,3-9 0-16,3 0-2 15,1 0 2-15,4 4 0 16,-1-4 1-16,1 0 0 0,0 0 0 16,-1 0 0-16,-2 0-2 15,2 0 3-15,-1 0-3 16,2-5 2-1,1-3-1-15,-2 3 0 0,4 1-1 16,-1-3 1-16,-1 2 3 16,3 5-2-16,-6-3 0 15,1 3 0-15,-2 0 1 16,-3 0-2-16,3 0 0 16,0 0 1-16,3 0-1 15,2-5 0-15,-1 5 0 16,3-8 2-16,-4 8 0 15,-1-3-1-15,-3 3 0 0,-5 0 0 16,-6 3-1-16,-3-3 1 16,-7 6-1-1,-1-6-3-15,-18 0 1 16,27 0 0-16,-27 0 1 0,23 0 0 16,-23 0 1-16,24-6 1 15,-24 6 0-15,21 0 0 16,-21 0 0-16,18 0-1 15,-18 0-1-15,18 6 1 16,-18-6-1-16,16 0 1 16,-16 0 1-16,21 0 0 15,-21 0-1-15,24 0 0 16,-24 0 2-16,22 0-1 16,-22 0 0-16,23 0-3 15,-23 0 1-15,21 0 0 16,-21 0 0-16,24 6 0 15,-9-6-1-15,2 0 0 0,-17 0 2 16,24 0 2-16,-24 0 0 16,24-6 0-16,-24 6 0 15,19 7 0-15,-19-7 1 16,15 6 0-16,-15-6-2 16,18 13-2-16,-18-13 0 15,17 8 1-15,-17-8 0 16,0 0 0-16,17 6 1 15,-17-6 0-15,0 0 1 16,0 0-8-16,0 0-110 16,0 0-13-16,-21-6-6 15,10-13-6-15,2 0-6 16,-9-10-10-16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8:17.59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0 102 95 0,'0'0'48'0,"0"0"-2"16,0 0 0-16,15-10-2 0,-15 10 3 15,0 0 3-15,0 0 2 16,0 0-2-16,0 0-3 16,16 0-6-16,-16 0-3 15,15 0 0-15,-15 0-5 16,15 0-4-16,-15 0-3 15,15-8-3-15,-15 8-2 16,0 0 0-16,21-6-1 16,-21 6-2-16,19 0-3 15,-19 0-2-15,30-10 10 16,-12 5-1-16,2 5-1 16,1-11-2-16,3 11-1 0,-5-4-2 15,6 4 0-15,-6 0 0 16,4 0-14-16,-2 0-1 15,-1 0-1-15,5 0 1 16,2 0 0-16,6-6 1 16,4 2-2-16,1 4 1 15,4-10 0-15,3 5 1 16,-1 0-2-16,0 5 0 16,-1 0 0-16,-6 0 0 15,-2 0 0-15,0 0 0 16,-3 0 0-16,1 0 0 15,1 0 0-15,4 0 0 16,3 0 0-16,3-3 0 0,3 3 0 16,0-6 0-16,4 6 0 15,2-8 0-15,-1 8 0 16,0 0 0-16,-3 0 0 16,2 0 0-16,-2 0 0 15,3 0 0-15,-2 0 0 16,-1 6 0-16,2-6 0 15,-1 0 0-15,-2 6 0 16,1-6 0-16,-1 0 0 16,-4 8 0-16,-5-8 0 15,1 11 0-15,-6-8 0 16,-3 3 0-16,-1-1 0 16,-5 1 0-16,-2-6 0 0,-1 0 0 15,1 0 0-15,-3 0 0 16,5 0 0-16,1-6 0 15,0 6 0-15,0-5 0 16,-3 5 0-16,2 0 0 16,-5 0 0-16,1 0 0 15,-6 0 0-15,0 0 0 16,1 0 0-16,2 0 0 16,1 0 0-16,1 0 0 15,5 0 0-15,1 0 0 16,3 0 0-16,-2 0 0 15,-1-6 0-15,-2 6 0 16,-4 0 0-16,-3 0 0 0,-17 0 0 16,25 0 0-16,-25 0 0 15,18 0 0-15,-18 0 0 16,0 0 0 0,19-10 0-16,-19 10 0 0,0 0 0 15,15-8 0-15,-15 8 0 16,0 0 0-16,0 0 0 15,0 0 0-15,15 0 0 16,-15 0 0-16,0 0 0 16,0 0 0-16,0 0 0 15,0 0 0-15,15 6 0 16,-15-6 0-16,0 0-64 16,0 0-47-16,-7 15-27 0,7-15-7 15,0 0-3 1,0 0-2-16,0 0-8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8:39.61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-2 222 76 0,'15'-6'71'15,"-15"6"-7"-15,0 0-8 16,18-7-1-16,-18 7-1 16,20-3 1-16,-20 3-4 15,25-7-4-15,-25 7-5 16,24-7-5-16,-24 7-3 16,21 0-5-16,-21 0 1 15,24 7 17-15,-10-7-1 16,6 0-3-16,-1-8-3 15,3 8-2-15,2-5-3 16,-3 5-1-16,1-9-9 16,-3 9-22-16,0 0-4 15,-1 0-2-15,0 0 3 0,1 0-1 16,6 0 2-16,5-3 0 16,9 3 0-16,6-9 1 15,2 3-1-15,5 3 4 16,5 3-6-16,2-5 2 15,-5 5-1-15,1 0 1 16,-3 7-1-16,0-1-4 16,1-2 4-16,2 2-5 15,-1-6 7-15,2 0-1 16,8 0 0-16,1 0 0 16,0 0 0-16,2-6 4 15,-1 2-3-15,-4-2-2 0,3 6 0 16,0-8 0-16,-6 1 0 15,4 4 0-15,-1-3-5 16,5-2 4-16,4 4-3 16,3 0 3-1,3 4-4-15,-2-3 5 0,4 3 1 16,0 0-1-16,0 0 2 16,2 0-3-16,-3 0 2 15,-2-8-2-15,1 4 2 16,0-6-2-16,0 1 1 15,1-5 1-15,-1 0-1 16,-1 3-2-16,-4-2 2 16,-4 0 0-16,-5 3 2 0,-4 4-3 15,-6 3 2-15,-4 3-1 16,-11 3 1 0,1 5 1-16,-8 0-1 15,0-3 1-15,-1 2-3 0,3-7 2 16,-3 4 0-16,2-4-1 15,-1 0-1-15,1 0 0 16,-5-6 1-16,0 6 1 16,-6-6-1-16,-6 6-1 15,-15 0 0-15,17 0 1 16,-17 0 1-16,0 0 0 16,0 0-1-16,0 0-73 15,0 0-71-15,0 0-6 0,0 0-17 16,0 0-11-1,-20 9 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8:41.00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78 189 0,'0'0'128'16,"0"0"-20"-16,0 0-12 15,11-15-14-15,-11 15-4 16,0 0 2-16,25-10-6 15,-25 10-13-15,18-8-12 16,-18 8-9-16,20-10-8 0,-20 10-26 16,16-5-6-16,-16 5 0 15,15-11 0-15,-15 11 0 16,0 0 0 0,24-6 0-16,-9 6 0 0,5-6 0 15,5 6 0-15,6 0 0 16,4 0 0-16,2 0 0 15,2 6 0-15,2-6 0 16,-1 8 0-16,1-3 0 16,-2 1 0-16,4-6 0 15,3 6 0-15,10-6 0 16,2 0 0-16,6 0 0 16,5 0 0-16,6 0 0 0,1 0 0 15,2-6 0-15,1 6 0 16,-3 0 0-16,-2-2 0 15,-2 2 0 1,-1 0 0-16,1-6 0 0,0 6 0 16,3-8 0-16,1 8 0 15,5-3 0-15,3-3 0 16,6 0 0-16,2 6 0 16,1-3 0-16,-1 3 0 15,5 0 0-15,-2 0 0 16,-2 3 0-16,3 3 0 15,-2 0 0-15,2-5 0 16,0 8 0-16,-1-4 0 0,-1-1 0 16,-6-1 0-1,-3 3 0-15,-1-6 0 16,-9 7 0-16,-6-7 0 16,-7 0 0-16,-4 3 0 0,-5-3 0 15,-1 0 0-15,-6 0 0 16,-2-3 0-16,-3-4 0 15,-4 1 0-15,0 6 0 16,-6-7 0-16,-2 2 0 16,-6-2 0-16,-4 4 0 15,-19 3 0-15,21-4 0 16,-21 4 0-16,0 0 0 16,0 0 0-16,0 0 0 15,-18 7 0-15,18-7 0 16,-22 7 0-16,22-7 0 15,-17 9-134-15,17-9-16 16,-16 0-4-16,16 0-4 0,-8-11-8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8:45.19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7-11 216 0,'-22'14'91'0,"22"-14"2"0,0 0 9 15,0 0-5-15,0 0-13 16,0 0-11 0,0 0-4-16,0 0-9 15,17 11-8-15,-17-11-21 0,0 0-22 16,13 7-6-16,-13-7 0 15,0 0-4-15,14 17 2 16,-14-17-1-16,18 10 0 16,-1-10-1-16,4 0 0 15,2 0 1-15,3 0 0 16,-3 0 0-16,3 0 0 16,0 0 1-16,-1 0-1 15,-3 0 1-15,-1 0 0 0,3 0 1 16,2 0-2-1,5 0 0-15,0 0 1 16,5 0-2-16,4 0 1 16,0 0-1-16,3 0 0 0,-1 0 1 15,0 0 0-15,-1 3 2 16,3-3-1-16,-2 0 0 16,1 0 1-16,-1 0-1 15,5 0 1-15,-5 0-1 16,4 0 0-16,-3-4-2 15,0 4 0-15,0-9 0 16,-1 9 1-16,-4 0 0 16,-1-3 0-16,-1 3 0 15,-1 0 2-15,1 0 0 16,-2 0 0-16,3 3-1 16,-1-3 0-16,1 0-1 0,4 9 0 15,-3-9 0-15,2 0-1 16,0 0 0-16,2 0-1 15,-4 0 3-15,2 4-2 16,-2-4 1-16,3 9 0 16,0-3 1-16,1-3-1 15,3 2 0-15,2 1-1 16,2-6 2-16,4 0 0 16,0 6-3-16,3-6 1 15,5 0 0-15,1 0 0 16,3 0 2-16,0-6-2 15,2 6 1-15,-1 0 1 16,2 0 0-16,-3 0 1 0,-2 0-1 16,1 6-1-16,-4-6 2 15,0 5-1-15,-1 1-1 16,-3 0 0-16,3 0 1 16,-3 0-1-16,0 0 0 15,1-6 0-15,-2 8-2 16,-2-8 2-16,0 6 1 15,-2-6-2-15,1 0 2 16,-3 0 1-16,-1-5 0 16,-3 5 0-16,0-7 2 15,0 7-2-15,3-2 0 16,2 2 1-16,1 0-2 16,3-6 0-16,6 6 0 0,2-8-2 15,1 4 1-15,1 1 0 16,-3-3 1-16,-2-1 1 15,-3 7-2-15,-10 0 0 16,-2 0 0-16,-3 0 0 16,-8 4 0-16,0-4 0 15,-5 10 0-15,1-7 0 16,-5 2 0-16,4 5 0 16,-1 0 0-16,-1-1 0 15,0 7 0-15,-1 0 0 16,-5 1 0-16,-2-1 0 15,-5-1 0-15,-13-15 0 16,11 18 0-16,-11-18 0 0,0 0 0 16,0 0 0-16,-17 5 0 15,17-5-95 1,0 0-52-16,0 0-7 16,19-21 2-16,4 14-5 0,4-5-2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8:49.77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-16 158 167 0,'0'0'117'0,"-18"6"-10"15,18-6-9 1,0 0-3-16,0 0 3 0,0 0-4 16,0 0-14-16,0 0-13 15,0 0-16-15,22 0-13 16,-22 0-27-16,31 6-11 15,-12-6 0-15,6 0 0 16,0 5 0-16,2-5 0 16,0 0 0-16,2 0 0 15,5 4 0-15,2-4 0 16,0 0 0-16,5 0 0 0,4 0 0 16,5-4 0-1,6-1 0-15,6-3 0 16,4 2 0-16,4-3 0 15,3 3 0-15,4 2 0 0,-1 4 0 16,2-6 0-16,1 6 0 16,-1 0 0-16,1 6 0 15,2-6 0-15,2 0 0 16,5-6 0-16,4-1 0 16,5 2 0-16,3-5 0 15,4 4 0-15,1-5 0 16,1 4 0-16,1 0 0 0,2 0 0 15,0 7 0-15,3-10 0 16,-1 3 0 0,1 7 0-16,-1-5 0 15,0-2 0-15,3 2 0 0,-5 5 0 16,-2 0 0-16,-1 0 0 16,-5 0 0-16,-3-3 0 15,-1 3 0-15,-1 0 0 16,-9 0 0-16,-2-8 0 15,-4 8 0-15,-4-6 0 16,-3 6 0-16,-3-2 0 16,-4 2 0-16,-4-6 0 15,-3 6 0-15,-4-5 0 16,-4 5 0-16,-4-5 0 16,-2 5 0-16,-2 0 0 15,-1 0 0-15,0 5 0 16,-1 3 0-16,-2-4 0 0,-2 2 0 15,1-6 0-15,-3 0 0 16,-2 5 0-16,-4-5 0 16,-5-5 0-16,-3 5 0 15,-6-6 0-15,-16 6 0 16,23-4 0-16,-23 4 0 16,0 0 0-16,0 0 0 15,14 0 0-15,-14 0 0 16,0 0 0-16,0 0 0 15,0 0-4-15,0 0-139 16,0 0-4-16,-18 5-24 16,18-5-5-16,-16-8-7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8:55.94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-7 117 129 0,'0'0'74'0,"0"0"-4"16,0 0-2-16,0 0-4 16,0 0 2-16,0 0-2 15,0 0 1-15,15-8-2 16,-15 8-1-16,0 0-1 0,0 0-7 15,0 0-6-15,0 0-11 16,0 0-3 0,15 13-10-16,-15-13-7 15,0 0-8-15,20 0-9 0,-20 0-1 16,23 0 2-16,-23 0 3 16,26-8-5-16,-26 8 4 15,25-5-3-15,-25 5-1 16,19 0 2-16,-19 0-2 15,20 5 1-15,-20-5-3 16,26 0 2-16,-9 4-3 16,2-4 3-16,0 7-2 15,4-7 5-15,0 5-1 16,3-5-1-16,2 0 0 16,2 0 1-16,0 0 5 15,5-8-5-15,2 3 3 16,4-1-13-16,-3-4 12 0,3 8-4 15,-4-4 4-15,-1 0-4 16,-6 6 0-16,-4 0 1 16,-2 6-5-16,-3-6 13 15,1 7-7-15,1-7 0 16,1 3-1-16,9-3 1 16,3 0 0-16,2 0-2 15,4 0 7-15,2-3-8 16,1 3-3-16,3 0 4 15,4 0 2-15,-1 0 0 16,5 0-7-16,7 0 6 16,7 0 0-16,2 0 2 0,6-6 5 15,5 2-11-15,3-2 5 16,-1-1-4-16,0-1 9 16,-3 1-9-16,-2 1 4 15,-2-2-5-15,-3 4 5 16,-3 4-2-16,-3-3 1 15,0 3-1-15,-3 0 1 16,1-7 1-16,-3 7-3 16,0 0 2-16,-1 0-1 15,-2 0 1-15,1 0 1 16,-2 0 0-16,1 0-1 16,1-3 0-16,-3 3 1 15,2 0-1-15,0-6 0 0,2 6 0 16,-1 0 1-16,-1 0 0 15,1 0 1-15,-1 0 0 16,1 0 1-16,-7 0-3 16,-1 0 0-16,-1-7 0 15,-7 4 0-15,1 3 0 16,-8-9 0-16,-3 9-2 16,-9-6 1-16,1 6 2 15,-11 0 1-15,0 0-2 16,-17 0 0-16,15 0 0 15,-15 0 0-15,0 0 0 16,0 0 0-16,0 0 0 16,0 0 0-16,-10 18 0 0,10-18-51 15,0 0-67-15,0 0-32 16,-18 20 3-16,18-20-3 16,-8 26 1-16,3-6-6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8:57.24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-4 112 183 0,'0'0'109'16,"0"0"13"-16,21 0-10 0,-21 0-6 15,16-6-14-15,-16 6-12 16,21-5-8-16,-21 5-18 16,21 0-16-16,-21 0-16 15,22-4-12-15,-22 4-9 16,29 4 0-16,-7-4-1 15,4 4 2-15,5-4-4 16,9 0 3-16,6 0-2 16,5 6 1-16,6-6 0 15,3 0 1-15,2 0 0 16,-1 0-1-16,-4 0 1 16,-1 0-1-16,-2 0 2 0,3-6 0 15,-1 6-3-15,4-8 2 16,4 0-2-16,6 0 1 15,3-4 0-15,7 5 0 16,2-3-1-16,-2 5 1 16,1 5 2-16,-3 0-3 15,-5 0 1-15,-2 0 1 16,0 8-1-16,3 1 0 16,-2-9 0-16,4 4-1 15,3-4 1-15,5 0 0 16,1-6-1-16,4-1 1 15,-5 2 1-15,-2 5-1 16,-1-7-1-16,-3 7 3 0,-5-6 0 16,-2 6 1-16,0-4-1 15,0-2-1-15,0 0 2 16,2 1 0-16,-4 1-3 16,2-2 0-16,-4 0 0 15,-4 6 0-15,-1 0 0 16,-5 0 0-16,-2 7 0 15,-6-1 0-15,3-6 0 16,0 0 0-16,-2 0 0 16,1 0 0-16,-1-7 0 15,-2 7 0-15,0 0 0 16,-7 0 0-16,-3 0 0 16,-8 6 0-16,-3-2 0 0,-2 5 0 15,-6 0 0-15,-4-6 0 16,0 3 0-16,-15-6 0 15,26 7 0-15,-26-7 0 16,19 0 0-16,-19 0 0 16,15-7 0-16,-15 7 0 15,0 0 0-15,0 0 0 16,0 0 0-16,0 0 0 16,0 0 0-16,0 0 0 15,14 22-42-15,-14-22-91 16,0 0-12-16,-6 14-4 15,6-14-1-15,0 0-9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9:02.10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56 155 0,'0'0'94'0,"0"0"-15"31,0 0-14-31,0 0-2 16,0 0-3-16,0 0-1 15,0 0-2-15,14-3 0 16,-14 3 1-16,17-4 5 16,-17 4-3-16,23-9-9 0,-23 9-12 0,28-3-10 15,-28 3-10-15,32 0-6 0,-17-4-11 32,5 4-2-32,2 0 0 0,3-6 0 15,-2 6 0-15,6 0 0 31,1-5 0-31,0 5 0 0,2 0 0 16,1 0 0-16,1 7 0 16,2-3 0-16,1-4 0 15,2 7 0-15,5-7 0 0,2 0 0 0,6 0 0 32,2 0 0-32,4-4 0 15,1 0 0-15,-2-4 0 16,-1 3 0-16,-2 5 0 0,-4-3 0 15,-3 3 0-15,0 3 0 16,3-3 0-16,-3 0 0 16,8 5 0-1,5-5 0-15,7 0 0 16,3-5 0-16,3 2 0 0,0-3 0 16,0-1 0-16,4 7 0 15,-6-4 0-15,-4 4 0 16,0 0 0-16,-3 0 0 15,1 0 0-15,4 0 0 16,0 3 0-16,1-3 0 16,2 0 0-16,2 6 0 15,1-6 0-15,-1 7 0 0,1-3 0 16,0 1 0 0,-1 4 0-16,0-1 0 15,2 4 0-15,-1-4 0 16,2 1 0-16,-3-4 0 0,-2-5 0 15,-4 6 0-15,-5-6 0 16,-10 0 0-16,-6-6 0 16,-9 6 0-16,-9 0 0 15,-7 0 0-15,-1 0 0 16,-7 0 0-16,2 0 0 16,1 0 0-16,-2 0 0 15,3-7 0-15,1 0 0 16,1 1 0-16,-1 1 0 0,7-4 0 15,-1 9 0 1,1 0 0-16,2 0 0 16,2 10 0-16,6-4 0 15,2 4 0-15,6 1 0 0,1-2 0 16,5-7 0-16,2 4 0 16,3-6 0-16,-2 0 0 15,0 0 0-15,1 0 0 16,-4 0 0-16,-3-6 0 15,-5 6 0-15,-2-2 0 16,-2 2 0-16,-1 0 0 16,1-6 0-16,-1 0 0 15,2 1 0-15,-3 0 0 16,3-3 0-16,-3 4 0 16,1-8 0-16,-6 7 0 15,-2-2 0-15,-4 1 0 16,-6 6 0-16,0 0 0 0,-19 0 0 15,26 0 0-15,-26 0 0 16,24 0 0-16,-24 0 0 16,18 0 0-16,-18 0 0 15,0 0 0-15,0 0 0 16,0 0 0-16,8 17 0 16,-8-17 0-16,0 0 0 15,-15 15-147-15,15-15-5 16,0 0-5-16,0 0-4 15,10-18-6-15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6:06:01.9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FDCD1E-EA4C-43E5-B76D-86153C48618D}" emma:medium="tactile" emma:mode="ink">
          <msink:context xmlns:msink="http://schemas.microsoft.com/ink/2010/main" type="inkDrawing" rotatedBoundingBox="10612,9165 10826,9382 10611,9593 10398,9375" semanticType="callout" shapeName="Other">
            <msink:sourceLink direction="to" ref="{84971E35-1F31-42AD-AE66-65D9DD76A916}"/>
          </msink:context>
        </emma:interpretation>
      </emma:emma>
    </inkml:annotationXML>
    <inkml:trace contextRef="#ctx0" brushRef="#br0">217 0 196 0,'0'0'92'16,"-12"6"0"-16,12-6-27 0,-18 7-11 16,18-7 3-16,-17 15-2 15,17-15-4-15,-24 15-10 16,9-7-6-16,2 1-6 16,-5 3-3-16,2 3-5 15,-1-3-8-15,1 3-3 16,0 1-4-16,6-1 0 15,-3-2 3-15,10 0 7 0,3-13-2 16,-10 24 0-16,10-24 0 16,0 12-2-1,0-12 0-15,0 0-1 16,0 0-4-16,0 0-5 0,0 0 0 16,0 0 0-16,0 0-1 15,20 8 0-15,-20-8 0 16,28 0 1-16,-9 7-1 15,4-1 1-15,-2-2-3 16,7 7 1-16,-4-3 1 16,1 4-1-16,-5 0 0 15,1-2-1-15,-2-3 1 16,-3-2 0-16,-1-5 1 0,-15 0-1 16,22 0-1-1,-22 0 2-15,0 0-2 16,0 0-47-16,4-9-57 15,-4 9-37-15,0 0 5 0,-11-13-3 16,11 13-6-16,-5-26-4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9:07.60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62 156 0,'0'0'96'16,"0"0"-19"-16,0 0-7 15,0 0-1-15,14 10-3 16,-14-10 2-16,0 0 9 0,15 0-1 15,-15 0-5-15,0 0-10 16,20 5-9-16,-20-5-11 16,22 0-9-16,-22 0-21 15,28 0-11-15,-9 0 0 16,0-4 0-16,-2-2 0 16,4 6 0-16,-3 0 0 15,-2 0 0-15,0 0 0 16,2 6 0-16,-1-6 0 15,0 8 0-15,4 2 0 16,-1-5 0-16,6-5 0 16,2 0 0-16,4 0 0 0,2-4 0 15,2-2 0-15,0-3 0 16,-1 9 0-16,-4-8 0 16,2 8 0-16,0-6 0 15,-4 6 0-15,-1 0 0 16,5-4 0-16,3 4 0 15,2-8 0-15,7 1 0 16,3 3 0-16,2-6-2 16,3 2-9-16,1-1 9 15,-1 5 3-15,-3 4-2 16,-2-7-8-16,1 7 9 16,-1 0 1-16,1 0 1 15,0 0-1-15,5 0 1 0,0 0-1 16,6 0 0-16,2 5 0 15,2-5-1-15,0 0 0 16,0 0 2-16,-1 0-1 16,-3 3-1-16,-2-3 0 15,-5 0 1-15,-4 7 0 16,-5-7 0-16,-2 9 8 16,-4-5-9-16,-4 2 0 15,-1-6 0-15,-4 12 0 16,2-5 0-16,-2 0 0 15,1-4 0-15,-1 4 0 16,3-7 0-16,3 0 0 16,0 0 0-16,2-9 0 0,1 9 0 15,3-5 0-15,-1 5 0 16,3 0 0-16,1 0 0 16,0 0 0-1,1 0 0-15,0 5 0 0,4-5 0 16,-2 6 0-16,3-6 0 15,-1-6 0-15,2 6 0 16,1-4 0-16,-3 4 0 16,1-10 0-16,1 10 0 15,-1-7 0-15,1 7 0 16,2 0 0-16,-1-4 0 16,4 4 0-16,0-7 0 15,1 7 0-15,2-5 0 0,-2 5 0 16,-2-9 0-16,1 9 0 15,-1-6 0-15,-4 6 0 16,0 0 0 0,-3 0 0-16,1 0 0 0,-1 0 0 15,1 0 0-15,-4 0 0 16,1 0 0-16,5 6 0 16,-2-6 0-16,3 0 0 15,0 0 0-15,0 0 0 16,-3 0 0-16,4 0 0 15,-2 0 0-15,1 0 0 16,-5 0 0-16,0 0 0 16,-2 0 0-16,-1 8 0 0,1-8 0 15,-3 3 0 1,2-3 0-16,1 0 0 16,1 0 0-16,2 0 0 15,1 0 0-15,2 0 0 0,-2-3 0 16,-2 3 0-16,-1-9 0 15,-8 9 0-15,-1 0 0 16,-9-6 0-16,-2 6 0 16,-5 0 0-16,-6 0 0 15,-15 0 0-15,16-4 0 16,-16 4 0-16,0 0 0 16,0 0 0-16,0 0 0 15,-20 7-30-15,5 2-112 16,15-9 2-16,-22 6-14 15,22-6-2-15,-15-3-12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7T22:29:20.27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33 95 0,'0'0'61'16,"0"0"1"-16,0 0-5 15,0 0 0-15,0 0-1 16,0 0 0-16,0 0-3 0,0 0 4 16,16-7 0-16,-16 7 7 15,17 0 7-15,-17 0 0 16,19 0-9-16,-19 0-8 15,23 0-8-15,-23 0-9 16,31 0-30-16,-14-4-7 16,2 4 0-16,1 0 0 15,0 0 0-15,0-4 0 16,0 4 0-16,2 0 0 16,2 4 0-16,1-4 0 15,6 4 0-15,1-4 0 16,4 7 0-16,2-7 0 15,3 0 0-15,3 0 0 0,2 0 0 16,1 0 0-16,-1 0 0 16,3-7 0-16,-1 7 0 15,4-7 0-15,0 7 0 16,2-4 0-16,1 4 0 16,0 0 0-16,1-7 0 15,0 7 0-15,1 0 0 16,-1 0 0-16,-3 0 0 15,-4 0 0-15,0 0 0 16,-4 0 0-16,-5 0 0 16,0-6 0-16,-8 6 0 15,1 0 0-15,-1 0 0 16,-4 0 0-16,1 0 0 0,0 4 0 16,-2-4 0-16,-2 8 0 15,-2-8 0-15,-8 0 0 16,-15 0 0-16,0 0 0 15,0 0 0-15,0 19-12 16,0-19-145-16,-19 4-6 16,19-4-18-16,-21-14-17 15,25-1-2-15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6:14:45.18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 25 103 0,'-22'0'95'16,"22"0"-18"-16,0 0-17 15,0 0-9-15,0 0-4 16,0 0-2-16,0 0-2 0,0 0-3 16,0 0 4-1,0 0 8-15,0 0 9 16,0 0 1-16,0 0-5 15,0 0-7-15,0 0-8 0,0 0-8 16,0 0-11-16,0 0-12 16,0 0-11-16,0 0-1 15,20 0-1-15,-20 0-1 16,0 0 2-16,0 0 1 16,24 0-1-16,-24 0 1 15,0 0 1-15,0 0-1 16,25 0 1-16,-25 0 1 15,22 6-3-15,-22-6 1 16,25 0 0-16,-25 0 0 16,31 0 0-16,-31 0-1 15,28 0-1-15,-28 0 2 16,23 0 1-16,-23 0-1 0,0 0 0 16,26 12 1-16,-26-12-1 15,21 0 0-15,-21 0 1 16,28 0-2-16,-28 0 1 15,32-16 0-15,-32 16-1 16,36-4-1-16,-36 4 2 16,35 0 0-16,-35 0-1 15,31 0 1-15,-31 0 0 16,31 13 0-16,-31-13 0 16,31 0 1-16,-10 0-1 15,-3 7 0-15,2-7-1 16,2 0 1-16,0 0 0 15,-4 0 1-15,-18 0 0 0,35 0-2 16,-35 0 1-16,29 3 2 16,-29-3-2-16,23 9 1 15,-23-9-1-15,27 9 0 16,-27-9 0-16,30 0-1 16,-30 0 1-16,36 0-1 15,-36 0 1-15,38-9-1 16,-38 9 1-16,31 0-1 15,-31 0 1-15,29 0 0 16,-29 0 0-16,23 0 0 16,-23 0 0-16,24 9 0 15,-24-9-1-15,29 0 1 16,-29 0 2-16,36 0-1 0,-14 0 0 16,0 0 1-16,2 0 0 15,1-9-1-15,-3 9 0 16,1 0 0-16,-1 0-2 15,-2 9 1-15,2-9-1 16,0 5 1-16,-2-5-2 16,-20 0 2-16,38 0-1 15,-38 0 1-15,34 5-1 16,-14-5 1-16,-20 0-1 16,33 0 1-16,-33 0 0 15,32 0-1-15,-32 0 0 16,35 0 2-16,-35 0-2 15,33 0 0-15,-33 0 1 0,31-6 0 16,-31 6 0-16,29 0 1 16,-29 0 0-16,25-9-1 15,-25 9 1 1,22 0 0-16,-22 0 0 0,22 0-1 16,-22 0 0-16,27-11-1 15,-27 11 1-15,36 0 0 16,-36 0 1-16,36 0 0 15,-16 0-1-15,-2 0 1 16,2 0-1-16,0 0 1 16,0 0-1-16,0 0 0 15,2 0 0-15,2 0-1 16,-4 0 0-16,0 0 0 0,1 0 2 16,-1 0-2-1,-20 0 1-15,35 7-2 16,-35-7 2-16,27 9-1 15,-27-9 1-15,24 5 1 0,-24-5-1 16,23 8 0-16,-23-8 0 16,28 0 1-16,-28 0-1 15,32 0 0-15,-32 0-1 16,36 8 1-16,-16-8 1 16,-20 0-1-16,37 0 0 15,-17 0 2-15,-20 0-1 16,36 0 0-16,-18 0 0 0,2 6 1 15,2-6-1 1,3 0 0-16,1 0-1 16,-1-6-1-16,4 6 1 15,-3 0 0-15,-1 0-1 0,-1 0 0 16,-1 0 0-16,-3 0 1 16,-2 0 0-16,-18 0 0 15,35 0 0-15,-35 0 0 16,34 0 2-16,-34 0 0 15,37 0-2-15,-37 0 0 16,34-8 0-16,-34 8 2 16,35 0-2-16,-35 0 0 15,34 0 0-15,-16 0-1 16,2 0 1-16,2 0 1 16,3 0-2-16,-1 0 0 15,1 0 1-15,4 0 0 16,-1 0-1-16,1 0 1 0,0-8 0 15,-2 8 0-15,-2 0 1 16,4 0 0-16,-1-5 0 16,-3 5 0-16,4 0 0 15,-5-12 0-15,-4 12-1 16,0-6 0-16,-20 6 0 16,30-3-1-16,-30 3 0 15,0 0 0-15,19 0 1 16,-19 0-1-16,0 0 1 15,0 0 0-15,0 0 0 16,0 0 0-16,0 0 0 16,0 0 0-16,0 0-1 15,0 0 1-15,0 0 0 0,20 0 0 16,-20 0-1-16,0 0 1 16,0 0 0-16,0 0 0 15,21 3 0-15,-21-3 0 16,0 0 1-16,28-6 0 15,-28 6 1-15,27-13-1 16,-27 13 1-16,31-6 0 16,-31 6 1-16,29-8-3 15,-29 8 1-15,27 0-1 16,-27 0-1-16,18 0 1 16,-18 0-1-16,0 0-1 15,24 0 0-15,-24 0 2 16,0 0 0-16,23 0-1 0,-23 0 0 15,0 0 1-15,24 0-1 16,-24 0 2-16,0 0-2 16,22 0 0-16,-22 0 1 15,0 0 0-15,20-9-1 16,-20 9 1-16,0 0 0 16,25 0 0-16,-25 0 0 15,18-10 1-15,-18 10-1 16,0 0-1-16,27 0 2 15,-27 0 0-15,0 0 0 16,0 0 0-16,0 0-1 16,24 9 0-16,-24-9 1 15,0 0 0-15,18 2 0 0,-18-2-3 16,0 0 3-16,26 0-2 16,-26 0 0-1,19 0 0-15,-19 0 1 16,0 0-1-16,24 0 1 0,-24 0 1 15,0 0-1-15,22 0-1 16,-22 0 2-16,0 0 0 16,22 0-1-16,-22 0 0 15,0 0 2-15,20 0-2 16,-20 0 0-16,0 0 1 16,0 0 0-16,21-11 0 15,-21 11-2-15,0 0 2 0,0 0 0 16,0 0 0-16,0 0 0 15,0 0 1-15,0 0 0 16,0 0 0 0,0 0-37-16,0 0-85 15,0 0-16-15,0 0-2 0,-23 9-6 16,23-9 0-16,-22 2-8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6:14:48.08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-3 192 124 0,'0'0'80'15,"0"0"-8"-15,0 0-13 16,0 0-8-16,0 0-2 15,0 0 7-15,0 0 7 16,0 0 10-16,20 0-7 16,-20 0-5-16,0 0-2 15,0 0-5-15,0 0-9 16,0 0-15-16,0-17-18 16,0 17-26-16,0 0-10 15,0 0-6-15,-18-28-4 0,18 28-1 16,0 0 1-16,0 0 2 15,7-18 4-15,-7 18 11 16,0 0 10-16,0 0 12 16,13-22 7-16,-13 22 10 15,0 0 3-15,0 0 2 16,0 0 0-16,0-22-1 16,0 22 0-16,0 0-3 15,0 0-2-15,0 0-7 16,0 0-3-16,0 0-2 15,11-19 1-15,-11 19-3 16,0 0-1-16,0 0-3 16,0 0-2-16,0 0 1 0,0 0-2 15,0 0 1-15,0 0-2 16,0 0 1-16,18-17-1 16,-18 17 1-16,0 0 1 15,0 0-2-15,0 0 2 16,0 0-1-16,0 0 1 15,0 0 0-15,0 0 0 16,0 0 0-16,0 0-1 16,0 0 0-16,0 0 0 15,0 0-1-15,0 0 1 16,0 0-1-16,0 0 0 16,0 0 0-16,0 0 0 15,20-5 1-15,-20 5 0 0,0 0 0 16,0 0 0-16,0 0 0 15,0 0 0-15,20 0 1 16,-20 0-1 0,0 0 0-16,25 9 0 0,-25-9 0 15,26 9 0-15,-26-9 0 16,27 0 0-16,-27 0 0 16,35 7-1-16,-35-7 1 15,34 0 0-15,-14 0 0 16,-20 0-1-16,34-15 1 0,-34 15 0 15,35-5 0-15,-35 5 2 16,29-5-2-16,-29 5 0 16,31 0 0-16,-31 0 1 15,31-5-1-15,-31 5-1 16,34 0 1-16,-14 0-1 16,-20 0 1-16,35 0 0 0,-17 0 0 15,-18 0 0-15,38-10 0 16,-18 10 0-1,3 0-1-15,1-4 2 16,3 4-1-16,0-7-1 0,3 7 2 16,0-10-2-16,-2 10 2 15,1-6-1-15,-2 6 0 16,-4 0 0-16,1 0 0 16,-2 0 1-16,0 0-1 15,-2 0 1-15,1 0-1 16,1 0 1-16,0 0-1 15,2 0 1-15,-1 0-1 16,1 0 0-16,1 0 0 0,-1 6 0 16,1-6 0-1,-1 11 0-15,-1-11 2 16,3 6-3-16,-4-6 0 16,3 0 1-16,2 5 0 0,-1-5-1 15,1 0 1-15,0 0 0 16,4 0-1-16,2 0 0 15,-3 0 2-15,1-5-2 16,-2 5 1-16,2 0-1 16,-4 0 1-16,2 0 0 15,-5 0 0-15,0 0 1 16,-1 0-1-16,-3 0 1 16,2 0-3-16,2 0 3 15,-3 0-1-15,3 0 1 16,1 0-2-16,-1 0 1 15,0 0 0-15,-1-5 0 16,-1 5 2-16,-2 0-4 0,-2 0 3 16,-18 0-1-16,33 5-1 15,-33-5 1-15,31 0 0 16,-31 0 0-16,29 5 0 16,-29-5 2-16,30 0-2 15,-30 0 0-15,29 13 0 16,-29-13 1-16,30 0-2 15,-30 0 1-15,29 9 0 16,-29-9 0-16,30 0-1 16,-30 0 1-16,35 8 0 15,-35-8 0-15,33 0 0 16,-33 0 1-16,32 0-1 16,-32 0 1-16,33 0-1 0,-33 0 0 15,27 0 1-15,-27 0-1 16,24 6 0-16,-24-6 1 15,29 0-1-15,-29 0-1 16,25 0 1-16,-25 0 0 16,24 0-1-16,-24 0 2 15,23 0 0-15,-23 0-1 16,19 0-1-16,-19 0 2 16,0 0-1-16,23 0 0 15,-23 0 0-15,20 0 0 16,-20 0 0-16,20 0 0 15,-20 0 0-15,24 0 1 0,-24 0-1 16,23 0 0-16,-23 0 0 16,24 0 1-16,-24 0-1 15,23 0 0-15,-23 0 0 16,19 4 1-16,-19-4-1 16,21 0 0-16,-21 0-1 15,22 0 1-15,-22 0-1 16,24 0 0-16,-24 0 1 15,25-6 1-15,-25 6 0 16,26 0 1-16,-26 0-1 16,21-11 0-16,-21 11 0 15,22 0 0-15,-22 0-2 16,18 0 0-16,-18 0 0 0,20-6 0 16,-20 6 1-16,0 0-1 15,0 0 1-15,22 0 1 16,-22 0 0-1,0 0-1-15,0 0 1 0,0 0 2 16,0 0-3-16,0 0 2 16,0 0 0-16,0 0 0 15,0 19 0-15,0-19-10 16,0 0-106 0,-15 22-20-16,15-22-7 0,-21 8-1 15,21-8-7-15,0 0-2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33:58.54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27-5 69 0,'-18'15'77'16,"18"-15"-14"-16,-19 24-43 15,19-24-21-15,-9 25 7 0,9-25 17 16,-5 22 19-16,5-22 18 15,0 0 22-15,0 0 12 16,0 0 10-16,0 0-5 16,0 0-12-16,0 0-20 15,0 0-19-15,0 0-18 16,0 0-13-16,0 0-11 16,0 0-6-16,0 0-1 15,0 0 1-15,0 0-1 16,23-6 1-16,-23 6 2 15,37 0-2-15,-14 0 1 16,8 0 0-16,2 0 0 16,7 0-1-16,-2 0 0 0,2 0 1 15,-4 0-1-15,4-12 1 16,-5 12 0-16,-5 0-1 16,-1-6 1-16,-1 6 0 15,-3 0-1-15,4 0-1 16,0 0 1-16,2 0 1 15,5 0-2-15,-1-4 0 16,3 4 2-16,0 0-1 16,0 0 1-16,0 0 0 15,-1 0 0-15,-5 0 0 16,1 0 0-16,1 0 0 16,-1 0 0-16,3 6-2 15,1-6 1-15,1 9 0 0,4-9 0 16,1 7 0-16,1-7 0 15,1 0 1-15,0 0-2 16,1 0 1-16,-3 0 0 16,3 0 0-16,-3 3 1 15,-1-3-2-15,2 0 1 16,-4 8-1-16,5 0 1 16,-2-2 1-16,3-6-2 15,-1 4 1-15,4-4-1 16,2 0 1-16,-2 0 0 15,4-6 0 1,-3 6 0-16,-1-12 0 16,-1 12 0-16,-3-8 0 0,-5 8 0 0,0 0 0 15,-4 9 0-15,-1 0-1 16,1-9 1-16,-2 7 1 16,3-7-1-16,-1 0 0 15,0 0 0-15,-1 0 1 16,-4 0 1-16,1 0-2 15,-8 0 0-15,1 11 0 16,-3-3 1-16,0-2-1 16,2 6 0-16,3-5 0 0,4-7-2 15,5 4 3-15,4-4-2 16,7-4 1-16,0-2-1 16,6-7 2-16,-2 7 0 15,0-8-2-15,-2 9 1 16,-2 5 0-16,-2-7 1 15,-3 7-1-15,-2 0 1 16,3 0-3-16,-3 4 3 16,2-4 0-16,0 0 1 15,0 6-1-15,3-6 0 16,-2 0 0-16,-1 0 0 16,-4 11-1-16,-1-11 0 0,-3 0-1 15,1 7 1-15,-3-7 0 16,-3 4 0-16,2-4 0 15,0 9 0-15,2-9 0 16,5 5 1-16,2-5 0 16,0 5-2-16,3-5 2 15,4 5-1-15,2-5 1 16,4 11-1-16,2-11 0 16,1 0 0-16,-2 0 0 15,1 0 1-15,-3 0-2 16,-1 0 2-16,-7 0 0 15,-3 0-1-15,-2 0 0 16,2 0 0-16,-4 6 0 0,-1-6 0 16,0 7 1-16,-1 5-2 31,-1-8 0-31,-3 3 3 16,2 3-2-16,-1-3 1 15,-1-7-1-15,2 0 3 16,0 0-3-16,-1 0 0 15,-6 0 0-15,-1-7 0 16,-25 7 0-16,31 0 0 16,-31 0 0-16,0 0 0 0,0 0 0 15,0 0 0-15,0 0 0 16,0 0 0 0,0 0 0-16,18 13 0 15,-18-13 0-15,0 0 0 0,0 0 0 16,0 0 0-16,0 0 0 15,0 0 0-15,0 0 0 16,-24-7 0-16,24 7-124 16,8-29-28-16,14 9-8 15,10-4-2-15,21 4-8 16,5-15-2-16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39:27.017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9 199 19 0,'0'-23'7'0,"0"23"5"0,0-25 0 16,0 25 6-16,0 0 6 16,0-18 3-16,0 18 4 15,0 0 1-15,0 0 0 16,0 0-3-16,0 0-5 16,0 0-5-16,0 0-6 15,-12-26-4-15,12 26-4 16,0-20 0-16,0 20-2 0,14-20-1 15,-14 20 2-15,16-20-1 16,-16 20 1-16,20-12-2 16,-20 12 2-16,0 0 3 15,0 0 7-15,0 0 4 16,20-11 0-16,-20 11 0 16,0 0 1-16,0 0 1 15,0 0-2-15,0 0-3 16,0 0-8-16,0 0-3 15,0 0-2-15,0 0-1 16,0 0 1-16,19-17-1 16,-19 17 1-16,0 0 0 15,0 0 1-15,0 0 0 0,0 0-2 16,19 0 1-16,-19 0-1 16,0 0-1-16,0 0 0 15,0 0 0 1,24-7 0-16,-24 7 2 0,0 0 2 15,0 0 0-15,0 0 0 16,24 0 1-16,-24 0 1 16,0 0 0-16,0 0-1 15,21 4 0-15,-21-4 0 16,0 0 1-16,0 0 1 16,19 0 2-16,-19 0 0 15,0 0 0-15,0 0 1 16,0 0 0-16,0 0-2 0,25 21 0 15,-25-21-1-15,0 0-2 16,29 20 1-16,-29-20 0 16,0 0 0-16,25 9 2 15,-25-9 1-15,0 0 1 16,0 0 1-16,20 10 1 16,-20-10-1-16,0 0 0 15,0 0 0-15,19 0 0 16,-19 0-1-16,0 0-2 0,21 10 0 15,-21-10 1 1,0 0 0-16,26 18 2 16,-26-18-2-16,0 0 0 15,25 9 0-15,-25-9 0 0,0 0-2 16,27 0 2-16,-27 0-1 16,0 0-1-16,24 15 0 15,-24-15 0-15,18 9 1 16,-18-9-1-16,22 11 0 15,-22-11-3-15,31 12 0 16,-31-12 0-16,31 10 1 16,-31-10-1-16,34 8-1 0,-34-8 0 15,31 11 1-15,-31-11 1 16,25 0-1 0,-25 0-1-16,19 8 0 15,-19-8 0-15,0 0 1 0,23 0-1 16,-23 0-1-16,0 0 0 15,0 0 1-15,27 0 2 16,-27 0-2-16,0 0 2 16,26 14 0-16,-26-14-1 15,22 0-1-15,-22 0 1 16,20 0 0-16,-20 0-3 16,23 6 1-16,-23-6-2 15,27 0-3-15,-27 0 4 16,28 0 0-16,-28 0-2 15,25 6 1-15,-25-6 0 16,24 0 0-16,-24 0 0 16,23-6 4-16,-23 6-6 0,22 0 4 15,-22 0-2-15,22 0 0 16,-22 0 0-16,0 0 0 16,22-10 0-16,-22 10 0 15,0 0 0-15,0 0 0 16,0 0 0-16,0 0 0 15,0 0 0-15,18 0 0 16,-18 0 0-16,0 0 0 16,20 0 0-16,-20 0 0 15,0 0 0-15,0 0 0 16,23-9 0-16,-23 9 0 16,0 0 0-16,0 0 0 15,0 0 0-15,0 0 0 0,0 0 0 16,0 0 0-16,22 0 0 15,-22 0 0-15,0 0 0 16,0 0 0-16,24-14 0 16,-24 14 0-16,0 0 0 15,0 0 0-15,0 0 0 16,0 0 0-16,18-9 0 16,-18 9 0-16,0 0 0 15,0 0 0-15,23 7 0 16,-23-7 0-16,22 0 0 15,-22 0 0-15,22 0 0 16,-22 0 0-16,0 0 0 16,24-7 0-16,-24 7 0 0,0 0 0 15,0 0 0-15,0 0 0 16,10 22 0-16,-10-22 0 16,0 0 0-1,0 24 0-15,0-24 0 0,0 0-62 16,0 22-54-16,0-22-9 15,0 0-15-15,0 0-7 16,-25 11-11-16,-2-22-3 16,7-4 47-16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41:07.29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3 140 0,'0'0'76'16,"0"0"-10"-16,0 0-9 0,0 0-3 15,0 0 4-15,0 0 18 16,0 0 10-16,0 0-8 15,0 0-7-15,0 0-8 16,0 0-8-16,0 0-4 16,0 0-11-16,0 0-21 15,0 0-19 1,0 0 2-16,0 0-3 16,0 0 1-16,0 0 1 0,0 0-2 15,0 0 1-15,0 0 0 16,0 0-1-16,20 10 1 15,-20-10 0-15,0 0 0 16,0 0 0-16,22 0 0 16,-22 0-1-16,0 0 1 15,20 0 1-15,-20 0-1 16,0 0 1-16,25 0-2 16,-25 0 2-16,18 0-1 15,-18 0 0-15,22 0 1 16,-22 0-1-16,22 0-1 15,-22 0 1-15,27 13 0 16,-27-13 1-16,33 6-1 0,-33-6 0 16,34 10 0-16,-14-10 0 15,-20 0 1 1,37 8-2-16,-37-8 1 16,36 0-1-16,-18 0 2 0,4 0-2 15,0 0 0-15,3 0 1 16,-1 0 0-16,1 0 0 15,-1 0 2-15,-1 0-1 16,1 0-2-16,-4 0 2 16,0 0 0-16,0 0-2 15,0 0 1-15,0 0 0 0,0 0 0 0,3 0-1 16,-1 0 0-16,2-6 1 16,1 6 0-16,-3-9 0 15,-2 9 0-15,-2 0-1 16,-18 0 1-16,34 0 0 0,-34 0 0 15,31 0 0-15,-31 0 0 16,33 0-1-16,-13 0 0 16,0 0 2-16,3 0-1 15,1 0 0 1,1 0-1-16,-1 0 2 0,1 0-2 16,-1 9 2-16,0-9-1 15,3 0 0-15,-2 0 0 16,2 0 0-16,-1 0-1 15,3 0 1-15,-2 0 1 16,4 0 0-16,-4 0 1 16,0 0-2-16,-1-9 1 15,1 9 0-15,-2 0-1 0,-1 0 1 16,0 9-1-16,-1-9 0 16,1 6-2-16,1-6 2 15,2 0-1 1,4 0 0-16,2 0 0 0,0-6 0 15,3 6 0-15,2-12 1 16,-5 12 1-16,5-2 0 16,-2 2 0-16,-5 0 0 15,4 0-1-15,-3 0 0 16,3-9 0-16,-3 9-2 16,-1 0 0-16,2-8 2 15,0 8-1-15,-3-7 0 16,1 7 2-16,2 0-1 0,-4 0 1 15,2 0-1 1,-4 0 1-16,8 0-1 16,-3 0-1-16,-1 0 0 15,4 0 0-15,-3 0 0 0,3 0-2 16,-1-8 5-16,1 8 0 16,-3 0 0-16,-3 0 1 15,4 0-1-15,-4 0 1 16,2 0-2-16,-2 8 1 15,4-3-2-15,-2-5-2 16,3 9 0-16,-3-9 1 16,5 0-1-16,0 0 1 15,3-9 0-15,-1 9 2 16,-4-5 1-16,1 5 0 16,-4 0-1-16,-1 0 1 15,-2 0-1-15,-3 0 0 16,-1 0-1-16,-1 2-1 0,-3-2 0 15,2 0-1-15,-4 0 1 16,2 0 0-16,-20 0 1 16,33 0 1-16,-33 0 0 15,29 0 0-15,-29 0 0 16,32 12 0-16,-12-12-1 16,-1 0 0-16,1 0 0 15,-1 0 0-15,5 0-2 16,-24 0 2-16,36 6 0 15,-36-6-1-15,31 0 1 16,-31 0-1-16,33 0 1 16,-33 0 0-16,33 0 2 15,-15 0-2-15,2-6 2 0,1 6 0 16,-21 0 2-16,35 0-1 16,-35 0 0-16,29 0-2 15,-29 0-1-15,22 10 0 16,-22-10-1-16,0 0 0 15,23 0-1-15,-23 0 2 16,0 0-1-16,20 12 2 16,-20-12-1-16,0 0 1 15,18 10 1-15,-18-10-2 16,0 0 0-16,13 21 0 16,-13-21 1-16,0 0-1 15,0 0 0-15,0 0 1 16,0 0 0-16,0 0 1 0,0 0-1 15,0 0-1-15,0 0-31 16,-27-6-91-16,7 6-20 16,2 12-27-16,-6-12-4 15,24 0-7-15,-38 22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5-10-16T19:41:10.14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-9 128 145 0,'0'0'101'0,"0"0"-5"15,-18 5-11-15,18-5-8 16,0 0-10-16,0 0-1 15,0 0 0-15,0 0-9 16,0 0-10-16,9-23-8 16,-9 23-5-16,0 0-5 15,0 0-4-15,0 0-10 16,0 0-14-16,0 0 0 16,18-6-2-16,-18 6 1 15,0 0 1-15,0 0-1 16,0 0-1-16,22 0 1 15,-22 0-1-15,22-8 2 16,-22 8 0-16,33 0-1 0,-33 0 0 16,34 0 1-16,-34 0 0 15,35 0 1-15,-35 0-2 16,27 0 1-16,-27 0 0 16,25 0-1-16,-25 0 0 15,31 0 1-15,-13-10-1 16,2 10-1-16,2-5 2 15,2 5-1-15,1-5 0 16,-1 5 1-16,-1 0-1 16,1 0 1-16,-1 5-1 15,3-5 0-15,-1 0-1 16,1 0 1-16,3 0-1 16,0 0 0-16,5 0 1 0,3 0 0 15,-1-5 0-15,0 5 1 16,2 0 0-16,-1-10-1 15,-1 10 1-15,-2 0 0 16,-1 0-2-16,2-7 1 16,-3 7 0-16,1 0-1 15,-4 0 2-15,2 0-1 16,-2-4 1-16,-2 4 0 16,-2 0 0-16,-1-6-1 15,-2 6 0-15,1 0-1 16,-3-12 0-16,2 9 0 15,0 3-1-15,0-10 3 16,-1 3 5-16,-2 7-6 0,2-5 1 16,-21 5 0-16,35 0 0 15,-35 0 0-15,34 0 0 16,-15 0-2-16,0 0-5 16,3 0 5-16,2 0 1 15,1 0-2-15,3 0 8 16,4 0-7-16,3 0 6 15,-1-9-4-15,4 9 5 16,2 0-7-16,-2 0 7 16,4 0-6-16,2 0-7 15,-1 0 7 1,-1 0-6-16,3 0 4 16,-3 0-4-16,0 0 6 0,1 0-7 15,-5 0 8-15,1 0-1 16,-5-8-1-16,-1 8 7 15,-4 0-5-15,-2 0 6 16,-3 0-7-16,-6 0 9 16,-18 0-5-16,32 0-2 15,-32 0 0-15,26 0-6 16,-26 0 5-16,23 11-6 16,-23-11 5-16,24 7-10 0,-24-7 7 15,31 6 2-15,-31-6 1 16,36 0-1-16,-36 0 1 15,40 13 0 1,-20-13 0-16,5 0 3 0,-3 0-3 16,2 5 0-16,-1-5 0 15,-1 0 0-15,-2 0 0 16,0 0-1-16,0 0 0 16,0 0 2-16,2 5-1 15,0-5 0-15,-1 0 1 16,3 0 2-16,0 0-2 15,-1 0 0-15,1 0-1 0,-2 0 0 16,-1 0 0-16,-21 0-1 16,33 0 0-1,-33 0-1-15,31 0 1 16,-31 0-1-16,33-5 2 16,-33 5-1-16,38 0 1 0,-17 0 1 15,3 0 1-15,1 0-1 16,-1 0 1-16,0 0-1 15,-3 0 0-15,-2 0-1 16,-19 0 1-16,34 8-1 16,-34-8-2-16,29 0 3 15,-29 0 1-15,24 8 1 16,-24-8 0-16,0 0 0 0,20 0 1 16,-20 0 1-1,0 0-1-15,0 0-2 16,0 0 0-16,0 0-1 15,0 0-77-15,0 0-67 0,0 0-11 16,0 0-2-16,0 0-7 16,-20-19 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6F40C-9CFB-41FA-A7DD-9957D7A5902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FC5D-9871-4F35-8795-D889C7B97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77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37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As we</a:t>
            </a:r>
            <a:r>
              <a:rPr lang="en-US" baseline="0" dirty="0" smtClean="0"/>
              <a:t> can see in the graph, the c = 3, then we need to return the F U …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76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That’s it for the </a:t>
            </a:r>
            <a:r>
              <a:rPr lang="en-US" altLang="zh-CN" dirty="0" err="1" smtClean="0"/>
              <a:t>camerini’s</a:t>
            </a:r>
            <a:r>
              <a:rPr lang="en-US" altLang="zh-CN" dirty="0" smtClean="0"/>
              <a:t> algorithm for a</a:t>
            </a:r>
            <a:r>
              <a:rPr lang="en-US" altLang="zh-CN" baseline="0" dirty="0" smtClean="0"/>
              <a:t>n undirected connected graph. Next I will introduce the MBST in a directed connected graph.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946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Spanning </a:t>
            </a:r>
            <a:r>
              <a:rPr lang="en-US" altLang="zh-CN" dirty="0" err="1" smtClean="0"/>
              <a:t>arobrescense</a:t>
            </a:r>
            <a:r>
              <a:rPr lang="en-US" altLang="zh-CN" baseline="0" dirty="0" smtClean="0"/>
              <a:t> is the MBST in a directed graph, it can be expressed as MBSA, we need to know the follow concept of it.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as we can see in the left graph, the red line forms a spanning tree and it is a MBSA.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44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dirty="0" err="1" smtClean="0"/>
              <a:t>camerini’s</a:t>
            </a:r>
            <a:r>
              <a:rPr lang="en-US" altLang="zh-CN" dirty="0" smtClean="0"/>
              <a:t> algorithm for MBSA</a:t>
            </a:r>
            <a:r>
              <a:rPr lang="en-US" altLang="zh-CN" baseline="0" dirty="0" smtClean="0"/>
              <a:t> is pretty much the same as the </a:t>
            </a:r>
            <a:r>
              <a:rPr lang="en-US" altLang="zh-CN" baseline="0" dirty="0" err="1" smtClean="0"/>
              <a:t>camerini’s</a:t>
            </a:r>
            <a:r>
              <a:rPr lang="en-US" altLang="zh-CN" baseline="0" dirty="0" smtClean="0"/>
              <a:t> algorithm for MBST. 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 UH function is exactly the same, but we have T variable, which represents a subset of E for ……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the BUSH …..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as usual, I will use an example to explain how the algorithm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581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F” is the</a:t>
            </a:r>
            <a:r>
              <a:rPr lang="en-US" baseline="0" dirty="0" smtClean="0"/>
              <a:t> final answer of this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47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867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still take</a:t>
            </a:r>
            <a:r>
              <a:rPr lang="en-US" altLang="zh-CN" baseline="0" dirty="0" smtClean="0"/>
              <a:t> the previous graph from the </a:t>
            </a:r>
            <a:r>
              <a:rPr lang="en-US" altLang="zh-CN" baseline="0" dirty="0" err="1" smtClean="0"/>
              <a:t>camerini’s</a:t>
            </a:r>
            <a:r>
              <a:rPr lang="en-US" altLang="zh-CN" baseline="0" dirty="0" smtClean="0"/>
              <a:t> algorithm.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9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still take</a:t>
            </a:r>
            <a:r>
              <a:rPr lang="en-US" altLang="zh-CN" baseline="0" dirty="0" smtClean="0"/>
              <a:t> the previous graph from the </a:t>
            </a:r>
            <a:r>
              <a:rPr lang="en-US" altLang="zh-CN" baseline="0" dirty="0" err="1" smtClean="0"/>
              <a:t>camerini’s</a:t>
            </a:r>
            <a:r>
              <a:rPr lang="en-US" altLang="zh-CN" baseline="0" dirty="0" smtClean="0"/>
              <a:t> algorithm.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24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still take</a:t>
            </a:r>
            <a:r>
              <a:rPr lang="en-US" altLang="zh-CN" baseline="0" dirty="0" smtClean="0"/>
              <a:t> the previous graph from the </a:t>
            </a:r>
            <a:r>
              <a:rPr lang="en-US" altLang="zh-CN" baseline="0" dirty="0" err="1" smtClean="0"/>
              <a:t>camerini’s</a:t>
            </a:r>
            <a:r>
              <a:rPr lang="en-US" altLang="zh-CN" baseline="0" dirty="0" smtClean="0"/>
              <a:t> algorithm.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35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40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still take</a:t>
            </a:r>
            <a:r>
              <a:rPr lang="en-US" altLang="zh-CN" baseline="0" dirty="0" smtClean="0"/>
              <a:t> the previous graph from the </a:t>
            </a:r>
            <a:r>
              <a:rPr lang="en-US" altLang="zh-CN" baseline="0" dirty="0" err="1" smtClean="0"/>
              <a:t>camerini’s</a:t>
            </a:r>
            <a:r>
              <a:rPr lang="en-US" altLang="zh-CN" baseline="0" dirty="0" smtClean="0"/>
              <a:t> algorithm.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71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still take</a:t>
            </a:r>
            <a:r>
              <a:rPr lang="en-US" altLang="zh-CN" baseline="0" dirty="0" smtClean="0"/>
              <a:t> the previous graph from the </a:t>
            </a:r>
            <a:r>
              <a:rPr lang="en-US" altLang="zh-CN" baseline="0" dirty="0" err="1" smtClean="0"/>
              <a:t>camerini’s</a:t>
            </a:r>
            <a:r>
              <a:rPr lang="en-US" altLang="zh-CN" baseline="0" dirty="0" smtClean="0"/>
              <a:t> algorithm.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55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still take</a:t>
            </a:r>
            <a:r>
              <a:rPr lang="en-US" altLang="zh-CN" baseline="0" dirty="0" smtClean="0"/>
              <a:t> the previous graph from the </a:t>
            </a:r>
            <a:r>
              <a:rPr lang="en-US" altLang="zh-CN" baseline="0" dirty="0" err="1" smtClean="0"/>
              <a:t>camerini’s</a:t>
            </a:r>
            <a:r>
              <a:rPr lang="en-US" altLang="zh-CN" baseline="0" dirty="0" smtClean="0"/>
              <a:t> algorithm.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861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still take</a:t>
            </a:r>
            <a:r>
              <a:rPr lang="en-US" altLang="zh-CN" baseline="0" dirty="0" smtClean="0"/>
              <a:t> the previous graph from the </a:t>
            </a:r>
            <a:r>
              <a:rPr lang="en-US" altLang="zh-CN" baseline="0" dirty="0" err="1" smtClean="0"/>
              <a:t>camerini’s</a:t>
            </a:r>
            <a:r>
              <a:rPr lang="en-US" altLang="zh-CN" baseline="0" dirty="0" smtClean="0"/>
              <a:t> algorithm.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37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56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if we replace the weight 3 edge with weight</a:t>
            </a:r>
            <a:r>
              <a:rPr lang="en-US" altLang="zh-CN" baseline="0" dirty="0" smtClean="0"/>
              <a:t> 7 edges, the new spanning is still a MBST, but it is not a MST.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Before we go into the details of the </a:t>
            </a:r>
            <a:r>
              <a:rPr lang="en-US" baseline="0" dirty="0" err="1" smtClean="0"/>
              <a:t>camerini’s</a:t>
            </a:r>
            <a:r>
              <a:rPr lang="en-US" baseline="0" dirty="0" smtClean="0"/>
              <a:t> algorithm we need to know some concepts and two theorems of it.</a:t>
            </a:r>
          </a:p>
          <a:p>
            <a:pPr marL="228600" indent="-228600">
              <a:buAutoNum type="arabicPeriod"/>
            </a:pPr>
            <a:r>
              <a:rPr lang="en-US" dirty="0" smtClean="0"/>
              <a:t>let’s still</a:t>
            </a:r>
            <a:r>
              <a:rPr lang="en-US" baseline="0" dirty="0" smtClean="0"/>
              <a:t> use the graph that we used previously as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42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after we remove all the red edge, which is subset A of graph G, we got G</a:t>
            </a:r>
            <a:r>
              <a:rPr lang="en-US" baseline="-25000" dirty="0" smtClean="0"/>
              <a:t>B</a:t>
            </a:r>
            <a:r>
              <a:rPr lang="en-US" baseline="0" dirty="0" smtClean="0"/>
              <a:t> , then we find the forest of G</a:t>
            </a:r>
            <a:r>
              <a:rPr lang="en-US" baseline="-25000" dirty="0" smtClean="0"/>
              <a:t>B</a:t>
            </a:r>
            <a:r>
              <a:rPr lang="en-US" baseline="0" dirty="0" smtClean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13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41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here is the pseudocode for the </a:t>
            </a:r>
            <a:r>
              <a:rPr lang="en-US" dirty="0" err="1" smtClean="0"/>
              <a:t>camerini’s</a:t>
            </a:r>
            <a:r>
              <a:rPr lang="en-US" dirty="0" smtClean="0"/>
              <a:t> algorithm</a:t>
            </a:r>
            <a:r>
              <a:rPr lang="en-US" baseline="0" dirty="0" smtClean="0"/>
              <a:t>, the procedure UH(</a:t>
            </a:r>
            <a:r>
              <a:rPr lang="en-US" baseline="0" dirty="0" err="1" smtClean="0"/>
              <a:t>E,w</a:t>
            </a:r>
            <a:r>
              <a:rPr lang="en-US" baseline="0" dirty="0" smtClean="0"/>
              <a:t>) will return a subset A of E such that all the edges in A are less weight than B, and it satisfied this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21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and FOREST return the maximum forest of (G</a:t>
            </a:r>
            <a:r>
              <a:rPr lang="en-US" baseline="-25000" dirty="0" smtClean="0"/>
              <a:t>B</a:t>
            </a:r>
            <a:r>
              <a:rPr lang="en-US" baseline="0" dirty="0" smtClean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c = 1, that means F is a spanning tree. then we run this line, if not we run the other line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these are the two theorems applied on the pseudocode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FC5D-9871-4F35-8795-D889C7B97E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38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81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1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47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1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07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81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74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61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8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39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10D94E-BCF9-4049-9BB1-70D576E342ED}" type="datetimeFigureOut">
              <a:rPr lang="zh-CN" altLang="en-US" smtClean="0"/>
              <a:t>2015/10/19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B4ABAC-23D3-4455-903F-09C7D7A9FCC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26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6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6.emf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3.emf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28.emf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2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1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36.emf"/><Relationship Id="rId4" Type="http://schemas.openxmlformats.org/officeDocument/2006/relationships/customXml" Target="../ink/ink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43.emf"/><Relationship Id="rId4" Type="http://schemas.openxmlformats.org/officeDocument/2006/relationships/customXml" Target="../ink/ink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customXml" Target="../ink/ink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customXml" Target="../ink/ink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50.emf"/><Relationship Id="rId4" Type="http://schemas.openxmlformats.org/officeDocument/2006/relationships/customXml" Target="../ink/ink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customXml" Target="../ink/ink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customXml" Target="../ink/ink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customXml" Target="../ink/ink31.xml"/><Relationship Id="rId4" Type="http://schemas.openxmlformats.org/officeDocument/2006/relationships/image" Target="../media/image5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7200" dirty="0" smtClean="0"/>
              <a:t>Minimum Bottleneck Spanning Trees (MBST)</a:t>
            </a:r>
            <a:endParaRPr lang="zh-CN" alt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Dongfeng Gu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0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1825" y="1957388"/>
            <a:ext cx="8448675" cy="380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575" y="2891279"/>
            <a:ext cx="1028700" cy="400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599360" y="2855580"/>
              <a:ext cx="1095480" cy="50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82080" y="2838660"/>
                <a:ext cx="112500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3826800" y="3228540"/>
              <a:ext cx="732600" cy="136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9880" y="3224580"/>
                <a:ext cx="753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3751200" y="3308460"/>
              <a:ext cx="108720" cy="107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3560" y="3301260"/>
                <a:ext cx="142560" cy="1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5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51" y="1862451"/>
            <a:ext cx="2743800" cy="406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853" y="1982826"/>
            <a:ext cx="3295650" cy="3829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7913169" y="3412923"/>
              <a:ext cx="1371960" cy="33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0569" y="3203763"/>
                <a:ext cx="157932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7914249" y="3577443"/>
              <a:ext cx="10418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2449" y="3375123"/>
                <a:ext cx="123660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6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004" y="1982826"/>
            <a:ext cx="3295650" cy="3829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763" y="1913451"/>
            <a:ext cx="2743800" cy="396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870329" y="3846003"/>
              <a:ext cx="1940400" cy="80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7729" y="3659883"/>
                <a:ext cx="2094480" cy="4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5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04" y="1982826"/>
            <a:ext cx="3295650" cy="3829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889" y="1982826"/>
            <a:ext cx="2743800" cy="3916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799569" y="5074683"/>
              <a:ext cx="433080" cy="86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6009" y="4923123"/>
                <a:ext cx="581760" cy="4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0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04" y="1982826"/>
            <a:ext cx="3295650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07" y="1982826"/>
            <a:ext cx="2743800" cy="420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889049" y="3403203"/>
              <a:ext cx="1402200" cy="30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6809" y="3197643"/>
                <a:ext cx="16088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880409" y="3548283"/>
              <a:ext cx="1206000" cy="47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85009" y="3344883"/>
                <a:ext cx="1404000" cy="4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8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04" y="1982826"/>
            <a:ext cx="3295650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710" y="1982826"/>
            <a:ext cx="3009000" cy="401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874289" y="3872283"/>
              <a:ext cx="1862280" cy="2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3849" y="3662043"/>
                <a:ext cx="2067840" cy="4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4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04" y="1982826"/>
            <a:ext cx="3295650" cy="382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373" y="1982826"/>
            <a:ext cx="3009000" cy="398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9812529" y="5103123"/>
              <a:ext cx="566280" cy="28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07409" y="4893243"/>
                <a:ext cx="776160" cy="4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5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04" y="1982826"/>
            <a:ext cx="3295650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046" y="1982826"/>
            <a:ext cx="3009000" cy="4233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879329" y="3394563"/>
              <a:ext cx="1435680" cy="33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4929" y="3186123"/>
                <a:ext cx="16452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7914969" y="3556563"/>
              <a:ext cx="1036440" cy="46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5249" y="3346323"/>
                <a:ext cx="1241280" cy="4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9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04" y="1982826"/>
            <a:ext cx="3295650" cy="3829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617" y="1737360"/>
            <a:ext cx="2805000" cy="430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863489" y="3839163"/>
              <a:ext cx="1884960" cy="61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6009" y="3647283"/>
                <a:ext cx="2077200" cy="4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8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04" y="1982826"/>
            <a:ext cx="3295650" cy="3829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100" y="1982826"/>
            <a:ext cx="2968200" cy="3947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881129" y="2919003"/>
              <a:ext cx="868680" cy="3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9289" y="2709123"/>
                <a:ext cx="10252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8705889" y="4578963"/>
              <a:ext cx="1402200" cy="52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1849" y="4369083"/>
                <a:ext cx="1611360" cy="4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0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zh-CN" sz="2800" dirty="0" smtClean="0"/>
              <a:t>Definition</a:t>
            </a:r>
          </a:p>
          <a:p>
            <a:pPr marL="457200" indent="-457200">
              <a:buAutoNum type="arabicPeriod"/>
            </a:pPr>
            <a:r>
              <a:rPr lang="en-US" altLang="zh-CN" sz="2800" dirty="0" smtClean="0"/>
              <a:t>Relation between Minimum </a:t>
            </a:r>
            <a:r>
              <a:rPr lang="en-US" altLang="zh-CN" sz="2800" dirty="0"/>
              <a:t>B</a:t>
            </a:r>
            <a:r>
              <a:rPr lang="en-US" altLang="zh-CN" sz="2800" dirty="0" smtClean="0"/>
              <a:t>ottleneck </a:t>
            </a:r>
            <a:r>
              <a:rPr lang="en-US" altLang="zh-CN" sz="2800" dirty="0"/>
              <a:t>S</a:t>
            </a:r>
            <a:r>
              <a:rPr lang="en-US" altLang="zh-CN" sz="2800" dirty="0" smtClean="0"/>
              <a:t>panning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ree (MBST) and Minimum </a:t>
            </a:r>
            <a:r>
              <a:rPr lang="en-US" altLang="zh-CN" sz="2800" dirty="0"/>
              <a:t>S</a:t>
            </a:r>
            <a:r>
              <a:rPr lang="en-US" altLang="zh-CN" sz="2800" dirty="0" smtClean="0"/>
              <a:t>panning 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ree (MST)</a:t>
            </a:r>
          </a:p>
          <a:p>
            <a:pPr marL="457200" indent="-457200">
              <a:buAutoNum type="arabicPeriod"/>
            </a:pPr>
            <a:r>
              <a:rPr lang="en-US" altLang="zh-CN" sz="2800" dirty="0" err="1" smtClean="0"/>
              <a:t>Camerini’s</a:t>
            </a:r>
            <a:r>
              <a:rPr lang="en-US" altLang="zh-CN" sz="2800" dirty="0" smtClean="0"/>
              <a:t> algorithm for finding an MBST in an undirected connected graph</a:t>
            </a:r>
          </a:p>
          <a:p>
            <a:pPr marL="457200" indent="-457200">
              <a:buAutoNum type="arabicPeriod"/>
            </a:pPr>
            <a:r>
              <a:rPr lang="en-US" altLang="zh-CN" sz="2800" dirty="0" err="1"/>
              <a:t>C</a:t>
            </a:r>
            <a:r>
              <a:rPr lang="en-US" altLang="zh-CN" sz="2800" dirty="0" err="1" smtClean="0"/>
              <a:t>amerini’s</a:t>
            </a:r>
            <a:r>
              <a:rPr lang="en-US" altLang="zh-CN" sz="2800" dirty="0" smtClean="0"/>
              <a:t> algorithm for finding an MBSA in a directed connected graph</a:t>
            </a:r>
          </a:p>
          <a:p>
            <a:pPr marL="457200" indent="-457200">
              <a:buAutoNum type="arabicPeriod"/>
            </a:pPr>
            <a:r>
              <a:rPr lang="en-US" altLang="zh-CN" sz="2800" dirty="0" err="1"/>
              <a:t>Tarjan</a:t>
            </a:r>
            <a:r>
              <a:rPr lang="en-US" altLang="zh-CN" sz="2800" dirty="0"/>
              <a:t> and </a:t>
            </a:r>
            <a:r>
              <a:rPr lang="en-US" altLang="zh-CN" sz="2800" dirty="0" err="1"/>
              <a:t>Gabow</a:t>
            </a:r>
            <a:r>
              <a:rPr lang="en-US" altLang="zh-CN" sz="2800" dirty="0"/>
              <a:t> Algorithm for MBSA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42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32" y="2660825"/>
            <a:ext cx="2784600" cy="289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690" y="1795544"/>
            <a:ext cx="2743800" cy="4069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613524" y="3228278"/>
            <a:ext cx="1025912" cy="880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885830" cy="402336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800" dirty="0" smtClean="0"/>
                  <a:t>UH, FOREST all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at the </a:t>
                </a:r>
                <a:r>
                  <a:rPr lang="en-US" sz="2800" dirty="0" err="1" smtClean="0"/>
                  <a:t>i-th</a:t>
                </a:r>
                <a:r>
                  <a:rPr lang="en-US" sz="2800" dirty="0" smtClean="0"/>
                  <a:t> iteration, where m is the number of edges at the first call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Since UH is similar to finding the median </a:t>
                </a:r>
                <a:r>
                  <a:rPr lang="en-US" sz="2800" smtClean="0"/>
                  <a:t>and </a:t>
                </a:r>
                <a:r>
                  <a:rPr lang="en-US" sz="2800" smtClean="0"/>
                  <a:t>then </a:t>
                </a:r>
                <a:r>
                  <a:rPr lang="en-US" sz="2800" dirty="0" smtClean="0"/>
                  <a:t>splitting the edges of E with respect to that median, and finding the median can be done in O(m) time.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FOREST can be computed using DFS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Therefore the time complexity is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O(m + m/2 + m/4 + … + 1) =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O(m)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885830" cy="4023360"/>
              </a:xfrm>
              <a:blipFill rotWithShape="0">
                <a:blip r:embed="rId3"/>
                <a:stretch>
                  <a:fillRect l="-265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110" y="1942889"/>
            <a:ext cx="3295650" cy="3829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895249" y="3357483"/>
              <a:ext cx="848520" cy="60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2649" y="3150483"/>
                <a:ext cx="10544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8879049" y="3842403"/>
              <a:ext cx="1288080" cy="32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78609" y="3641883"/>
                <a:ext cx="1491840" cy="4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4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Spanning arborescence (MBSA)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484" y="1845734"/>
            <a:ext cx="4875196" cy="402336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An arborescence of G(V,E) is a minimal subgraph of G which contains a directed path from a specified node “a” in G to each node of a subset V’ of V-{1}.</a:t>
            </a:r>
          </a:p>
          <a:p>
            <a:r>
              <a:rPr lang="en-US" altLang="zh-CN" sz="2800" dirty="0" smtClean="0"/>
              <a:t>Node “a” is called the </a:t>
            </a:r>
            <a:r>
              <a:rPr lang="en-US" altLang="zh-CN" sz="2800" i="1" dirty="0" smtClean="0"/>
              <a:t>root of </a:t>
            </a:r>
            <a:r>
              <a:rPr lang="en-US" altLang="zh-CN" sz="2800" dirty="0" smtClean="0"/>
              <a:t>the arborescence. An arborescence is a spanning arborescence if V’ = V - {1}.</a:t>
            </a:r>
            <a:r>
              <a:rPr lang="en-US" altLang="zh-CN" sz="2800" i="1" dirty="0" smtClean="0"/>
              <a:t> </a:t>
            </a:r>
            <a:endParaRPr lang="en-US" altLang="zh-CN" sz="2800" i="1" dirty="0"/>
          </a:p>
        </p:txBody>
      </p:sp>
      <p:sp>
        <p:nvSpPr>
          <p:cNvPr id="4" name="Oval 3"/>
          <p:cNvSpPr/>
          <p:nvPr/>
        </p:nvSpPr>
        <p:spPr>
          <a:xfrm>
            <a:off x="1729543" y="32403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66512" y="2864920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1286" y="341195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91665" y="3933414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48426" y="3777004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96466" y="46119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04836" y="3318510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16682" y="44976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4455" y="44595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5095" y="3996379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5" idx="3"/>
            <a:endCxn id="4" idx="7"/>
          </p:cNvCxnSpPr>
          <p:nvPr/>
        </p:nvCxnSpPr>
        <p:spPr>
          <a:xfrm flipH="1">
            <a:off x="1863047" y="2998424"/>
            <a:ext cx="526371" cy="264787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6" idx="1"/>
          </p:cNvCxnSpPr>
          <p:nvPr/>
        </p:nvCxnSpPr>
        <p:spPr>
          <a:xfrm>
            <a:off x="2444717" y="3021330"/>
            <a:ext cx="239475" cy="413531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10" idx="1"/>
          </p:cNvCxnSpPr>
          <p:nvPr/>
        </p:nvCxnSpPr>
        <p:spPr>
          <a:xfrm>
            <a:off x="2500016" y="2998424"/>
            <a:ext cx="927726" cy="342992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5"/>
            <a:endCxn id="8" idx="7"/>
          </p:cNvCxnSpPr>
          <p:nvPr/>
        </p:nvCxnSpPr>
        <p:spPr>
          <a:xfrm flipH="1">
            <a:off x="3381930" y="3452014"/>
            <a:ext cx="156410" cy="347896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6"/>
            <a:endCxn id="13" idx="1"/>
          </p:cNvCxnSpPr>
          <p:nvPr/>
        </p:nvCxnSpPr>
        <p:spPr>
          <a:xfrm>
            <a:off x="3561246" y="3396715"/>
            <a:ext cx="726755" cy="622570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2" idx="0"/>
          </p:cNvCxnSpPr>
          <p:nvPr/>
        </p:nvCxnSpPr>
        <p:spPr>
          <a:xfrm>
            <a:off x="2739491" y="3568365"/>
            <a:ext cx="293169" cy="891140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5"/>
            <a:endCxn id="7" idx="0"/>
          </p:cNvCxnSpPr>
          <p:nvPr/>
        </p:nvCxnSpPr>
        <p:spPr>
          <a:xfrm>
            <a:off x="1863047" y="3373809"/>
            <a:ext cx="106823" cy="559605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3"/>
            <a:endCxn id="9" idx="0"/>
          </p:cNvCxnSpPr>
          <p:nvPr/>
        </p:nvCxnSpPr>
        <p:spPr>
          <a:xfrm flipH="1">
            <a:off x="2274671" y="3545459"/>
            <a:ext cx="409521" cy="1066446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1" idx="7"/>
          </p:cNvCxnSpPr>
          <p:nvPr/>
        </p:nvCxnSpPr>
        <p:spPr>
          <a:xfrm flipH="1">
            <a:off x="1650186" y="4066918"/>
            <a:ext cx="264385" cy="453593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05608" y="2836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6926" y="2845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6881" y="3490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7136" y="30855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4439" y="3327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36724" y="3811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81355" y="3419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6083" y="39946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8182" y="4129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>
            <a:stCxn id="7" idx="6"/>
            <a:endCxn id="6" idx="2"/>
          </p:cNvCxnSpPr>
          <p:nvPr/>
        </p:nvCxnSpPr>
        <p:spPr>
          <a:xfrm flipV="1">
            <a:off x="2048075" y="3490160"/>
            <a:ext cx="613211" cy="521459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9" idx="2"/>
          </p:cNvCxnSpPr>
          <p:nvPr/>
        </p:nvCxnSpPr>
        <p:spPr>
          <a:xfrm>
            <a:off x="1650186" y="4631109"/>
            <a:ext cx="546280" cy="59001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6"/>
            <a:endCxn id="10" idx="2"/>
          </p:cNvCxnSpPr>
          <p:nvPr/>
        </p:nvCxnSpPr>
        <p:spPr>
          <a:xfrm flipV="1">
            <a:off x="2817696" y="3396715"/>
            <a:ext cx="587140" cy="93445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3"/>
            <a:endCxn id="11" idx="1"/>
          </p:cNvCxnSpPr>
          <p:nvPr/>
        </p:nvCxnSpPr>
        <p:spPr>
          <a:xfrm flipH="1">
            <a:off x="1539588" y="3373809"/>
            <a:ext cx="212861" cy="114670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6"/>
            <a:endCxn id="13" idx="3"/>
          </p:cNvCxnSpPr>
          <p:nvPr/>
        </p:nvCxnSpPr>
        <p:spPr>
          <a:xfrm flipV="1">
            <a:off x="3110865" y="4129883"/>
            <a:ext cx="1177136" cy="40782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3"/>
            <a:endCxn id="12" idx="7"/>
          </p:cNvCxnSpPr>
          <p:nvPr/>
        </p:nvCxnSpPr>
        <p:spPr>
          <a:xfrm flipH="1">
            <a:off x="3087959" y="3910508"/>
            <a:ext cx="183373" cy="57190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6"/>
            <a:endCxn id="12" idx="2"/>
          </p:cNvCxnSpPr>
          <p:nvPr/>
        </p:nvCxnSpPr>
        <p:spPr>
          <a:xfrm flipV="1">
            <a:off x="2352876" y="4537710"/>
            <a:ext cx="601579" cy="15240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61096" y="3762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644032" y="42912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57604" y="31475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040441" y="34858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43" name="Rectangle 42"/>
          <p:cNvSpPr/>
          <p:nvPr/>
        </p:nvSpPr>
        <p:spPr>
          <a:xfrm>
            <a:off x="3151610" y="39946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14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146367" y="2430235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Root(a)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462886" y="4583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625704" y="46638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94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Camerini’s</a:t>
            </a:r>
            <a:r>
              <a:rPr lang="en-US" altLang="zh-CN" dirty="0" smtClean="0"/>
              <a:t> algorithm for MBSA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860043" cy="402336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sz="2800" dirty="0" smtClean="0"/>
                  <a:t>1. T represents a subset of E for which it is know that G</a:t>
                </a:r>
                <a:r>
                  <a:rPr lang="en-US" altLang="zh-CN" sz="2800" baseline="-25000" dirty="0" smtClean="0"/>
                  <a:t>T</a:t>
                </a:r>
                <a:r>
                  <a:rPr lang="en-US" altLang="zh-CN" sz="2800" dirty="0" smtClean="0"/>
                  <a:t> does not contain any spanning arborescence rooted at node “a”. Initially T is empty</a:t>
                </a:r>
              </a:p>
              <a:p>
                <a:r>
                  <a:rPr lang="en-US" altLang="zh-CN" sz="2800" dirty="0" smtClean="0"/>
                  <a:t>2. UH takes (E-T) set of edges in G and returns A </a:t>
                </a:r>
                <a:r>
                  <a:rPr lang="zh-CN" altLang="en-US" sz="2800" dirty="0"/>
                  <a:t>⊂</a:t>
                </a:r>
                <a:r>
                  <a:rPr lang="zh-CN" altLang="en-US" sz="2800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zh-CN" sz="2800" dirty="0" smtClean="0">
                    <a:latin typeface="Calibri" panose="020F0502020204030204" pitchFamily="34" charset="0"/>
                  </a:rPr>
                  <a:t>(E-T) such that: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CN" sz="2800" dirty="0" smtClean="0">
                    <a:latin typeface="Calibri" panose="020F0502020204030204" pitchFamily="34" charset="0"/>
                  </a:rPr>
                  <a:t>|A|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800" dirty="0" smtClean="0">
                  <a:latin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CN" sz="2800" dirty="0" err="1" smtClean="0"/>
                  <a:t>W</a:t>
                </a:r>
                <a:r>
                  <a:rPr lang="en-US" altLang="zh-CN" sz="2800" baseline="-25000" dirty="0" err="1" smtClean="0"/>
                  <a:t>a</a:t>
                </a:r>
                <a:r>
                  <a:rPr lang="en-US" altLang="zh-CN" sz="2800" dirty="0" smtClean="0"/>
                  <a:t> &gt;= </a:t>
                </a:r>
                <a:r>
                  <a:rPr lang="en-US" altLang="zh-CN" sz="2800" dirty="0" err="1" smtClean="0"/>
                  <a:t>W</a:t>
                </a:r>
                <a:r>
                  <a:rPr lang="en-US" altLang="zh-CN" sz="2800" baseline="-25000" dirty="0" err="1" smtClean="0"/>
                  <a:t>b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, a </a:t>
                </a:r>
                <a:r>
                  <a:rPr lang="zh-CN" altLang="en-US" sz="2800" dirty="0"/>
                  <a:t>∈ </a:t>
                </a:r>
                <a:r>
                  <a:rPr lang="en-US" altLang="zh-CN" sz="2800" dirty="0"/>
                  <a:t>A and b </a:t>
                </a:r>
                <a:r>
                  <a:rPr lang="zh-CN" altLang="en-US" sz="2800" dirty="0"/>
                  <a:t>∈ </a:t>
                </a:r>
                <a:r>
                  <a:rPr lang="en-US" altLang="zh-CN" sz="2800" dirty="0" smtClean="0"/>
                  <a:t>B</a:t>
                </a:r>
              </a:p>
              <a:p>
                <a:r>
                  <a:rPr lang="en-US" altLang="zh-CN" sz="2800" dirty="0"/>
                  <a:t>3</a:t>
                </a:r>
                <a:r>
                  <a:rPr lang="en-US" altLang="zh-CN" sz="2800" dirty="0" smtClean="0"/>
                  <a:t>. BUSH(G) returns a maximal arborescence of G rooted at node “a”</a:t>
                </a:r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860043" cy="4023360"/>
              </a:xfrm>
              <a:blipFill rotWithShape="0">
                <a:blip r:embed="rId3"/>
                <a:stretch>
                  <a:fillRect l="-3513" t="-2879" r="-4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33" y="2124484"/>
            <a:ext cx="2823696" cy="3749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973613" y="3085636"/>
              <a:ext cx="1529640" cy="4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4693" y="2896276"/>
                <a:ext cx="17164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982973" y="3311716"/>
              <a:ext cx="1402920" cy="3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1693" y="3119116"/>
                <a:ext cx="1571760" cy="4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7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029" y="2124484"/>
            <a:ext cx="2712681" cy="36218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970013" y="3575236"/>
              <a:ext cx="1786320" cy="4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6853" y="3386596"/>
                <a:ext cx="1968840" cy="4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6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58" y="2124484"/>
            <a:ext cx="2696374" cy="3556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912133" y="4840276"/>
              <a:ext cx="1013400" cy="37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4533" y="4630396"/>
                <a:ext cx="1175760" cy="4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53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653" y="2328547"/>
            <a:ext cx="2366016" cy="3057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008893" y="3044596"/>
              <a:ext cx="1414080" cy="7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0733" y="2836876"/>
                <a:ext cx="155664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027253" y="3330436"/>
              <a:ext cx="1462680" cy="29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4813" y="3120196"/>
                <a:ext cx="1650240" cy="4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47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067" y="2343225"/>
            <a:ext cx="2309231" cy="2773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64253" y="3589996"/>
              <a:ext cx="1783080" cy="83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9213" y="3397396"/>
                <a:ext cx="1964520" cy="4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57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2" y="2418480"/>
            <a:ext cx="2167270" cy="28778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209053" y="4802116"/>
              <a:ext cx="1842120" cy="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8253" y="4592236"/>
                <a:ext cx="2047680" cy="4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3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Bottleneck Edge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B</a:t>
            </a:r>
            <a:r>
              <a:rPr lang="en-US" altLang="zh-CN" sz="2800" dirty="0" smtClean="0">
                <a:solidFill>
                  <a:schemeClr val="tx1"/>
                </a:solidFill>
              </a:rPr>
              <a:t>ottleneck edges in a spanning tree are the edges with the maximum weight in the tree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20869" y="34689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57838" y="3093520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52612" y="364055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82991" y="4162014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39752" y="4005604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87792" y="48405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96162" y="3547110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08008" y="47262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45781" y="46881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56421" y="4224979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5" idx="3"/>
            <a:endCxn id="4" idx="6"/>
          </p:cNvCxnSpPr>
          <p:nvPr/>
        </p:nvCxnSpPr>
        <p:spPr>
          <a:xfrm flipH="1">
            <a:off x="4677279" y="3227024"/>
            <a:ext cx="503465" cy="320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4"/>
            <a:endCxn id="6" idx="1"/>
          </p:cNvCxnSpPr>
          <p:nvPr/>
        </p:nvCxnSpPr>
        <p:spPr>
          <a:xfrm>
            <a:off x="5236043" y="3249930"/>
            <a:ext cx="239475" cy="413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5"/>
            <a:endCxn id="10" idx="1"/>
          </p:cNvCxnSpPr>
          <p:nvPr/>
        </p:nvCxnSpPr>
        <p:spPr>
          <a:xfrm>
            <a:off x="5291342" y="3227024"/>
            <a:ext cx="927726" cy="3429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  <a:endCxn id="8" idx="7"/>
          </p:cNvCxnSpPr>
          <p:nvPr/>
        </p:nvCxnSpPr>
        <p:spPr>
          <a:xfrm flipH="1">
            <a:off x="6173256" y="3680614"/>
            <a:ext cx="156410" cy="347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6"/>
            <a:endCxn id="13" idx="1"/>
          </p:cNvCxnSpPr>
          <p:nvPr/>
        </p:nvCxnSpPr>
        <p:spPr>
          <a:xfrm>
            <a:off x="6352572" y="3625315"/>
            <a:ext cx="726755" cy="622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4"/>
            <a:endCxn id="12" idx="0"/>
          </p:cNvCxnSpPr>
          <p:nvPr/>
        </p:nvCxnSpPr>
        <p:spPr>
          <a:xfrm>
            <a:off x="5530817" y="3796965"/>
            <a:ext cx="293169" cy="891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5"/>
            <a:endCxn id="7" idx="0"/>
          </p:cNvCxnSpPr>
          <p:nvPr/>
        </p:nvCxnSpPr>
        <p:spPr>
          <a:xfrm>
            <a:off x="4654373" y="3602409"/>
            <a:ext cx="106823" cy="559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3"/>
            <a:endCxn id="9" idx="0"/>
          </p:cNvCxnSpPr>
          <p:nvPr/>
        </p:nvCxnSpPr>
        <p:spPr>
          <a:xfrm flipH="1">
            <a:off x="5065997" y="3774059"/>
            <a:ext cx="409521" cy="106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3"/>
            <a:endCxn id="11" idx="7"/>
          </p:cNvCxnSpPr>
          <p:nvPr/>
        </p:nvCxnSpPr>
        <p:spPr>
          <a:xfrm flipH="1">
            <a:off x="4441512" y="4295518"/>
            <a:ext cx="264385" cy="453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96934" y="306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38252" y="3073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58207" y="371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108462" y="33141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645765" y="35565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28050" y="40403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972681" y="3647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70995" y="41843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94765" y="43073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50" y="2347480"/>
            <a:ext cx="2394408" cy="30198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76853" y="3071236"/>
              <a:ext cx="1455120" cy="4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2893" y="2861356"/>
                <a:ext cx="165384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969653" y="3268516"/>
              <a:ext cx="1503000" cy="4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3693" y="3058276"/>
                <a:ext cx="168012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9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837" y="2295414"/>
            <a:ext cx="2309231" cy="31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79013" y="3589276"/>
              <a:ext cx="1834560" cy="3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8373" y="3379036"/>
                <a:ext cx="2020320" cy="4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8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89" y="2338014"/>
            <a:ext cx="2309231" cy="303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148213" y="4341676"/>
              <a:ext cx="2070000" cy="3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64693" y="4132876"/>
                <a:ext cx="2258640" cy="4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872" y="2361930"/>
            <a:ext cx="2309231" cy="2319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174493" y="4072036"/>
              <a:ext cx="645120" cy="1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6013" y="3861796"/>
                <a:ext cx="828360" cy="4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8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Complexity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574" y="2124484"/>
            <a:ext cx="4651106" cy="346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" y="2124484"/>
            <a:ext cx="54072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UH require O(m)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BUSH requires O(m) at each execution and the number of these executions is O(</a:t>
            </a:r>
            <a:r>
              <a:rPr lang="en-US" altLang="zh-CN" sz="2800" dirty="0" err="1" smtClean="0"/>
              <a:t>logm</a:t>
            </a:r>
            <a:r>
              <a:rPr lang="en-US" altLang="zh-CN" sz="2800" dirty="0" smtClean="0"/>
              <a:t>) since |E-T| is being halved at each call of MBSA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Sum up: O(</a:t>
            </a:r>
            <a:r>
              <a:rPr lang="en-US" altLang="zh-CN" sz="2800" dirty="0" err="1" smtClean="0"/>
              <a:t>mlogm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296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Tarjan</a:t>
            </a:r>
            <a:r>
              <a:rPr lang="en-US" altLang="zh-CN" dirty="0"/>
              <a:t> and </a:t>
            </a:r>
            <a:r>
              <a:rPr lang="en-US" altLang="zh-CN" dirty="0" err="1"/>
              <a:t>Gabow</a:t>
            </a:r>
            <a:r>
              <a:rPr lang="en-US" altLang="zh-CN" dirty="0"/>
              <a:t> Algorithm for </a:t>
            </a:r>
            <a:r>
              <a:rPr lang="en-US" altLang="zh-CN" dirty="0" smtClean="0"/>
              <a:t>MBSA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 smtClean="0"/>
              <a:t> Let S be the distinguished root vertex of G, and F be the collection of vertices and their inclusion cost c(v)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 smtClean="0"/>
              <a:t>Start with F having only node 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 smtClean="0"/>
              <a:t>Select minimum c(v) in F and delete the 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 smtClean="0"/>
              <a:t>For every edge(</a:t>
            </a:r>
            <a:r>
              <a:rPr lang="en-US" altLang="zh-CN" sz="2800" dirty="0" err="1" smtClean="0"/>
              <a:t>v,w</a:t>
            </a:r>
            <a:r>
              <a:rPr lang="en-US" altLang="zh-CN" sz="2800" dirty="0" smtClean="0"/>
              <a:t>), if w is not in F and not in Tree. Add it along with cost c(w) = weight(</a:t>
            </a:r>
            <a:r>
              <a:rPr lang="en-US" altLang="zh-CN" sz="2800" dirty="0" err="1" smtClean="0"/>
              <a:t>v,w</a:t>
            </a:r>
            <a:r>
              <a:rPr lang="en-US" altLang="zh-CN" sz="2800" dirty="0" smtClean="0"/>
              <a:t>) and make v its parent. </a:t>
            </a:r>
            <a:r>
              <a:rPr lang="en-US" altLang="zh-CN" sz="2800" dirty="0"/>
              <a:t>I</a:t>
            </a:r>
            <a:r>
              <a:rPr lang="en-US" altLang="zh-CN" sz="2800" dirty="0" smtClean="0"/>
              <a:t>f w already in F check if weight(</a:t>
            </a:r>
            <a:r>
              <a:rPr lang="en-US" altLang="zh-CN" sz="2800" dirty="0" err="1" smtClean="0"/>
              <a:t>v,w</a:t>
            </a:r>
            <a:r>
              <a:rPr lang="en-US" altLang="zh-CN" sz="2800" dirty="0" smtClean="0"/>
              <a:t>) &lt; c(w) then make c(w) = weight(</a:t>
            </a:r>
            <a:r>
              <a:rPr lang="en-US" altLang="zh-CN" sz="2800" dirty="0" err="1" smtClean="0"/>
              <a:t>v,w</a:t>
            </a:r>
            <a:r>
              <a:rPr lang="en-US" altLang="zh-CN" sz="2800" dirty="0" smtClean="0"/>
              <a:t>) and make v become the parent of w</a:t>
            </a:r>
            <a:endParaRPr lang="en-US" altLang="zh-CN" sz="2600" dirty="0"/>
          </a:p>
          <a:p>
            <a:pPr marL="0" indent="0">
              <a:buNone/>
            </a:pP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3524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941234"/>
              </p:ext>
            </p:extLst>
          </p:nvPr>
        </p:nvGraphicFramePr>
        <p:xfrm>
          <a:off x="1097280" y="2459721"/>
          <a:ext cx="55700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685"/>
                <a:gridCol w="1856685"/>
                <a:gridCol w="1856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Vertex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C(v)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P(v) [parent</a:t>
                      </a:r>
                      <a:r>
                        <a:rPr lang="en-US" altLang="zh-CN" baseline="0" dirty="0" smtClean="0"/>
                        <a:t> of v]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r>
                        <a:rPr lang="en-US" altLang="zh-CN" dirty="0" smtClean="0">
                          <a:latin typeface="Calibri" panose="020F0502020204030204" pitchFamily="34" charset="0"/>
                        </a:rPr>
                        <a:t>∞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193650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</a:t>
            </a:r>
            <a:endParaRPr lang="zh-CN" alt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151" y="2459721"/>
            <a:ext cx="3464567" cy="30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508285"/>
              </p:ext>
            </p:extLst>
          </p:nvPr>
        </p:nvGraphicFramePr>
        <p:xfrm>
          <a:off x="1097280" y="2459721"/>
          <a:ext cx="55700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685"/>
                <a:gridCol w="1856685"/>
                <a:gridCol w="1856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Vertex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C(v)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P(v) [parent</a:t>
                      </a:r>
                      <a:r>
                        <a:rPr lang="en-US" altLang="zh-CN" baseline="0" dirty="0" smtClean="0"/>
                        <a:t> of v]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/>
                        <a:t>6</a:t>
                      </a:r>
                      <a:endParaRPr lang="zh-CN" alt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r>
                        <a:rPr lang="en-US" altLang="zh-CN" dirty="0" smtClean="0">
                          <a:latin typeface="Calibri" panose="020F0502020204030204" pitchFamily="34" charset="0"/>
                        </a:rPr>
                        <a:t>∞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193650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</a:t>
            </a:r>
            <a:endParaRPr lang="zh-CN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03" y="2459720"/>
            <a:ext cx="3406097" cy="30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03" y="2459721"/>
            <a:ext cx="3368061" cy="2966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624347"/>
              </p:ext>
            </p:extLst>
          </p:nvPr>
        </p:nvGraphicFramePr>
        <p:xfrm>
          <a:off x="1097280" y="2459721"/>
          <a:ext cx="55700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685"/>
                <a:gridCol w="1856685"/>
                <a:gridCol w="1856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Vertex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C(v)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P(v) [parent</a:t>
                      </a:r>
                      <a:r>
                        <a:rPr lang="en-US" altLang="zh-CN" baseline="0" dirty="0" smtClean="0"/>
                        <a:t> of v]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/>
                        <a:t>6</a:t>
                      </a:r>
                      <a:endParaRPr lang="zh-CN" alt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r>
                        <a:rPr lang="en-US" altLang="zh-CN" dirty="0" smtClean="0">
                          <a:latin typeface="Calibri" panose="020F0502020204030204" pitchFamily="34" charset="0"/>
                        </a:rPr>
                        <a:t>∞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193650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804" y="4670474"/>
            <a:ext cx="108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remove-&gt;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10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03" y="2459721"/>
            <a:ext cx="3368061" cy="2966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361793"/>
              </p:ext>
            </p:extLst>
          </p:nvPr>
        </p:nvGraphicFramePr>
        <p:xfrm>
          <a:off x="1097280" y="2459721"/>
          <a:ext cx="55700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685"/>
                <a:gridCol w="1856685"/>
                <a:gridCol w="1856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Vertex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C(v)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P(v) [parent</a:t>
                      </a:r>
                      <a:r>
                        <a:rPr lang="en-US" altLang="zh-CN" baseline="0" dirty="0" smtClean="0"/>
                        <a:t> of v]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/>
                        <a:t>6</a:t>
                      </a:r>
                      <a:endParaRPr lang="zh-CN" alt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r>
                        <a:rPr lang="en-US" altLang="zh-CN" dirty="0" smtClean="0">
                          <a:latin typeface="Calibri" panose="020F0502020204030204" pitchFamily="34" charset="0"/>
                        </a:rPr>
                        <a:t>∞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2</a:t>
                      </a:r>
                      <a:endParaRPr lang="zh-CN" alt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5</a:t>
                      </a:r>
                      <a:endParaRPr lang="zh-CN" alt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1</a:t>
                      </a:r>
                      <a:endParaRPr lang="zh-CN" alt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193650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</a:t>
            </a:r>
            <a:endParaRPr lang="zh-CN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598" y="4285344"/>
            <a:ext cx="106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replace-</a:t>
            </a:r>
            <a:r>
              <a:rPr lang="en-US" altLang="zh-CN" dirty="0"/>
              <a:t>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0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Minimum Bottleneck Spanning Tree (MBST)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937" y="2778247"/>
            <a:ext cx="5464743" cy="199006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MBST is a spanning tree which has the minimum bottleneck edge value among all the possible spanning trees in a graph G(V,E).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29543" y="32403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66512" y="2864920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1286" y="341195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91665" y="3933414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48426" y="3777004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96466" y="46119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04836" y="3318510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16682" y="44976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4455" y="4459505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5095" y="3996379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5" idx="3"/>
            <a:endCxn id="4" idx="6"/>
          </p:cNvCxnSpPr>
          <p:nvPr/>
        </p:nvCxnSpPr>
        <p:spPr>
          <a:xfrm flipH="1">
            <a:off x="1885953" y="2998424"/>
            <a:ext cx="503465" cy="320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4"/>
            <a:endCxn id="6" idx="1"/>
          </p:cNvCxnSpPr>
          <p:nvPr/>
        </p:nvCxnSpPr>
        <p:spPr>
          <a:xfrm>
            <a:off x="2444717" y="3021330"/>
            <a:ext cx="239475" cy="413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5"/>
            <a:endCxn id="10" idx="1"/>
          </p:cNvCxnSpPr>
          <p:nvPr/>
        </p:nvCxnSpPr>
        <p:spPr>
          <a:xfrm>
            <a:off x="2500016" y="2998424"/>
            <a:ext cx="927726" cy="34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  <a:endCxn id="8" idx="7"/>
          </p:cNvCxnSpPr>
          <p:nvPr/>
        </p:nvCxnSpPr>
        <p:spPr>
          <a:xfrm flipH="1">
            <a:off x="3381930" y="3452014"/>
            <a:ext cx="156410" cy="347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6"/>
            <a:endCxn id="13" idx="1"/>
          </p:cNvCxnSpPr>
          <p:nvPr/>
        </p:nvCxnSpPr>
        <p:spPr>
          <a:xfrm>
            <a:off x="3561246" y="3396715"/>
            <a:ext cx="726755" cy="62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4"/>
            <a:endCxn id="12" idx="0"/>
          </p:cNvCxnSpPr>
          <p:nvPr/>
        </p:nvCxnSpPr>
        <p:spPr>
          <a:xfrm>
            <a:off x="2739491" y="3568365"/>
            <a:ext cx="293169" cy="891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5"/>
            <a:endCxn id="7" idx="0"/>
          </p:cNvCxnSpPr>
          <p:nvPr/>
        </p:nvCxnSpPr>
        <p:spPr>
          <a:xfrm>
            <a:off x="1863047" y="3373809"/>
            <a:ext cx="106823" cy="559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3"/>
            <a:endCxn id="9" idx="0"/>
          </p:cNvCxnSpPr>
          <p:nvPr/>
        </p:nvCxnSpPr>
        <p:spPr>
          <a:xfrm flipH="1">
            <a:off x="2274671" y="3545459"/>
            <a:ext cx="409521" cy="1066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3"/>
            <a:endCxn id="11" idx="7"/>
          </p:cNvCxnSpPr>
          <p:nvPr/>
        </p:nvCxnSpPr>
        <p:spPr>
          <a:xfrm flipH="1">
            <a:off x="1650186" y="4066918"/>
            <a:ext cx="264385" cy="453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05608" y="2836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46926" y="28450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66881" y="3490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317136" y="30855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54439" y="3327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36724" y="3811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181355" y="3419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96083" y="39946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18182" y="4129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stCxn id="7" idx="6"/>
            <a:endCxn id="6" idx="2"/>
          </p:cNvCxnSpPr>
          <p:nvPr/>
        </p:nvCxnSpPr>
        <p:spPr>
          <a:xfrm flipV="1">
            <a:off x="2048075" y="3490160"/>
            <a:ext cx="613211" cy="521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5"/>
            <a:endCxn id="9" idx="2"/>
          </p:cNvCxnSpPr>
          <p:nvPr/>
        </p:nvCxnSpPr>
        <p:spPr>
          <a:xfrm>
            <a:off x="1650186" y="4631109"/>
            <a:ext cx="546280" cy="59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10" idx="2"/>
          </p:cNvCxnSpPr>
          <p:nvPr/>
        </p:nvCxnSpPr>
        <p:spPr>
          <a:xfrm flipV="1">
            <a:off x="2817696" y="3396715"/>
            <a:ext cx="587140" cy="93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3"/>
            <a:endCxn id="11" idx="1"/>
          </p:cNvCxnSpPr>
          <p:nvPr/>
        </p:nvCxnSpPr>
        <p:spPr>
          <a:xfrm flipH="1">
            <a:off x="1539588" y="3373809"/>
            <a:ext cx="212861" cy="1146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6"/>
            <a:endCxn id="13" idx="3"/>
          </p:cNvCxnSpPr>
          <p:nvPr/>
        </p:nvCxnSpPr>
        <p:spPr>
          <a:xfrm flipV="1">
            <a:off x="3110865" y="4129883"/>
            <a:ext cx="1177136" cy="407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12" idx="7"/>
          </p:cNvCxnSpPr>
          <p:nvPr/>
        </p:nvCxnSpPr>
        <p:spPr>
          <a:xfrm flipH="1">
            <a:off x="3087959" y="3910508"/>
            <a:ext cx="183373" cy="571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6"/>
            <a:endCxn id="12" idx="2"/>
          </p:cNvCxnSpPr>
          <p:nvPr/>
        </p:nvCxnSpPr>
        <p:spPr>
          <a:xfrm flipV="1">
            <a:off x="2352876" y="4537710"/>
            <a:ext cx="601579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61096" y="3762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71587" y="46119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564512" y="4583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644032" y="42912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757604" y="31475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040441" y="34858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51610" y="39946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1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03" y="2459721"/>
            <a:ext cx="3368061" cy="2966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838353"/>
              </p:ext>
            </p:extLst>
          </p:nvPr>
        </p:nvGraphicFramePr>
        <p:xfrm>
          <a:off x="1097280" y="2459721"/>
          <a:ext cx="55700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685"/>
                <a:gridCol w="1856685"/>
                <a:gridCol w="1856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Vertex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C(v)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P(v) [parent</a:t>
                      </a:r>
                      <a:r>
                        <a:rPr lang="en-US" altLang="zh-CN" baseline="0" dirty="0" smtClean="0"/>
                        <a:t> of v]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/>
                        <a:t>6</a:t>
                      </a:r>
                      <a:endParaRPr lang="zh-CN" alt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r>
                        <a:rPr lang="en-US" altLang="zh-CN" dirty="0" smtClean="0">
                          <a:latin typeface="Calibri" panose="020F0502020204030204" pitchFamily="34" charset="0"/>
                        </a:rPr>
                        <a:t>∞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3</a:t>
                      </a:r>
                      <a:endParaRPr lang="zh-CN" alt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7</a:t>
                      </a:r>
                      <a:endParaRPr lang="zh-CN" alt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2</a:t>
                      </a:r>
                      <a:endParaRPr lang="zh-CN" alt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193650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85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03" y="2459721"/>
            <a:ext cx="3368061" cy="2966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697451"/>
              </p:ext>
            </p:extLst>
          </p:nvPr>
        </p:nvGraphicFramePr>
        <p:xfrm>
          <a:off x="1097280" y="2459721"/>
          <a:ext cx="55700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685"/>
                <a:gridCol w="1856685"/>
                <a:gridCol w="1856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Vertex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C(v)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P(v) [parent</a:t>
                      </a:r>
                      <a:r>
                        <a:rPr lang="en-US" altLang="zh-CN" baseline="0" dirty="0" smtClean="0"/>
                        <a:t> of v]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/>
                        <a:t>6</a:t>
                      </a:r>
                      <a:endParaRPr lang="zh-CN" alt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r>
                        <a:rPr lang="en-US" altLang="zh-CN" dirty="0" smtClean="0">
                          <a:latin typeface="Calibri" panose="020F0502020204030204" pitchFamily="34" charset="0"/>
                        </a:rPr>
                        <a:t>∞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7</a:t>
                      </a:r>
                      <a:endParaRPr lang="zh-CN" alt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2</a:t>
                      </a:r>
                      <a:endParaRPr lang="zh-CN" alt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193650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598" y="5057109"/>
            <a:ext cx="108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remove-&gt;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44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03" y="2459721"/>
            <a:ext cx="3368061" cy="2966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</a:t>
            </a:r>
            <a:endParaRPr lang="zh-CN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252666"/>
              </p:ext>
            </p:extLst>
          </p:nvPr>
        </p:nvGraphicFramePr>
        <p:xfrm>
          <a:off x="1097280" y="2459721"/>
          <a:ext cx="55700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685"/>
                <a:gridCol w="1856685"/>
                <a:gridCol w="1856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Vertex 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C(v)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P(v) [parent</a:t>
                      </a:r>
                      <a:r>
                        <a:rPr lang="en-US" altLang="zh-CN" baseline="0" dirty="0" smtClean="0"/>
                        <a:t> of v]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/>
                        <a:t>6</a:t>
                      </a:r>
                      <a:endParaRPr lang="zh-CN" alt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r>
                        <a:rPr lang="en-US" altLang="zh-CN" dirty="0" smtClean="0">
                          <a:latin typeface="Calibri" panose="020F0502020204030204" pitchFamily="34" charset="0"/>
                        </a:rPr>
                        <a:t>∞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trike="sngStrik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7</a:t>
                      </a:r>
                      <a:endParaRPr lang="zh-CN" alt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trike="noStrike" dirty="0" smtClean="0"/>
                        <a:t>2</a:t>
                      </a:r>
                      <a:endParaRPr lang="zh-CN" alt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193650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234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 Complexity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85009" cy="39360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This algorithm runs in O(|</a:t>
            </a:r>
            <a:r>
              <a:rPr lang="en-US" altLang="zh-CN" sz="2800" dirty="0" err="1" smtClean="0"/>
              <a:t>V|log|V</a:t>
            </a:r>
            <a:r>
              <a:rPr lang="en-US" altLang="zh-CN" sz="2800" dirty="0" smtClean="0"/>
              <a:t>| + |E|) time if Fibonacci heap was used to implement F. 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Compare to the </a:t>
            </a:r>
            <a:r>
              <a:rPr lang="en-US" altLang="zh-CN" sz="2800" dirty="0" err="1" smtClean="0"/>
              <a:t>Camerini’s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algorithmO</a:t>
            </a:r>
            <a:r>
              <a:rPr lang="en-US" altLang="zh-CN" sz="2800" dirty="0" smtClean="0"/>
              <a:t>(|</a:t>
            </a:r>
            <a:r>
              <a:rPr lang="en-US" altLang="zh-CN" sz="2800" dirty="0" err="1" smtClean="0"/>
              <a:t>E|log|E</a:t>
            </a:r>
            <a:r>
              <a:rPr lang="en-US" altLang="zh-CN" sz="2800" dirty="0" smtClean="0"/>
              <a:t>|) , if a graph has much more edges than vertexes, then the </a:t>
            </a:r>
            <a:r>
              <a:rPr lang="en-US" altLang="zh-CN" sz="2800" dirty="0" err="1" smtClean="0"/>
              <a:t>Tarjan</a:t>
            </a:r>
            <a:r>
              <a:rPr lang="en-US" altLang="zh-CN" sz="2800" dirty="0" smtClean="0"/>
              <a:t> and </a:t>
            </a:r>
            <a:r>
              <a:rPr lang="en-US" altLang="zh-CN" sz="2800" dirty="0" err="1" smtClean="0"/>
              <a:t>Gabow</a:t>
            </a:r>
            <a:r>
              <a:rPr lang="en-US" altLang="zh-CN" sz="2800" dirty="0" smtClean="0"/>
              <a:t> algorithm is better.</a:t>
            </a:r>
          </a:p>
        </p:txBody>
      </p:sp>
    </p:spTree>
    <p:extLst>
      <p:ext uri="{BB962C8B-B14F-4D97-AF65-F5344CB8AC3E}">
        <p14:creationId xmlns:p14="http://schemas.microsoft.com/office/powerpoint/2010/main" val="18789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[1]P.M. </a:t>
            </a:r>
            <a:r>
              <a:rPr lang="en-US" altLang="zh-CN" sz="2800" dirty="0" err="1"/>
              <a:t>Camerini</a:t>
            </a:r>
            <a:r>
              <a:rPr lang="en-US" altLang="zh-CN" sz="2800" dirty="0"/>
              <a:t>, The Min-Max Spanning Tree Problem </a:t>
            </a:r>
            <a:r>
              <a:rPr lang="en-US" altLang="zh-CN" sz="2800" dirty="0" smtClean="0"/>
              <a:t>And Some </a:t>
            </a:r>
            <a:r>
              <a:rPr lang="en-US" altLang="zh-CN" sz="2800" dirty="0"/>
              <a:t>Ex- tensions, Information Processing Letters, Vol. </a:t>
            </a:r>
            <a:r>
              <a:rPr lang="en-US" altLang="zh-CN" sz="2800" dirty="0" smtClean="0"/>
              <a:t>7, Num</a:t>
            </a:r>
            <a:r>
              <a:rPr lang="en-US" altLang="zh-CN" sz="2800" dirty="0"/>
              <a:t>. 1, January </a:t>
            </a:r>
            <a:r>
              <a:rPr lang="en-US" altLang="zh-CN" sz="2800" dirty="0" smtClean="0"/>
              <a:t>1978\newline</a:t>
            </a:r>
          </a:p>
          <a:p>
            <a:r>
              <a:rPr lang="en-US" altLang="zh-CN" sz="2800" dirty="0"/>
              <a:t>[2]H.N. </a:t>
            </a:r>
            <a:r>
              <a:rPr lang="en-US" altLang="zh-CN" sz="2800" dirty="0" err="1"/>
              <a:t>Gabow</a:t>
            </a:r>
            <a:r>
              <a:rPr lang="en-US" altLang="zh-CN" sz="2800" dirty="0"/>
              <a:t>, R.E. </a:t>
            </a:r>
            <a:r>
              <a:rPr lang="en-US" altLang="zh-CN" sz="2800" dirty="0" err="1"/>
              <a:t>Tarjan</a:t>
            </a:r>
            <a:r>
              <a:rPr lang="en-US" altLang="zh-CN" sz="2800" dirty="0"/>
              <a:t>, Algorithms for Two </a:t>
            </a:r>
            <a:r>
              <a:rPr lang="en-US" altLang="zh-CN" sz="2800" dirty="0" smtClean="0"/>
              <a:t>Bottleneck Optimization </a:t>
            </a:r>
            <a:r>
              <a:rPr lang="en-US" altLang="zh-CN" sz="2800" dirty="0"/>
              <a:t>Problems, Journal Of Algorithms 9 (</a:t>
            </a:r>
            <a:r>
              <a:rPr lang="en-US" altLang="zh-CN" sz="2800" dirty="0" smtClean="0"/>
              <a:t>1988) 411-417\newline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783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650" y="3489339"/>
            <a:ext cx="1703793" cy="5618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Question?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16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MBST VS MST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1394" y="1845734"/>
            <a:ext cx="4354286" cy="402336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Minimum Spanning Tree (MST) is necessary a Minimum Bottleneck Spanning Tree (MBST) while the opposite is not.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Therefore any algorithm that can find the MST can also find the MBST.</a:t>
            </a:r>
            <a:endParaRPr lang="zh-CN" alt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217223" y="3074842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54192" y="2699457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48966" y="3246492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79345" y="3767951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36106" y="3611541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84146" y="4446442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92516" y="3153047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04362" y="4332142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42135" y="4294042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52775" y="3830916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5" idx="3"/>
            <a:endCxn id="4" idx="6"/>
          </p:cNvCxnSpPr>
          <p:nvPr/>
        </p:nvCxnSpPr>
        <p:spPr>
          <a:xfrm flipH="1">
            <a:off x="2373633" y="2832961"/>
            <a:ext cx="503465" cy="320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6" idx="1"/>
          </p:cNvCxnSpPr>
          <p:nvPr/>
        </p:nvCxnSpPr>
        <p:spPr>
          <a:xfrm>
            <a:off x="2932397" y="2855867"/>
            <a:ext cx="239475" cy="413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10" idx="1"/>
          </p:cNvCxnSpPr>
          <p:nvPr/>
        </p:nvCxnSpPr>
        <p:spPr>
          <a:xfrm>
            <a:off x="2987696" y="2832961"/>
            <a:ext cx="927726" cy="34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5"/>
            <a:endCxn id="8" idx="7"/>
          </p:cNvCxnSpPr>
          <p:nvPr/>
        </p:nvCxnSpPr>
        <p:spPr>
          <a:xfrm flipH="1">
            <a:off x="3869610" y="3286551"/>
            <a:ext cx="156410" cy="347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6"/>
            <a:endCxn id="13" idx="1"/>
          </p:cNvCxnSpPr>
          <p:nvPr/>
        </p:nvCxnSpPr>
        <p:spPr>
          <a:xfrm>
            <a:off x="4048926" y="3231252"/>
            <a:ext cx="726755" cy="62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12" idx="0"/>
          </p:cNvCxnSpPr>
          <p:nvPr/>
        </p:nvCxnSpPr>
        <p:spPr>
          <a:xfrm>
            <a:off x="3227171" y="3402902"/>
            <a:ext cx="293169" cy="891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5"/>
            <a:endCxn id="7" idx="0"/>
          </p:cNvCxnSpPr>
          <p:nvPr/>
        </p:nvCxnSpPr>
        <p:spPr>
          <a:xfrm>
            <a:off x="2350727" y="3208346"/>
            <a:ext cx="106823" cy="559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3"/>
            <a:endCxn id="9" idx="0"/>
          </p:cNvCxnSpPr>
          <p:nvPr/>
        </p:nvCxnSpPr>
        <p:spPr>
          <a:xfrm flipH="1">
            <a:off x="2762351" y="3379996"/>
            <a:ext cx="409521" cy="1066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1" idx="7"/>
          </p:cNvCxnSpPr>
          <p:nvPr/>
        </p:nvCxnSpPr>
        <p:spPr>
          <a:xfrm flipH="1">
            <a:off x="2137866" y="3901455"/>
            <a:ext cx="264385" cy="453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93288" y="26712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34606" y="2679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54561" y="3324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04816" y="2920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42119" y="3162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24404" y="36462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69035" y="32536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83763" y="38292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5862" y="3964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>
            <a:stCxn id="7" idx="6"/>
            <a:endCxn id="6" idx="2"/>
          </p:cNvCxnSpPr>
          <p:nvPr/>
        </p:nvCxnSpPr>
        <p:spPr>
          <a:xfrm flipV="1">
            <a:off x="2535755" y="3324697"/>
            <a:ext cx="613211" cy="52145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5"/>
            <a:endCxn id="9" idx="2"/>
          </p:cNvCxnSpPr>
          <p:nvPr/>
        </p:nvCxnSpPr>
        <p:spPr>
          <a:xfrm>
            <a:off x="2137866" y="4465646"/>
            <a:ext cx="546280" cy="59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6"/>
            <a:endCxn id="10" idx="2"/>
          </p:cNvCxnSpPr>
          <p:nvPr/>
        </p:nvCxnSpPr>
        <p:spPr>
          <a:xfrm flipV="1">
            <a:off x="3305376" y="3231252"/>
            <a:ext cx="587140" cy="93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3"/>
            <a:endCxn id="11" idx="1"/>
          </p:cNvCxnSpPr>
          <p:nvPr/>
        </p:nvCxnSpPr>
        <p:spPr>
          <a:xfrm flipH="1">
            <a:off x="2027268" y="3208346"/>
            <a:ext cx="212861" cy="1146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6"/>
            <a:endCxn id="13" idx="3"/>
          </p:cNvCxnSpPr>
          <p:nvPr/>
        </p:nvCxnSpPr>
        <p:spPr>
          <a:xfrm flipV="1">
            <a:off x="3598545" y="3964420"/>
            <a:ext cx="1177136" cy="407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" idx="3"/>
            <a:endCxn id="12" idx="7"/>
          </p:cNvCxnSpPr>
          <p:nvPr/>
        </p:nvCxnSpPr>
        <p:spPr>
          <a:xfrm flipH="1">
            <a:off x="3575639" y="3745045"/>
            <a:ext cx="183373" cy="571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6"/>
            <a:endCxn id="12" idx="2"/>
          </p:cNvCxnSpPr>
          <p:nvPr/>
        </p:nvCxnSpPr>
        <p:spPr>
          <a:xfrm flipV="1">
            <a:off x="2840556" y="4372247"/>
            <a:ext cx="601579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48776" y="35970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52192" y="44181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31712" y="4125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245284" y="29821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95318" y="3320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2134295" y="447969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16412" y="382956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7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Camerini’s</a:t>
            </a:r>
            <a:r>
              <a:rPr lang="en-US" altLang="zh-CN" dirty="0" smtClean="0"/>
              <a:t> algorithm in undirected graph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580774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Given an undirected connected graph G(V,E). Let A be a subset of E such that W(e) &gt;= W(e’) for all e </a:t>
            </a:r>
            <a:r>
              <a:rPr lang="az-Cyrl-AZ" altLang="zh-CN" sz="2800" dirty="0" smtClean="0"/>
              <a:t>Є</a:t>
            </a:r>
            <a:r>
              <a:rPr lang="en-US" altLang="zh-CN" sz="2800" dirty="0" smtClean="0"/>
              <a:t> A, e’</a:t>
            </a:r>
            <a:r>
              <a:rPr lang="az-Cyrl-AZ" altLang="zh-CN" sz="2800" dirty="0" smtClean="0"/>
              <a:t>Є</a:t>
            </a:r>
            <a:r>
              <a:rPr lang="en-US" altLang="zh-CN" sz="2800" dirty="0" smtClean="0"/>
              <a:t> B = E\A. Let F be a maximal Forest of G</a:t>
            </a:r>
            <a:r>
              <a:rPr lang="en-US" altLang="zh-CN" sz="2800" baseline="-25000" dirty="0"/>
              <a:t>B</a:t>
            </a:r>
            <a:r>
              <a:rPr lang="en-US" altLang="zh-CN" sz="2800" dirty="0" smtClean="0"/>
              <a:t> and </a:t>
            </a:r>
            <a:r>
              <a:rPr lang="el-GR" altLang="zh-CN" sz="2800" dirty="0" smtClean="0"/>
              <a:t>η</a:t>
            </a:r>
            <a:r>
              <a:rPr lang="en-US" altLang="zh-CN" sz="2800" dirty="0" smtClean="0"/>
              <a:t> = N</a:t>
            </a:r>
            <a:r>
              <a:rPr lang="en-US" altLang="zh-CN" sz="2800" baseline="-25000" dirty="0" smtClean="0"/>
              <a:t>1</a:t>
            </a:r>
            <a:r>
              <a:rPr lang="en-US" altLang="zh-CN" sz="2800" dirty="0" smtClean="0"/>
              <a:t> ,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N</a:t>
            </a:r>
            <a:r>
              <a:rPr lang="en-US" altLang="zh-CN" sz="2800" baseline="-25000" dirty="0" smtClean="0"/>
              <a:t>2</a:t>
            </a:r>
            <a:r>
              <a:rPr lang="en-US" altLang="zh-CN" sz="2800" dirty="0" smtClean="0"/>
              <a:t> ,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N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 … </a:t>
            </a:r>
            <a:r>
              <a:rPr lang="en-US" altLang="zh-CN" sz="2800" dirty="0" err="1" smtClean="0"/>
              <a:t>N</a:t>
            </a:r>
            <a:r>
              <a:rPr lang="en-US" altLang="zh-CN" sz="2800" baseline="-25000" dirty="0" err="1" smtClean="0"/>
              <a:t>c</a:t>
            </a:r>
            <a:r>
              <a:rPr lang="en-US" altLang="zh-CN" sz="2800" dirty="0" smtClean="0"/>
              <a:t> , where N</a:t>
            </a:r>
            <a:r>
              <a:rPr lang="en-US" altLang="zh-CN" sz="2800" baseline="-25000" dirty="0" smtClean="0"/>
              <a:t>i</a:t>
            </a:r>
            <a:r>
              <a:rPr lang="en-US" altLang="zh-CN" sz="2800" dirty="0" smtClean="0"/>
              <a:t> (</a:t>
            </a:r>
            <a:r>
              <a:rPr lang="en-US" altLang="zh-CN" sz="2800" dirty="0" err="1" smtClean="0"/>
              <a:t>i</a:t>
            </a:r>
            <a:r>
              <a:rPr lang="en-US" altLang="zh-CN" sz="2800" dirty="0" smtClean="0"/>
              <a:t> = 1,2,…,c) is the set of nodes of the </a:t>
            </a:r>
            <a:r>
              <a:rPr lang="en-US" altLang="zh-CN" sz="2800" dirty="0" err="1" smtClean="0"/>
              <a:t>i-th</a:t>
            </a:r>
            <a:r>
              <a:rPr lang="en-US" altLang="zh-CN" sz="2800" dirty="0" smtClean="0"/>
              <a:t> component of F</a:t>
            </a:r>
            <a:endParaRPr lang="zh-CN" alt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1840631" y="416297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77600" y="3787593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72374" y="433462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002753" y="4856087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359514" y="4699677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307554" y="553457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515924" y="4241183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627770" y="542027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065543" y="538217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376183" y="4919052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45" idx="3"/>
            <a:endCxn id="44" idx="6"/>
          </p:cNvCxnSpPr>
          <p:nvPr/>
        </p:nvCxnSpPr>
        <p:spPr>
          <a:xfrm flipH="1">
            <a:off x="1997041" y="3921097"/>
            <a:ext cx="503465" cy="320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4"/>
            <a:endCxn id="46" idx="1"/>
          </p:cNvCxnSpPr>
          <p:nvPr/>
        </p:nvCxnSpPr>
        <p:spPr>
          <a:xfrm>
            <a:off x="2555805" y="3944003"/>
            <a:ext cx="239475" cy="413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5"/>
            <a:endCxn id="50" idx="1"/>
          </p:cNvCxnSpPr>
          <p:nvPr/>
        </p:nvCxnSpPr>
        <p:spPr>
          <a:xfrm>
            <a:off x="2611104" y="3921097"/>
            <a:ext cx="927726" cy="34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5"/>
            <a:endCxn id="48" idx="7"/>
          </p:cNvCxnSpPr>
          <p:nvPr/>
        </p:nvCxnSpPr>
        <p:spPr>
          <a:xfrm flipH="1">
            <a:off x="3493018" y="4374687"/>
            <a:ext cx="156410" cy="347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0" idx="6"/>
            <a:endCxn id="53" idx="1"/>
          </p:cNvCxnSpPr>
          <p:nvPr/>
        </p:nvCxnSpPr>
        <p:spPr>
          <a:xfrm>
            <a:off x="3672334" y="4319388"/>
            <a:ext cx="726755" cy="62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  <a:endCxn id="52" idx="0"/>
          </p:cNvCxnSpPr>
          <p:nvPr/>
        </p:nvCxnSpPr>
        <p:spPr>
          <a:xfrm>
            <a:off x="2850579" y="4491038"/>
            <a:ext cx="293169" cy="891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4" idx="5"/>
            <a:endCxn id="47" idx="0"/>
          </p:cNvCxnSpPr>
          <p:nvPr/>
        </p:nvCxnSpPr>
        <p:spPr>
          <a:xfrm>
            <a:off x="1974135" y="4296482"/>
            <a:ext cx="106823" cy="559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6" idx="3"/>
            <a:endCxn id="49" idx="0"/>
          </p:cNvCxnSpPr>
          <p:nvPr/>
        </p:nvCxnSpPr>
        <p:spPr>
          <a:xfrm flipH="1">
            <a:off x="2385759" y="4468132"/>
            <a:ext cx="409521" cy="1066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7" idx="3"/>
            <a:endCxn id="51" idx="7"/>
          </p:cNvCxnSpPr>
          <p:nvPr/>
        </p:nvCxnSpPr>
        <p:spPr>
          <a:xfrm flipH="1">
            <a:off x="1761274" y="4989591"/>
            <a:ext cx="264385" cy="453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016696" y="3759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58014" y="3767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777969" y="4412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428224" y="4008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965527" y="4250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347812" y="47343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292443" y="43417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807171" y="4917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829270" y="5052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72" name="Straight Connector 71"/>
          <p:cNvCxnSpPr>
            <a:stCxn id="47" idx="6"/>
            <a:endCxn id="46" idx="2"/>
          </p:cNvCxnSpPr>
          <p:nvPr/>
        </p:nvCxnSpPr>
        <p:spPr>
          <a:xfrm flipV="1">
            <a:off x="2159163" y="4412833"/>
            <a:ext cx="613211" cy="52145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5"/>
            <a:endCxn id="49" idx="2"/>
          </p:cNvCxnSpPr>
          <p:nvPr/>
        </p:nvCxnSpPr>
        <p:spPr>
          <a:xfrm>
            <a:off x="1761274" y="5553782"/>
            <a:ext cx="546280" cy="59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6" idx="6"/>
            <a:endCxn id="50" idx="2"/>
          </p:cNvCxnSpPr>
          <p:nvPr/>
        </p:nvCxnSpPr>
        <p:spPr>
          <a:xfrm flipV="1">
            <a:off x="2928784" y="4319388"/>
            <a:ext cx="587140" cy="93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4" idx="3"/>
            <a:endCxn id="51" idx="1"/>
          </p:cNvCxnSpPr>
          <p:nvPr/>
        </p:nvCxnSpPr>
        <p:spPr>
          <a:xfrm flipH="1">
            <a:off x="1650676" y="4296482"/>
            <a:ext cx="212861" cy="1146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2" idx="6"/>
            <a:endCxn id="53" idx="3"/>
          </p:cNvCxnSpPr>
          <p:nvPr/>
        </p:nvCxnSpPr>
        <p:spPr>
          <a:xfrm flipV="1">
            <a:off x="3221953" y="5052556"/>
            <a:ext cx="1177136" cy="407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8" idx="3"/>
            <a:endCxn id="52" idx="7"/>
          </p:cNvCxnSpPr>
          <p:nvPr/>
        </p:nvCxnSpPr>
        <p:spPr>
          <a:xfrm flipH="1">
            <a:off x="3199047" y="4833181"/>
            <a:ext cx="183373" cy="571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9" idx="6"/>
            <a:endCxn id="52" idx="2"/>
          </p:cNvCxnSpPr>
          <p:nvPr/>
        </p:nvCxnSpPr>
        <p:spPr>
          <a:xfrm flipV="1">
            <a:off x="2463964" y="5460383"/>
            <a:ext cx="601579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472184" y="46851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675600" y="55063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755120" y="52138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868692" y="407026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218726" y="44085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631180" y="3921097"/>
            <a:ext cx="5336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Weight of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: 1,2,3,4,5,6,6</a:t>
            </a:r>
          </a:p>
          <a:p>
            <a:r>
              <a:rPr lang="en-US" sz="2800" dirty="0" smtClean="0"/>
              <a:t>Weight of A: 7,8,8,9,10,11,12,13,14</a:t>
            </a:r>
            <a:endParaRPr lang="en-US" sz="2800" dirty="0"/>
          </a:p>
        </p:txBody>
      </p:sp>
      <p:sp>
        <p:nvSpPr>
          <p:cNvPr id="85" name="Rectangle 84"/>
          <p:cNvSpPr/>
          <p:nvPr/>
        </p:nvSpPr>
        <p:spPr>
          <a:xfrm>
            <a:off x="1793401" y="557507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86" name="Rectangle 85"/>
          <p:cNvSpPr/>
          <p:nvPr/>
        </p:nvSpPr>
        <p:spPr>
          <a:xfrm>
            <a:off x="3277252" y="492114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73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58014" y="5251521"/>
            <a:ext cx="329382" cy="3293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1541721" y="5382178"/>
            <a:ext cx="298910" cy="2989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4"/>
          <p:cNvSpPr/>
          <p:nvPr/>
        </p:nvSpPr>
        <p:spPr>
          <a:xfrm>
            <a:off x="1430339" y="3556168"/>
            <a:ext cx="3529865" cy="2463620"/>
          </a:xfrm>
          <a:custGeom>
            <a:avLst/>
            <a:gdLst>
              <a:gd name="connsiteX0" fmla="*/ 685540 w 3529865"/>
              <a:gd name="connsiteY0" fmla="*/ 2174781 h 2463620"/>
              <a:gd name="connsiteX1" fmla="*/ 653642 w 3529865"/>
              <a:gd name="connsiteY1" fmla="*/ 2057823 h 2463620"/>
              <a:gd name="connsiteX2" fmla="*/ 36954 w 3529865"/>
              <a:gd name="connsiteY2" fmla="*/ 324716 h 2463620"/>
              <a:gd name="connsiteX3" fmla="*/ 1887019 w 3529865"/>
              <a:gd name="connsiteY3" fmla="*/ 37637 h 2463620"/>
              <a:gd name="connsiteX4" fmla="*/ 3099131 w 3529865"/>
              <a:gd name="connsiteY4" fmla="*/ 813813 h 2463620"/>
              <a:gd name="connsiteX5" fmla="*/ 3524433 w 3529865"/>
              <a:gd name="connsiteY5" fmla="*/ 1664418 h 2463620"/>
              <a:gd name="connsiteX6" fmla="*/ 2854582 w 3529865"/>
              <a:gd name="connsiteY6" fmla="*/ 1983395 h 2463620"/>
              <a:gd name="connsiteX7" fmla="*/ 1674368 w 3529865"/>
              <a:gd name="connsiteY7" fmla="*/ 1356074 h 2463620"/>
              <a:gd name="connsiteX8" fmla="*/ 1355391 w 3529865"/>
              <a:gd name="connsiteY8" fmla="*/ 2057823 h 2463620"/>
              <a:gd name="connsiteX9" fmla="*/ 930089 w 3529865"/>
              <a:gd name="connsiteY9" fmla="*/ 2461860 h 2463620"/>
              <a:gd name="connsiteX10" fmla="*/ 685540 w 3529865"/>
              <a:gd name="connsiteY10" fmla="*/ 2174781 h 24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9865" h="2463620">
                <a:moveTo>
                  <a:pt x="685540" y="2174781"/>
                </a:moveTo>
                <a:cubicBezTo>
                  <a:pt x="639465" y="2107441"/>
                  <a:pt x="761740" y="2366167"/>
                  <a:pt x="653642" y="2057823"/>
                </a:cubicBezTo>
                <a:cubicBezTo>
                  <a:pt x="545544" y="1749479"/>
                  <a:pt x="-168609" y="661414"/>
                  <a:pt x="36954" y="324716"/>
                </a:cubicBezTo>
                <a:cubicBezTo>
                  <a:pt x="242517" y="-11982"/>
                  <a:pt x="1376656" y="-43879"/>
                  <a:pt x="1887019" y="37637"/>
                </a:cubicBezTo>
                <a:cubicBezTo>
                  <a:pt x="2397382" y="119153"/>
                  <a:pt x="2826229" y="542683"/>
                  <a:pt x="3099131" y="813813"/>
                </a:cubicBezTo>
                <a:cubicBezTo>
                  <a:pt x="3372033" y="1084943"/>
                  <a:pt x="3565191" y="1469488"/>
                  <a:pt x="3524433" y="1664418"/>
                </a:cubicBezTo>
                <a:cubicBezTo>
                  <a:pt x="3483675" y="1859348"/>
                  <a:pt x="3162926" y="2034786"/>
                  <a:pt x="2854582" y="1983395"/>
                </a:cubicBezTo>
                <a:cubicBezTo>
                  <a:pt x="2546238" y="1932004"/>
                  <a:pt x="1924233" y="1343669"/>
                  <a:pt x="1674368" y="1356074"/>
                </a:cubicBezTo>
                <a:cubicBezTo>
                  <a:pt x="1424503" y="1368479"/>
                  <a:pt x="1479437" y="1873525"/>
                  <a:pt x="1355391" y="2057823"/>
                </a:cubicBezTo>
                <a:cubicBezTo>
                  <a:pt x="1231345" y="2242121"/>
                  <a:pt x="1041731" y="2437051"/>
                  <a:pt x="930089" y="2461860"/>
                </a:cubicBezTo>
                <a:cubicBezTo>
                  <a:pt x="818447" y="2486669"/>
                  <a:pt x="731615" y="2242121"/>
                  <a:pt x="685540" y="21747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Camerini’s</a:t>
            </a:r>
            <a:r>
              <a:rPr lang="en-US" altLang="zh-CN" dirty="0" smtClean="0"/>
              <a:t> algorithm in undirected graph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580774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Given an undirected connected graph G(V,E). Let A be a subset of E such that W(e) &gt;= W(e’) for all e </a:t>
            </a:r>
            <a:r>
              <a:rPr lang="az-Cyrl-AZ" altLang="zh-CN" sz="2800" dirty="0" smtClean="0"/>
              <a:t>Є</a:t>
            </a:r>
            <a:r>
              <a:rPr lang="en-US" altLang="zh-CN" sz="2800" dirty="0" smtClean="0"/>
              <a:t> A, e’</a:t>
            </a:r>
            <a:r>
              <a:rPr lang="az-Cyrl-AZ" altLang="zh-CN" sz="2800" dirty="0" smtClean="0"/>
              <a:t>Є</a:t>
            </a:r>
            <a:r>
              <a:rPr lang="en-US" altLang="zh-CN" sz="2800" dirty="0" smtClean="0"/>
              <a:t> B = E\A. Let F be a maximal Forest of G</a:t>
            </a:r>
            <a:r>
              <a:rPr lang="en-US" altLang="zh-CN" sz="2800" baseline="-25000" dirty="0"/>
              <a:t>B</a:t>
            </a:r>
            <a:r>
              <a:rPr lang="en-US" altLang="zh-CN" sz="2800" dirty="0" smtClean="0"/>
              <a:t> and </a:t>
            </a:r>
            <a:r>
              <a:rPr lang="el-GR" altLang="zh-CN" sz="2800" dirty="0" smtClean="0"/>
              <a:t>η</a:t>
            </a:r>
            <a:r>
              <a:rPr lang="en-US" altLang="zh-CN" sz="2800" dirty="0" smtClean="0"/>
              <a:t> = N</a:t>
            </a:r>
            <a:r>
              <a:rPr lang="en-US" altLang="zh-CN" sz="2800" baseline="-25000" dirty="0" smtClean="0"/>
              <a:t>1</a:t>
            </a:r>
            <a:r>
              <a:rPr lang="en-US" altLang="zh-CN" sz="2800" dirty="0" smtClean="0"/>
              <a:t> ,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N</a:t>
            </a:r>
            <a:r>
              <a:rPr lang="en-US" altLang="zh-CN" sz="2800" baseline="-25000" dirty="0" smtClean="0"/>
              <a:t>2</a:t>
            </a:r>
            <a:r>
              <a:rPr lang="en-US" altLang="zh-CN" sz="2800" dirty="0" smtClean="0"/>
              <a:t> ,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N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 … </a:t>
            </a:r>
            <a:r>
              <a:rPr lang="en-US" altLang="zh-CN" sz="2800" dirty="0" err="1" smtClean="0"/>
              <a:t>N</a:t>
            </a:r>
            <a:r>
              <a:rPr lang="en-US" altLang="zh-CN" sz="2800" baseline="-25000" dirty="0" err="1" smtClean="0"/>
              <a:t>c</a:t>
            </a:r>
            <a:r>
              <a:rPr lang="en-US" altLang="zh-CN" sz="2800" dirty="0" smtClean="0"/>
              <a:t> , where N</a:t>
            </a:r>
            <a:r>
              <a:rPr lang="en-US" altLang="zh-CN" sz="2800" baseline="-25000" dirty="0" smtClean="0"/>
              <a:t>i</a:t>
            </a:r>
            <a:r>
              <a:rPr lang="en-US" altLang="zh-CN" sz="2800" dirty="0" smtClean="0"/>
              <a:t> (</a:t>
            </a:r>
            <a:r>
              <a:rPr lang="en-US" altLang="zh-CN" sz="2800" dirty="0" err="1" smtClean="0"/>
              <a:t>i</a:t>
            </a:r>
            <a:r>
              <a:rPr lang="en-US" altLang="zh-CN" sz="2800" dirty="0" smtClean="0"/>
              <a:t> = 1,2,…,c) is the set of nodes of the </a:t>
            </a:r>
            <a:r>
              <a:rPr lang="en-US" altLang="zh-CN" sz="2800" dirty="0" err="1" smtClean="0"/>
              <a:t>i-th</a:t>
            </a:r>
            <a:r>
              <a:rPr lang="en-US" altLang="zh-CN" sz="2800" dirty="0" smtClean="0"/>
              <a:t> component of F</a:t>
            </a:r>
            <a:endParaRPr lang="zh-CN" altLang="en-US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5631180" y="3921097"/>
            <a:ext cx="5336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Weight of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: 1,2,3,4,5,6,6</a:t>
            </a:r>
          </a:p>
          <a:p>
            <a:r>
              <a:rPr lang="en-US" sz="2800" dirty="0" smtClean="0"/>
              <a:t>Weight of A: 7,8,8,9,10,11,12,13,14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87396" y="5776073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 of G</a:t>
            </a:r>
            <a:r>
              <a:rPr lang="en-US" sz="2800" baseline="-25000" dirty="0" smtClean="0"/>
              <a:t>B</a:t>
            </a:r>
            <a:endParaRPr lang="en-US" sz="2800" dirty="0"/>
          </a:p>
        </p:txBody>
      </p:sp>
      <p:sp>
        <p:nvSpPr>
          <p:cNvPr id="34" name="Oval 33"/>
          <p:cNvSpPr/>
          <p:nvPr/>
        </p:nvSpPr>
        <p:spPr>
          <a:xfrm>
            <a:off x="1840631" y="416297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477600" y="3787593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772374" y="433462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02753" y="4856087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9514" y="4699677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07554" y="553457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15924" y="4241183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27770" y="542027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065543" y="5382178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376183" y="4919052"/>
            <a:ext cx="156410" cy="156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35" idx="3"/>
            <a:endCxn id="34" idx="6"/>
          </p:cNvCxnSpPr>
          <p:nvPr/>
        </p:nvCxnSpPr>
        <p:spPr>
          <a:xfrm flipH="1">
            <a:off x="1997041" y="3921097"/>
            <a:ext cx="503465" cy="320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5" idx="4"/>
            <a:endCxn id="36" idx="1"/>
          </p:cNvCxnSpPr>
          <p:nvPr/>
        </p:nvCxnSpPr>
        <p:spPr>
          <a:xfrm>
            <a:off x="2555805" y="3944003"/>
            <a:ext cx="239475" cy="413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5" idx="5"/>
            <a:endCxn id="40" idx="1"/>
          </p:cNvCxnSpPr>
          <p:nvPr/>
        </p:nvCxnSpPr>
        <p:spPr>
          <a:xfrm>
            <a:off x="2611104" y="3921097"/>
            <a:ext cx="927726" cy="34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0" idx="5"/>
            <a:endCxn id="38" idx="7"/>
          </p:cNvCxnSpPr>
          <p:nvPr/>
        </p:nvCxnSpPr>
        <p:spPr>
          <a:xfrm flipH="1">
            <a:off x="3493018" y="4374687"/>
            <a:ext cx="156410" cy="3478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0" idx="6"/>
            <a:endCxn id="43" idx="1"/>
          </p:cNvCxnSpPr>
          <p:nvPr/>
        </p:nvCxnSpPr>
        <p:spPr>
          <a:xfrm>
            <a:off x="3672334" y="4319388"/>
            <a:ext cx="726755" cy="622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4" idx="5"/>
            <a:endCxn id="37" idx="0"/>
          </p:cNvCxnSpPr>
          <p:nvPr/>
        </p:nvCxnSpPr>
        <p:spPr>
          <a:xfrm>
            <a:off x="1974135" y="4296482"/>
            <a:ext cx="106823" cy="559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6" idx="3"/>
            <a:endCxn id="39" idx="0"/>
          </p:cNvCxnSpPr>
          <p:nvPr/>
        </p:nvCxnSpPr>
        <p:spPr>
          <a:xfrm flipH="1">
            <a:off x="2385759" y="4468132"/>
            <a:ext cx="409521" cy="1066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16696" y="3759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958014" y="3767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777969" y="4412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28224" y="4008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965527" y="4250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347812" y="47343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292443" y="43417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4348" y="378759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N1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95389" y="535392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N2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237180" y="529986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62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Theorem 1:  If F is a spanning tree of G, a Minimum Bottleneck Spanning Tree (MBST) of G is given by any MBST of G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.</a:t>
            </a:r>
          </a:p>
          <a:p>
            <a:endParaRPr lang="en-US" sz="2800" dirty="0"/>
          </a:p>
          <a:p>
            <a:r>
              <a:rPr lang="en-US" sz="2800" dirty="0" smtClean="0"/>
              <a:t>Theorem 2: If F is not a spanning tree of G, a MBST of G can be obtained by adding to F any MBST of G’, where G’ is the graph G</a:t>
            </a:r>
            <a:r>
              <a:rPr lang="en-US" sz="2800" baseline="-25000" dirty="0" smtClean="0"/>
              <a:t>A </a:t>
            </a:r>
            <a:r>
              <a:rPr lang="en-US" sz="2800" dirty="0" smtClean="0"/>
              <a:t> collapsed in to </a:t>
            </a:r>
            <a:r>
              <a:rPr lang="el-GR" sz="2800" dirty="0" smtClean="0"/>
              <a:t>η</a:t>
            </a:r>
            <a:r>
              <a:rPr lang="en-US" sz="2800" dirty="0" smtClean="0"/>
              <a:t>, i.e. G’ = (G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)</a:t>
            </a:r>
            <a:r>
              <a:rPr lang="el-GR" sz="2800" baseline="-25000" dirty="0" smtClean="0"/>
              <a:t>η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5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1825" y="1957388"/>
            <a:ext cx="84486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1564</Words>
  <Application>Microsoft Office PowerPoint</Application>
  <PresentationFormat>Widescreen</PresentationFormat>
  <Paragraphs>373</Paragraphs>
  <Slides>45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宋体</vt:lpstr>
      <vt:lpstr>Calibri</vt:lpstr>
      <vt:lpstr>Calibri Light</vt:lpstr>
      <vt:lpstr>Cambria Math</vt:lpstr>
      <vt:lpstr>Wingdings</vt:lpstr>
      <vt:lpstr>Retrospect</vt:lpstr>
      <vt:lpstr>Minimum Bottleneck Spanning Trees (MBST)</vt:lpstr>
      <vt:lpstr>Outline</vt:lpstr>
      <vt:lpstr>Bottleneck Edge</vt:lpstr>
      <vt:lpstr>Minimum Bottleneck Spanning Tree (MBST)</vt:lpstr>
      <vt:lpstr>MBST VS MST</vt:lpstr>
      <vt:lpstr>Camerini’s algorithm in undirected graph</vt:lpstr>
      <vt:lpstr>Camerini’s algorithm in undirected graph</vt:lpstr>
      <vt:lpstr>Two theorems</vt:lpstr>
      <vt:lpstr>Pseudocode</vt:lpstr>
      <vt:lpstr>Pseudocode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Time Complexity</vt:lpstr>
      <vt:lpstr>Spanning arborescence (MBSA)</vt:lpstr>
      <vt:lpstr>Camerini’s algorithm for MBSA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Time Complexity</vt:lpstr>
      <vt:lpstr>Tarjan and Gabow Algorithm for MBSA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Time Complexity</vt:lpstr>
      <vt:lpstr>Reference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Bottleneck Spanning Trees (MBST)</dc:title>
  <dc:creator>Dongfeng Gu</dc:creator>
  <cp:lastModifiedBy>Dongfeng Gu</cp:lastModifiedBy>
  <cp:revision>220</cp:revision>
  <dcterms:modified xsi:type="dcterms:W3CDTF">2015-10-19T13:38:31Z</dcterms:modified>
</cp:coreProperties>
</file>