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27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2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dirty="0"/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endParaRPr lang="en-US" dirty="0"/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/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endParaRPr lang="en-US" dirty="0"/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endParaRPr lang="en-US" dirty="0"/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dirty="0"/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dirty="0"/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endParaRPr lang="en-US" dirty="0"/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endParaRPr lang="en-US" dirty="0"/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endParaRPr lang="en-US" dirty="0"/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endParaRPr lang="en-US" dirty="0"/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/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/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/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/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endParaRPr lang="en-US" dirty="0"/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endParaRPr lang="en-US" dirty="0"/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endParaRPr lang="en-US" dirty="0"/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endParaRPr lang="en-US" dirty="0"/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endParaRPr lang="en-US" dirty="0"/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endParaRPr lang="en-US" dirty="0"/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endParaRPr lang="en-US" dirty="0"/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endParaRPr lang="en-US" dirty="0"/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endParaRPr lang="en-US" dirty="0"/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endParaRPr lang="en-US" dirty="0"/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5F449B68-4172-4B7C-9CB8-8F8E1133E3E7}" type="presOf" srcId="{8449F901-E5CC-48EA-B570-A43E0F51DA2C}" destId="{1F072A7E-9D57-414E-B460-003393F19B05}" srcOrd="0" destOrd="0" presId="urn:microsoft.com/office/officeart/2009/layout/CirclePictureHierarchy"/>
    <dgm:cxn modelId="{4BE14E10-D998-429A-B2A4-D41BB68BFB68}" type="presOf" srcId="{882EC84F-58FC-44BB-9920-E7553DB28E17}" destId="{91870818-8EDB-47FB-A2FF-91ED7ED64B77}" srcOrd="0" destOrd="0" presId="urn:microsoft.com/office/officeart/2009/layout/CirclePictureHierarchy"/>
    <dgm:cxn modelId="{057BC2D9-1739-4BDE-B6C5-E1A62B17D767}" type="presOf" srcId="{6A4FB061-3E55-46A8-810C-3DE2C7CFDE7B}" destId="{06E37C29-732C-4476-A455-E65282F15B9C}" srcOrd="0" destOrd="0" presId="urn:microsoft.com/office/officeart/2009/layout/CirclePictureHierarchy"/>
    <dgm:cxn modelId="{EE337706-67B2-4204-9C9C-57D63FB2A025}" type="presOf" srcId="{DBF3B3E8-84A9-48E8-9701-19380853F600}" destId="{E93E3D9F-9201-4B90-90FB-66623D8819CD}" srcOrd="0" destOrd="0" presId="urn:microsoft.com/office/officeart/2009/layout/CirclePictureHierarchy"/>
    <dgm:cxn modelId="{D65940E3-3C61-4C9C-A099-582D424EF271}" type="presOf" srcId="{F7589CAC-E912-40EE-BF2E-7ADD9D510482}" destId="{85973679-8763-4E7E-BC7C-09701DF4FD0B}" srcOrd="0" destOrd="0" presId="urn:microsoft.com/office/officeart/2009/layout/CirclePictureHierarchy"/>
    <dgm:cxn modelId="{27C7B29F-83AD-43AD-8540-34C93441DF72}" type="presOf" srcId="{4CACBD67-1E65-4E88-82EF-326EDD58B021}" destId="{795E1404-0D91-483C-8628-6FDCDF052835}" srcOrd="0" destOrd="0" presId="urn:microsoft.com/office/officeart/2009/layout/CirclePictureHierarchy"/>
    <dgm:cxn modelId="{66A68146-7FC7-4123-8B27-B360DBE1B65F}" type="presOf" srcId="{1C97292C-94FC-4847-8A78-004694AA64EF}" destId="{E19387BC-B8B9-41E9-B07E-BC0080C111C8}" srcOrd="0" destOrd="0" presId="urn:microsoft.com/office/officeart/2009/layout/CirclePictureHierarchy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2C6F1BAF-9BCE-43B5-9566-A997AB232098}" type="presOf" srcId="{496ECB16-BCF6-4C85-B373-D9919D38DEE9}" destId="{31E5435F-00EA-460B-A5B5-CF789FDCDC5F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4D66731C-C5D2-4386-A7D3-866ED07747B1}" type="presOf" srcId="{9AFAFD22-EAF9-4D29-B6C1-9997356F4608}" destId="{61E5EB99-1EE1-470E-AD8A-C9DF2B998905}" srcOrd="0" destOrd="0" presId="urn:microsoft.com/office/officeart/2009/layout/CirclePictureHierarchy"/>
    <dgm:cxn modelId="{8B00883C-358F-4774-B155-2DA5EA230492}" type="presOf" srcId="{0E2B0E44-7FD9-45FC-8D0C-690F8FEABFE1}" destId="{D63A24ED-1604-41FA-9C24-6365EA752E3E}" srcOrd="0" destOrd="0" presId="urn:microsoft.com/office/officeart/2009/layout/CirclePictureHierarchy"/>
    <dgm:cxn modelId="{4E3279D9-B956-43E1-92C5-749D2CCA0643}" type="presOf" srcId="{C8CD8B49-8EB9-43B0-B9AA-1CD13510A67F}" destId="{CACB97F0-DC67-49BC-81EC-9B8F7D223B1D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F2A1CB3C-0C91-42A1-B6BF-80ED09879302}" type="presOf" srcId="{BC1BC9DF-D1FD-4F20-BE39-2BCE848185E6}" destId="{1C6C0608-21BE-421F-AE5F-C5BD7EE4E7A9}" srcOrd="0" destOrd="0" presId="urn:microsoft.com/office/officeart/2009/layout/CirclePictureHierarchy"/>
    <dgm:cxn modelId="{98DF29DD-2937-47D3-B468-052EC788334D}" type="presOf" srcId="{851AF401-F4D9-4AE1-863E-D57828BAD3C0}" destId="{E939E147-60DB-4E65-B4DC-E86372E32F4D}" srcOrd="0" destOrd="0" presId="urn:microsoft.com/office/officeart/2009/layout/CirclePictureHierarchy"/>
    <dgm:cxn modelId="{B23D1045-4768-4555-BED9-2A2375542C70}" type="presOf" srcId="{0C2EAD6D-749E-427B-AAD7-1C7688F2F337}" destId="{8D5B6F23-42C4-4156-A7ED-1C078C96DA89}" srcOrd="0" destOrd="0" presId="urn:microsoft.com/office/officeart/2009/layout/CirclePictureHierarchy"/>
    <dgm:cxn modelId="{9CDE5290-BCD1-4644-8B8F-B742B432D4FD}" type="presOf" srcId="{C0C9BFD0-561B-461D-8281-0B68B59341B1}" destId="{74FF5EF3-0E90-435C-9CEF-4C0C7A5DF243}" srcOrd="0" destOrd="0" presId="urn:microsoft.com/office/officeart/2009/layout/CirclePictureHierarchy"/>
    <dgm:cxn modelId="{97C71967-C07E-4A78-A412-523ED96FDB52}" type="presOf" srcId="{8BE7B786-B08E-4CC6-B37B-1E5AA5E099E1}" destId="{FDE145C8-5501-4C05-8AEE-1573D9595960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48ECB878-27D5-475D-8AC8-5103CDCE4A90}" type="presOf" srcId="{6B5E4D15-D953-4A48-BB06-BB2BB5F2B4C6}" destId="{960D0F08-AF1D-45DD-BBAB-0053AECD547D}" srcOrd="0" destOrd="0" presId="urn:microsoft.com/office/officeart/2009/layout/CirclePictureHierarchy"/>
    <dgm:cxn modelId="{0582447F-D72F-42B7-874E-021426378B2E}" type="presOf" srcId="{CAFF2206-81E2-42A0-8E17-817F2C1E5321}" destId="{D70C2D25-0BD6-498E-B4F0-3F5CE3DBD13D}" srcOrd="0" destOrd="0" presId="urn:microsoft.com/office/officeart/2009/layout/CirclePictureHierarchy"/>
    <dgm:cxn modelId="{E5BBF235-762D-4B90-8C1D-A1E20CD24218}" type="presOf" srcId="{49006558-AA95-4135-80F3-02D4BD8C43B2}" destId="{EA3607EF-5901-45CE-83C0-7DA47FFB3FDB}" srcOrd="0" destOrd="0" presId="urn:microsoft.com/office/officeart/2009/layout/CirclePictureHierarchy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470D88F8-D202-49AC-8C3C-8501A157AD40}" type="presOf" srcId="{59DEB7D1-C787-4478-B6B5-CE379A8C46F1}" destId="{EA0F6524-7A79-40F6-9451-9EDE2452AFA5}" srcOrd="0" destOrd="0" presId="urn:microsoft.com/office/officeart/2009/layout/CirclePictureHierarchy"/>
    <dgm:cxn modelId="{51AAF3FA-F04A-4712-B683-AB79DC5B313E}" type="presOf" srcId="{737A4A07-9DEC-44DC-9BEF-563A49B47A7D}" destId="{AE1478D7-472C-411D-9C13-C325E747501E}" srcOrd="0" destOrd="0" presId="urn:microsoft.com/office/officeart/2009/layout/CirclePictureHierarchy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F8683FD1-EF56-4F74-A92D-3B59EE6E0AE7}" type="presOf" srcId="{7AB91756-40B8-4925-A6AC-0E18F8964D2F}" destId="{B92AFA27-AE1A-49FB-8CC8-EA5E758C72F3}" srcOrd="0" destOrd="0" presId="urn:microsoft.com/office/officeart/2009/layout/CirclePictureHierarchy"/>
    <dgm:cxn modelId="{7F64AEAC-2BA1-4D47-9A1B-169390FC0CE2}" type="presOf" srcId="{D4697E40-31F0-47AE-8CA8-3C2356BC01C8}" destId="{215E4794-C47B-4B8D-8DB2-F7285D893B5F}" srcOrd="0" destOrd="0" presId="urn:microsoft.com/office/officeart/2009/layout/CirclePictureHierarchy"/>
    <dgm:cxn modelId="{E9905B23-A1EF-4E10-B893-AFB4A35D2C8B}" type="presOf" srcId="{0B764F11-7D6A-47A3-BC5F-10C044EF0C9C}" destId="{BCC2E990-5E4D-4725-9FB5-449D75068C6A}" srcOrd="0" destOrd="0" presId="urn:microsoft.com/office/officeart/2009/layout/CirclePictureHierarchy"/>
    <dgm:cxn modelId="{C2858CB0-D8B2-4AA4-9957-7B102DCED0BC}" type="presOf" srcId="{5D62C8FA-DDC4-4DE5-8695-0422E957B8DD}" destId="{DD1B62F2-B731-4AB1-A966-F866B1897AD3}" srcOrd="0" destOrd="0" presId="urn:microsoft.com/office/officeart/2009/layout/CirclePictureHierarchy"/>
    <dgm:cxn modelId="{72CA8DB0-A14C-4960-9FB5-76CFB6B7FB3D}" type="presOf" srcId="{A9212B1A-CD1F-40B2-8E98-9DE7210C47AD}" destId="{52B86D9B-A63D-4E92-91E0-877F8E05BAD4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8A68EF94-E98E-4132-8D20-40D43C67863C}" type="presOf" srcId="{A57BEF13-2494-4482-B664-2C888A71E794}" destId="{BA17A1A6-5E66-4DBD-B51F-8CC7E13D593B}" srcOrd="0" destOrd="0" presId="urn:microsoft.com/office/officeart/2009/layout/CirclePictureHierarchy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9B5EBA3C-8C88-41A8-973D-70325CB90476}" type="presOf" srcId="{A2996F97-87A2-4569-8A73-2BC4B731FC98}" destId="{904C5BE6-ECE8-46E6-8A00-71B0D33AE917}" srcOrd="0" destOrd="0" presId="urn:microsoft.com/office/officeart/2009/layout/CirclePictureHierarchy"/>
    <dgm:cxn modelId="{01225FCE-BA4B-46FC-93D1-75900473BDED}" type="presOf" srcId="{9F155B8A-DCD6-41FD-970D-B62B2FD3CA91}" destId="{1AFA1DFA-94C0-4AC4-B5CA-8EBD0CD8536C}" srcOrd="0" destOrd="0" presId="urn:microsoft.com/office/officeart/2009/layout/CirclePictureHierarchy"/>
    <dgm:cxn modelId="{CDDAFD0A-B097-4647-B5DA-BC2A85EAD6E4}" type="presOf" srcId="{392FA23E-2AD5-4615-BFCD-5492DD5E5987}" destId="{E0C860C4-692F-4939-B785-8D86014FE4CB}" srcOrd="0" destOrd="0" presId="urn:microsoft.com/office/officeart/2009/layout/CirclePictureHierarchy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6D87B23E-7AAE-48E9-88EA-4FFBC8FB6BAB}" type="presOf" srcId="{03F5E5D2-5B22-4C63-8629-CF1C17A67FAE}" destId="{89B1E28D-2C35-4CF3-917B-EEA4B65D5E8D}" srcOrd="0" destOrd="0" presId="urn:microsoft.com/office/officeart/2009/layout/CirclePictureHierarchy"/>
    <dgm:cxn modelId="{82FDF340-27A9-411D-B65C-C2F9700098AF}" type="presOf" srcId="{B69F9883-5301-463B-8331-1E3CE05FAB49}" destId="{8D06B218-6DD6-49A6-A4AF-2FEE81DC5214}" srcOrd="0" destOrd="0" presId="urn:microsoft.com/office/officeart/2009/layout/CirclePictureHierarchy"/>
    <dgm:cxn modelId="{B4AB3838-94E6-47F3-8307-B25735446143}" type="presOf" srcId="{A7E5D39B-61FF-4A02-B257-F569AFC87EB4}" destId="{73C9A4AF-FBC7-46B6-A376-B545AAA98359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92E4CB8E-8C51-4DFF-8E96-E7F77F8EACE4}" type="presOf" srcId="{8E472CBA-D8E7-488C-8FB2-AA2C87BBD677}" destId="{68FB6A0F-F29B-4CA8-917A-E004201E4639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1EDA63AC-C02A-429D-8728-81AFB64AD937}" type="presOf" srcId="{76DF43B2-B004-4831-9092-13471F55DCA1}" destId="{EFCA1EF4-ADB6-4B5D-BEB8-96C637070E26}" srcOrd="0" destOrd="0" presId="urn:microsoft.com/office/officeart/2009/layout/CirclePictureHierarchy"/>
    <dgm:cxn modelId="{083573FD-79F6-4271-9D72-CBA4F871CF71}" type="presOf" srcId="{74169B70-5C80-4696-959D-0257CFC41D53}" destId="{FF99AEF1-DD67-4001-98BC-D55C76D8485C}" srcOrd="0" destOrd="0" presId="urn:microsoft.com/office/officeart/2009/layout/CirclePictureHierarchy"/>
    <dgm:cxn modelId="{2CFA208B-5913-4CE5-8E95-558E150927C8}" type="presOf" srcId="{D6B41CFE-7513-4C6F-A67B-86A9739B6350}" destId="{F4536506-CF41-4E20-9635-0137E868B3D3}" srcOrd="0" destOrd="0" presId="urn:microsoft.com/office/officeart/2009/layout/CirclePictureHierarchy"/>
    <dgm:cxn modelId="{D0390437-3BEA-4E7A-B1F4-E8C4E84F46B6}" type="presOf" srcId="{C4541132-7BA0-4F10-A5BB-2E5D0FAC5F8B}" destId="{93677B3C-522D-4BE4-ADF7-D08795FD580A}" srcOrd="0" destOrd="0" presId="urn:microsoft.com/office/officeart/2009/layout/CirclePictureHierarchy"/>
    <dgm:cxn modelId="{9CFD5486-08C2-4456-9057-FB66225FB788}" type="presOf" srcId="{5C699394-9F4E-4806-978D-7C01657F1A54}" destId="{D506F375-1991-428C-ACC6-6C520765ACBA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26C4DEE4-372C-4066-AD70-0FFE71003E7B}" type="presOf" srcId="{87875F6A-CF70-4274-8FCD-E271B15A1DB6}" destId="{A5627F98-EA55-4C36-8BED-4BCD8E7DB39C}" srcOrd="0" destOrd="0" presId="urn:microsoft.com/office/officeart/2009/layout/CirclePictureHierarchy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D9F75394-F8B0-4E4F-B3FB-91093A148EE4}" type="presOf" srcId="{9921BB23-1428-447B-929E-D89A4B176D28}" destId="{FC7ED1C6-2004-44BE-AF46-5B8FA387ECD5}" srcOrd="0" destOrd="0" presId="urn:microsoft.com/office/officeart/2009/layout/CirclePictureHierarchy"/>
    <dgm:cxn modelId="{04514F3C-4A6B-4E8C-90B5-E63D4E1C8B52}" type="presOf" srcId="{D5B28134-BC47-4BFA-BFA2-98E1E72A54F1}" destId="{3BB48010-EF53-4A16-891A-98FC57BD744F}" srcOrd="0" destOrd="0" presId="urn:microsoft.com/office/officeart/2009/layout/CirclePictureHierarchy"/>
    <dgm:cxn modelId="{FEDA405C-86AE-4D85-BE1C-04D88EB624F2}" type="presOf" srcId="{C8E7CBCA-3E5F-4825-9C81-8FB831E0903D}" destId="{EB56EACB-0FC3-4A9B-87FC-6A374548C10B}" srcOrd="0" destOrd="0" presId="urn:microsoft.com/office/officeart/2009/layout/CirclePictureHierarchy"/>
    <dgm:cxn modelId="{91456564-29A7-4824-B3B1-9E4B3D6E4378}" type="presOf" srcId="{9EECF1B1-9976-444E-917D-857D6E5FB923}" destId="{08156753-40FB-4344-BBF0-EC4B99CA4364}" srcOrd="0" destOrd="0" presId="urn:microsoft.com/office/officeart/2009/layout/CirclePictureHierarchy"/>
    <dgm:cxn modelId="{BB5A1489-0800-4DD4-AF33-30F62AE901C3}" type="presOf" srcId="{2C695D00-E87D-4068-9E94-31FBF34447F7}" destId="{E75BC786-4A20-4434-922C-523FFD40779E}" srcOrd="0" destOrd="0" presId="urn:microsoft.com/office/officeart/2009/layout/CirclePictureHierarchy"/>
    <dgm:cxn modelId="{427BF766-AD12-4298-94F8-0F40D307A04D}" type="presOf" srcId="{6A8C47DA-636E-408B-B7D6-12A2B7CF1595}" destId="{B48EF100-A3F0-4531-98FB-C7F41741DC09}" srcOrd="0" destOrd="0" presId="urn:microsoft.com/office/officeart/2009/layout/CirclePictureHierarchy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CCF0CE02-6E8F-4C7D-A14D-1F3CFA46F928}" type="presOf" srcId="{2959981F-83BB-48AB-8278-D6370941F37A}" destId="{2599F189-860B-4EAF-8872-5E39F16F3145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A291C7C3-C0D1-404D-BF48-F8AF2E790379}" type="presOf" srcId="{141ED762-5A88-4E3A-825D-56AED473737B}" destId="{23CAEF7E-E36C-4294-AB96-3B66238648C9}" srcOrd="0" destOrd="0" presId="urn:microsoft.com/office/officeart/2009/layout/CirclePictureHierarchy"/>
    <dgm:cxn modelId="{D3413DA4-4EA8-418F-B286-0987FFF9D715}" type="presOf" srcId="{F23F9330-D5E2-43EC-9920-36CFFB0A03DD}" destId="{96536A3E-1AB9-4720-AD92-7CC31F78A117}" srcOrd="0" destOrd="0" presId="urn:microsoft.com/office/officeart/2009/layout/CirclePictureHierarchy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FF2E42F3-1604-4F3D-9E20-59D381D67934}" type="presOf" srcId="{F031D871-A28F-4761-966A-A246F6879653}" destId="{6314B4DE-8F62-498A-BE7B-6B08C3663C7A}" srcOrd="0" destOrd="0" presId="urn:microsoft.com/office/officeart/2009/layout/CirclePictureHierarchy"/>
    <dgm:cxn modelId="{0DC5908E-F51B-4921-9C1A-D91FD0CE1A46}" type="presOf" srcId="{D105956A-295B-4573-A5D9-B970129CB658}" destId="{92AC4F8F-A9C6-4B53-9629-84BBB18912E3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B2CD4D76-D267-44F8-88A1-EA6A799E6EF3}" type="presOf" srcId="{750D7FFF-08AD-4F60-A51D-CF10EED5BC24}" destId="{C77B6389-9446-4D1A-902B-C5BD221193E0}" srcOrd="0" destOrd="0" presId="urn:microsoft.com/office/officeart/2009/layout/CirclePictureHierarchy"/>
    <dgm:cxn modelId="{D21767C9-2807-4C1F-A861-D88C6F371AD8}" type="presOf" srcId="{4AC14343-209F-4429-B1AD-904990352D54}" destId="{A059CE4B-AA7A-42AB-AE05-0D16A406B7B0}" srcOrd="0" destOrd="0" presId="urn:microsoft.com/office/officeart/2009/layout/CirclePictureHierarchy"/>
    <dgm:cxn modelId="{C5E71EE1-84DC-49C6-9909-FBEC4F7708BB}" type="presOf" srcId="{32D25271-4E31-48E0-A418-EDD40524987E}" destId="{62320580-EA88-4008-BF5D-FFD435526F0C}" srcOrd="0" destOrd="0" presId="urn:microsoft.com/office/officeart/2009/layout/CirclePictureHierarchy"/>
    <dgm:cxn modelId="{8D1CCF09-55CC-44DC-BF71-164F695504DE}" type="presOf" srcId="{463C34F4-2D84-46E3-9D90-24AA49D5B285}" destId="{73387A1D-2043-4D16-BDB7-7FC213875391}" srcOrd="0" destOrd="0" presId="urn:microsoft.com/office/officeart/2009/layout/CirclePictureHierarchy"/>
    <dgm:cxn modelId="{E5E4EF11-D170-4BF9-AF5A-B4CF26B9C72A}" type="presOf" srcId="{867BF6FE-F1D0-4689-8242-84591457DFCB}" destId="{4298BBB7-5BE4-40E1-8595-6322B0578239}" srcOrd="0" destOrd="0" presId="urn:microsoft.com/office/officeart/2009/layout/CirclePictureHierarchy"/>
    <dgm:cxn modelId="{3F916298-E01E-42A6-92B2-F3856FC6AFE7}" type="presOf" srcId="{93EED3C6-6F03-473F-9E37-1799E5C94F5F}" destId="{CCAD29B0-E769-4709-817B-471075EAB078}" srcOrd="0" destOrd="0" presId="urn:microsoft.com/office/officeart/2009/layout/CirclePictureHierarchy"/>
    <dgm:cxn modelId="{6194F0B1-E046-4F82-B2DF-B2815F3316E3}" type="presOf" srcId="{63029987-6ED3-4DD1-88A2-918E17952C6D}" destId="{0D6D41EF-69CD-4AA1-8EF8-C22C03F0DF99}" srcOrd="0" destOrd="0" presId="urn:microsoft.com/office/officeart/2009/layout/CirclePictureHierarchy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E45FC3FE-A397-47D1-A337-C3331D61A820}" type="presOf" srcId="{73B72235-5F59-496D-AEC9-DCFA4DF10A25}" destId="{D51447AD-B293-4007-9FA0-93843EE6AE03}" srcOrd="0" destOrd="0" presId="urn:microsoft.com/office/officeart/2009/layout/CirclePictureHierarchy"/>
    <dgm:cxn modelId="{6D511A4D-F9FA-44E9-93D0-5247702C5DA6}" type="presOf" srcId="{FE69829B-0DAE-40D6-9F2C-D842A7030A6D}" destId="{706C4909-CC5D-408E-876E-0F32AF2A8957}" srcOrd="0" destOrd="0" presId="urn:microsoft.com/office/officeart/2009/layout/CirclePictureHierarchy"/>
    <dgm:cxn modelId="{DA98B105-7A5A-48F4-8E35-C041E3D1D9EF}" type="presOf" srcId="{B90CB3B0-8AE3-4A6B-85F8-D101A845D883}" destId="{4E858FEC-8EAD-4F57-9EA8-B87E6867E323}" srcOrd="0" destOrd="0" presId="urn:microsoft.com/office/officeart/2009/layout/CirclePictureHierarchy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A73CC07B-BCA5-4B9F-B20C-E3E966FBFC45}" type="presOf" srcId="{D413ED19-C2CA-4DA6-B9A0-7A35C560CE03}" destId="{32EC395F-3458-41D6-AFE0-E1928A542F64}" srcOrd="0" destOrd="0" presId="urn:microsoft.com/office/officeart/2009/layout/CirclePictureHierarchy"/>
    <dgm:cxn modelId="{D6713F87-E7D7-4F98-9A8A-0A184F776A7B}" type="presParOf" srcId="{BA17A1A6-5E66-4DBD-B51F-8CC7E13D593B}" destId="{9C68B7A4-3331-4DC6-A1CE-2E3C911256D6}" srcOrd="0" destOrd="0" presId="urn:microsoft.com/office/officeart/2009/layout/CirclePictureHierarchy"/>
    <dgm:cxn modelId="{E98B5CDC-A2CA-48D9-98B2-9A5AE91EBFC3}" type="presParOf" srcId="{9C68B7A4-3331-4DC6-A1CE-2E3C911256D6}" destId="{7CBD3563-8D6B-4B29-BD4E-192D1E23CD90}" srcOrd="0" destOrd="0" presId="urn:microsoft.com/office/officeart/2009/layout/CirclePictureHierarchy"/>
    <dgm:cxn modelId="{03115CFC-9989-4D71-BB5C-F102C6709C36}" type="presParOf" srcId="{7CBD3563-8D6B-4B29-BD4E-192D1E23CD90}" destId="{E6ADE76F-7D37-400F-BCB9-E8653D90BEF2}" srcOrd="0" destOrd="0" presId="urn:microsoft.com/office/officeart/2009/layout/CirclePictureHierarchy"/>
    <dgm:cxn modelId="{58BA6538-368F-4745-B647-51B9694AD3FC}" type="presParOf" srcId="{7CBD3563-8D6B-4B29-BD4E-192D1E23CD90}" destId="{0D6D41EF-69CD-4AA1-8EF8-C22C03F0DF99}" srcOrd="1" destOrd="0" presId="urn:microsoft.com/office/officeart/2009/layout/CirclePictureHierarchy"/>
    <dgm:cxn modelId="{3714CFDA-FE6D-4F61-986D-58681606B160}" type="presParOf" srcId="{9C68B7A4-3331-4DC6-A1CE-2E3C911256D6}" destId="{271F5309-DC72-4C3E-B553-1C9D73CE639E}" srcOrd="1" destOrd="0" presId="urn:microsoft.com/office/officeart/2009/layout/CirclePictureHierarchy"/>
    <dgm:cxn modelId="{D97A36A2-25BF-416A-BF42-6AE5268EF8D7}" type="presParOf" srcId="{271F5309-DC72-4C3E-B553-1C9D73CE639E}" destId="{C77B6389-9446-4D1A-902B-C5BD221193E0}" srcOrd="0" destOrd="0" presId="urn:microsoft.com/office/officeart/2009/layout/CirclePictureHierarchy"/>
    <dgm:cxn modelId="{F02D914D-7433-4B54-B880-EC7BCBEB808D}" type="presParOf" srcId="{271F5309-DC72-4C3E-B553-1C9D73CE639E}" destId="{B2597B1E-3522-4A83-9C56-62AA710850DE}" srcOrd="1" destOrd="0" presId="urn:microsoft.com/office/officeart/2009/layout/CirclePictureHierarchy"/>
    <dgm:cxn modelId="{04C33791-66A6-44E9-8F0D-71FADA593579}" type="presParOf" srcId="{B2597B1E-3522-4A83-9C56-62AA710850DE}" destId="{D578F300-CD33-4466-AB2E-CB4A6F243A69}" srcOrd="0" destOrd="0" presId="urn:microsoft.com/office/officeart/2009/layout/CirclePictureHierarchy"/>
    <dgm:cxn modelId="{07A62F01-4F72-44DC-B4C5-A58089A73F56}" type="presParOf" srcId="{D578F300-CD33-4466-AB2E-CB4A6F243A69}" destId="{E60F85D2-27E5-4566-8DC5-39468B1C55A2}" srcOrd="0" destOrd="0" presId="urn:microsoft.com/office/officeart/2009/layout/CirclePictureHierarchy"/>
    <dgm:cxn modelId="{0F659495-8E32-49FB-B167-47AD36A4BDBA}" type="presParOf" srcId="{D578F300-CD33-4466-AB2E-CB4A6F243A69}" destId="{904C5BE6-ECE8-46E6-8A00-71B0D33AE917}" srcOrd="1" destOrd="0" presId="urn:microsoft.com/office/officeart/2009/layout/CirclePictureHierarchy"/>
    <dgm:cxn modelId="{4284101D-F31E-46A4-B254-32437775A8F5}" type="presParOf" srcId="{B2597B1E-3522-4A83-9C56-62AA710850DE}" destId="{E618957B-9060-43B5-8C32-3CB653D1A9F0}" srcOrd="1" destOrd="0" presId="urn:microsoft.com/office/officeart/2009/layout/CirclePictureHierarchy"/>
    <dgm:cxn modelId="{791A8C17-5170-4E83-9CB0-DDAA4087FC79}" type="presParOf" srcId="{E618957B-9060-43B5-8C32-3CB653D1A9F0}" destId="{92AC4F8F-A9C6-4B53-9629-84BBB18912E3}" srcOrd="0" destOrd="0" presId="urn:microsoft.com/office/officeart/2009/layout/CirclePictureHierarchy"/>
    <dgm:cxn modelId="{36E534DF-5D46-4F58-916F-227BBC586777}" type="presParOf" srcId="{E618957B-9060-43B5-8C32-3CB653D1A9F0}" destId="{1CA5B84F-229E-4542-87E4-14FFBC41BDF3}" srcOrd="1" destOrd="0" presId="urn:microsoft.com/office/officeart/2009/layout/CirclePictureHierarchy"/>
    <dgm:cxn modelId="{C35297E3-FDB4-4D0D-A4A4-075BD03CB5AB}" type="presParOf" srcId="{1CA5B84F-229E-4542-87E4-14FFBC41BDF3}" destId="{6B9CC2D6-2642-4C1E-9E60-28108314918F}" srcOrd="0" destOrd="0" presId="urn:microsoft.com/office/officeart/2009/layout/CirclePictureHierarchy"/>
    <dgm:cxn modelId="{BE162808-C297-4885-A4CA-60B8DE39DFA9}" type="presParOf" srcId="{6B9CC2D6-2642-4C1E-9E60-28108314918F}" destId="{5332C88E-F192-4062-ABB8-56CBFF31A912}" srcOrd="0" destOrd="0" presId="urn:microsoft.com/office/officeart/2009/layout/CirclePictureHierarchy"/>
    <dgm:cxn modelId="{E7DB3DFE-ACF2-41B1-A026-6BC0175852F4}" type="presParOf" srcId="{6B9CC2D6-2642-4C1E-9E60-28108314918F}" destId="{FF99AEF1-DD67-4001-98BC-D55C76D8485C}" srcOrd="1" destOrd="0" presId="urn:microsoft.com/office/officeart/2009/layout/CirclePictureHierarchy"/>
    <dgm:cxn modelId="{125717E9-BD23-4EEF-81E7-3098AE2A165D}" type="presParOf" srcId="{1CA5B84F-229E-4542-87E4-14FFBC41BDF3}" destId="{BCE8FC1A-89FA-4615-A047-75ED2121B53B}" srcOrd="1" destOrd="0" presId="urn:microsoft.com/office/officeart/2009/layout/CirclePictureHierarchy"/>
    <dgm:cxn modelId="{87C69679-551B-4679-A84F-7359130B3BCA}" type="presParOf" srcId="{BCE8FC1A-89FA-4615-A047-75ED2121B53B}" destId="{23CAEF7E-E36C-4294-AB96-3B66238648C9}" srcOrd="0" destOrd="0" presId="urn:microsoft.com/office/officeart/2009/layout/CirclePictureHierarchy"/>
    <dgm:cxn modelId="{CE23CBA4-19C8-45AC-8191-3DD2633E5637}" type="presParOf" srcId="{BCE8FC1A-89FA-4615-A047-75ED2121B53B}" destId="{F843AD34-263A-490D-9AB7-BB793655D4EC}" srcOrd="1" destOrd="0" presId="urn:microsoft.com/office/officeart/2009/layout/CirclePictureHierarchy"/>
    <dgm:cxn modelId="{39E73BFC-C37D-433E-9422-75E2CA6983B3}" type="presParOf" srcId="{F843AD34-263A-490D-9AB7-BB793655D4EC}" destId="{0197A140-3399-4184-9B61-D81E338623E0}" srcOrd="0" destOrd="0" presId="urn:microsoft.com/office/officeart/2009/layout/CirclePictureHierarchy"/>
    <dgm:cxn modelId="{96020052-EC3E-45C3-BA90-37C073DC76C3}" type="presParOf" srcId="{0197A140-3399-4184-9B61-D81E338623E0}" destId="{93402908-78EC-4361-A43E-0542F0578505}" srcOrd="0" destOrd="0" presId="urn:microsoft.com/office/officeart/2009/layout/CirclePictureHierarchy"/>
    <dgm:cxn modelId="{54442DF7-DA69-4951-B623-601C48C8AE81}" type="presParOf" srcId="{0197A140-3399-4184-9B61-D81E338623E0}" destId="{FC7ED1C6-2004-44BE-AF46-5B8FA387ECD5}" srcOrd="1" destOrd="0" presId="urn:microsoft.com/office/officeart/2009/layout/CirclePictureHierarchy"/>
    <dgm:cxn modelId="{B2A5D174-F55E-46F9-9B60-9EDE5E08051A}" type="presParOf" srcId="{F843AD34-263A-490D-9AB7-BB793655D4EC}" destId="{DF2EA749-5A41-4CEE-8D31-588B98BA5023}" srcOrd="1" destOrd="0" presId="urn:microsoft.com/office/officeart/2009/layout/CirclePictureHierarchy"/>
    <dgm:cxn modelId="{D41DAADB-3E1F-42B6-A09E-798AA4B18CD1}" type="presParOf" srcId="{DF2EA749-5A41-4CEE-8D31-588B98BA5023}" destId="{6314B4DE-8F62-498A-BE7B-6B08C3663C7A}" srcOrd="0" destOrd="0" presId="urn:microsoft.com/office/officeart/2009/layout/CirclePictureHierarchy"/>
    <dgm:cxn modelId="{7BB3BDCC-0412-4624-9B16-2E1B128ADE5F}" type="presParOf" srcId="{DF2EA749-5A41-4CEE-8D31-588B98BA5023}" destId="{0BF9C6F9-2841-4698-A2AC-1C76DE79247A}" srcOrd="1" destOrd="0" presId="urn:microsoft.com/office/officeart/2009/layout/CirclePictureHierarchy"/>
    <dgm:cxn modelId="{276C1018-A31F-45C9-A8B1-0DCAB7AA6166}" type="presParOf" srcId="{0BF9C6F9-2841-4698-A2AC-1C76DE79247A}" destId="{3E5AF8EE-391A-4D31-9A54-EC0C4FDD8508}" srcOrd="0" destOrd="0" presId="urn:microsoft.com/office/officeart/2009/layout/CirclePictureHierarchy"/>
    <dgm:cxn modelId="{448D1DCA-831F-4052-BB3F-F0178DD5B6D1}" type="presParOf" srcId="{3E5AF8EE-391A-4D31-9A54-EC0C4FDD8508}" destId="{C278DCD6-9CF8-43A9-A4EF-823F615DDD82}" srcOrd="0" destOrd="0" presId="urn:microsoft.com/office/officeart/2009/layout/CirclePictureHierarchy"/>
    <dgm:cxn modelId="{B090F82C-24A7-48A8-BBB8-0FE38EE49C62}" type="presParOf" srcId="{3E5AF8EE-391A-4D31-9A54-EC0C4FDD8508}" destId="{795E1404-0D91-483C-8628-6FDCDF052835}" srcOrd="1" destOrd="0" presId="urn:microsoft.com/office/officeart/2009/layout/CirclePictureHierarchy"/>
    <dgm:cxn modelId="{99775DB8-3D08-4154-8629-0C1B7F6E51C0}" type="presParOf" srcId="{0BF9C6F9-2841-4698-A2AC-1C76DE79247A}" destId="{0C32BDAD-A299-4FF2-B74C-837B56E38EC7}" srcOrd="1" destOrd="0" presId="urn:microsoft.com/office/officeart/2009/layout/CirclePictureHierarchy"/>
    <dgm:cxn modelId="{BFE1093B-C830-4710-952B-53D3F8E2DE17}" type="presParOf" srcId="{DF2EA749-5A41-4CEE-8D31-588B98BA5023}" destId="{61E5EB99-1EE1-470E-AD8A-C9DF2B998905}" srcOrd="2" destOrd="0" presId="urn:microsoft.com/office/officeart/2009/layout/CirclePictureHierarchy"/>
    <dgm:cxn modelId="{E6C3FB42-10D3-48D9-A078-94883D257CB7}" type="presParOf" srcId="{DF2EA749-5A41-4CEE-8D31-588B98BA5023}" destId="{4410C934-2FCB-48C3-8493-9306946809C7}" srcOrd="3" destOrd="0" presId="urn:microsoft.com/office/officeart/2009/layout/CirclePictureHierarchy"/>
    <dgm:cxn modelId="{214D3827-75E3-4136-9B47-68B18411AECB}" type="presParOf" srcId="{4410C934-2FCB-48C3-8493-9306946809C7}" destId="{72DEB8C5-6339-412A-8624-8EEFE90540D1}" srcOrd="0" destOrd="0" presId="urn:microsoft.com/office/officeart/2009/layout/CirclePictureHierarchy"/>
    <dgm:cxn modelId="{65FC4967-60D6-4800-82EE-BABF527DB346}" type="presParOf" srcId="{72DEB8C5-6339-412A-8624-8EEFE90540D1}" destId="{498025BF-6ABF-46AE-A9D3-94F843BAB040}" srcOrd="0" destOrd="0" presId="urn:microsoft.com/office/officeart/2009/layout/CirclePictureHierarchy"/>
    <dgm:cxn modelId="{9F78BDCB-57AF-40E1-BE0C-FC12DD423A01}" type="presParOf" srcId="{72DEB8C5-6339-412A-8624-8EEFE90540D1}" destId="{89B1E28D-2C35-4CF3-917B-EEA4B65D5E8D}" srcOrd="1" destOrd="0" presId="urn:microsoft.com/office/officeart/2009/layout/CirclePictureHierarchy"/>
    <dgm:cxn modelId="{FD9703CF-A3BC-4C93-B3A9-F4321910E4E2}" type="presParOf" srcId="{4410C934-2FCB-48C3-8493-9306946809C7}" destId="{0B4E0ABC-78BD-409B-AAC8-7AD7A78449F7}" srcOrd="1" destOrd="0" presId="urn:microsoft.com/office/officeart/2009/layout/CirclePictureHierarchy"/>
    <dgm:cxn modelId="{885E0BC0-883C-458C-8D1E-8E7D43A0D2A1}" type="presParOf" srcId="{BCE8FC1A-89FA-4615-A047-75ED2121B53B}" destId="{4E858FEC-8EAD-4F57-9EA8-B87E6867E323}" srcOrd="2" destOrd="0" presId="urn:microsoft.com/office/officeart/2009/layout/CirclePictureHierarchy"/>
    <dgm:cxn modelId="{F4134794-DF3B-40B1-B020-38FF79B73896}" type="presParOf" srcId="{BCE8FC1A-89FA-4615-A047-75ED2121B53B}" destId="{F355E8F0-E937-44A5-BED0-FD3020D23E04}" srcOrd="3" destOrd="0" presId="urn:microsoft.com/office/officeart/2009/layout/CirclePictureHierarchy"/>
    <dgm:cxn modelId="{97A58F3F-7C31-47FE-B819-B8581FE06583}" type="presParOf" srcId="{F355E8F0-E937-44A5-BED0-FD3020D23E04}" destId="{D47F8278-7044-4DBE-8C84-D473F4F2F6E0}" srcOrd="0" destOrd="0" presId="urn:microsoft.com/office/officeart/2009/layout/CirclePictureHierarchy"/>
    <dgm:cxn modelId="{1237354A-B6BB-4ABB-B839-F1274297937D}" type="presParOf" srcId="{D47F8278-7044-4DBE-8C84-D473F4F2F6E0}" destId="{9F85A434-9F8A-4CA3-BFC8-818212460F17}" srcOrd="0" destOrd="0" presId="urn:microsoft.com/office/officeart/2009/layout/CirclePictureHierarchy"/>
    <dgm:cxn modelId="{505A6087-2FA5-413F-9091-094B12E71FAD}" type="presParOf" srcId="{D47F8278-7044-4DBE-8C84-D473F4F2F6E0}" destId="{D51447AD-B293-4007-9FA0-93843EE6AE03}" srcOrd="1" destOrd="0" presId="urn:microsoft.com/office/officeart/2009/layout/CirclePictureHierarchy"/>
    <dgm:cxn modelId="{4AA0117D-80CD-409F-B426-057999BF8FE3}" type="presParOf" srcId="{F355E8F0-E937-44A5-BED0-FD3020D23E04}" destId="{5388D736-493F-4EED-B9A5-B3959140B906}" srcOrd="1" destOrd="0" presId="urn:microsoft.com/office/officeart/2009/layout/CirclePictureHierarchy"/>
    <dgm:cxn modelId="{119309C4-E0A4-4AE4-8350-212854A48B45}" type="presParOf" srcId="{5388D736-493F-4EED-B9A5-B3959140B906}" destId="{FDE145C8-5501-4C05-8AEE-1573D9595960}" srcOrd="0" destOrd="0" presId="urn:microsoft.com/office/officeart/2009/layout/CirclePictureHierarchy"/>
    <dgm:cxn modelId="{F8690F3F-0174-47CF-9E91-77D856F04B8C}" type="presParOf" srcId="{5388D736-493F-4EED-B9A5-B3959140B906}" destId="{DB4C3C7E-C61A-4A51-89EA-D562926A61F1}" srcOrd="1" destOrd="0" presId="urn:microsoft.com/office/officeart/2009/layout/CirclePictureHierarchy"/>
    <dgm:cxn modelId="{51A15A7D-E4C2-42E6-8A3F-E793A5B47C51}" type="presParOf" srcId="{DB4C3C7E-C61A-4A51-89EA-D562926A61F1}" destId="{4FD2E1BF-0218-43D0-A735-54622A40442E}" srcOrd="0" destOrd="0" presId="urn:microsoft.com/office/officeart/2009/layout/CirclePictureHierarchy"/>
    <dgm:cxn modelId="{AFF3941D-F257-403C-B160-BDF3C324E22D}" type="presParOf" srcId="{4FD2E1BF-0218-43D0-A735-54622A40442E}" destId="{DC04849A-CB7B-47DE-8FE9-21839BD0FB0F}" srcOrd="0" destOrd="0" presId="urn:microsoft.com/office/officeart/2009/layout/CirclePictureHierarchy"/>
    <dgm:cxn modelId="{B07BCF23-A296-4018-AD4E-D66CFBD09C8C}" type="presParOf" srcId="{4FD2E1BF-0218-43D0-A735-54622A40442E}" destId="{706C4909-CC5D-408E-876E-0F32AF2A8957}" srcOrd="1" destOrd="0" presId="urn:microsoft.com/office/officeart/2009/layout/CirclePictureHierarchy"/>
    <dgm:cxn modelId="{1A4B8CB0-97A5-46C8-B5CC-EEAE0D418748}" type="presParOf" srcId="{DB4C3C7E-C61A-4A51-89EA-D562926A61F1}" destId="{4FF2FF55-6F16-4425-8B58-78627DFD9C80}" srcOrd="1" destOrd="0" presId="urn:microsoft.com/office/officeart/2009/layout/CirclePictureHierarchy"/>
    <dgm:cxn modelId="{292012FE-A30F-49E8-A42A-E30E016341A5}" type="presParOf" srcId="{5388D736-493F-4EED-B9A5-B3959140B906}" destId="{1AFA1DFA-94C0-4AC4-B5CA-8EBD0CD8536C}" srcOrd="2" destOrd="0" presId="urn:microsoft.com/office/officeart/2009/layout/CirclePictureHierarchy"/>
    <dgm:cxn modelId="{2B024DD1-5032-40B9-8D03-5B9DF0A65DEF}" type="presParOf" srcId="{5388D736-493F-4EED-B9A5-B3959140B906}" destId="{5A4CE3EC-6D0E-4D89-88D8-BF79C15B55B2}" srcOrd="3" destOrd="0" presId="urn:microsoft.com/office/officeart/2009/layout/CirclePictureHierarchy"/>
    <dgm:cxn modelId="{B48BBFC6-2CC2-421F-837A-C48C0B8D6DE7}" type="presParOf" srcId="{5A4CE3EC-6D0E-4D89-88D8-BF79C15B55B2}" destId="{E7FE5CEB-FF53-47A8-BC66-13DA4ED67A6A}" srcOrd="0" destOrd="0" presId="urn:microsoft.com/office/officeart/2009/layout/CirclePictureHierarchy"/>
    <dgm:cxn modelId="{9EA6725F-F1FE-4340-84A1-27C958E147A8}" type="presParOf" srcId="{E7FE5CEB-FF53-47A8-BC66-13DA4ED67A6A}" destId="{2800E808-926B-4F3A-9BB2-3CC336776EF7}" srcOrd="0" destOrd="0" presId="urn:microsoft.com/office/officeart/2009/layout/CirclePictureHierarchy"/>
    <dgm:cxn modelId="{665A11F1-9D59-49BB-B6A6-CD179BE8CA89}" type="presParOf" srcId="{E7FE5CEB-FF53-47A8-BC66-13DA4ED67A6A}" destId="{960D0F08-AF1D-45DD-BBAB-0053AECD547D}" srcOrd="1" destOrd="0" presId="urn:microsoft.com/office/officeart/2009/layout/CirclePictureHierarchy"/>
    <dgm:cxn modelId="{A727DEE3-C479-471B-A3C6-F8C2CD7277FE}" type="presParOf" srcId="{5A4CE3EC-6D0E-4D89-88D8-BF79C15B55B2}" destId="{96E2564A-657C-4754-BDF3-D0500DBF80D0}" srcOrd="1" destOrd="0" presId="urn:microsoft.com/office/officeart/2009/layout/CirclePictureHierarchy"/>
    <dgm:cxn modelId="{2B92F02A-54A9-4056-9649-CF6F39A08CD7}" type="presParOf" srcId="{E618957B-9060-43B5-8C32-3CB653D1A9F0}" destId="{B92AFA27-AE1A-49FB-8CC8-EA5E758C72F3}" srcOrd="2" destOrd="0" presId="urn:microsoft.com/office/officeart/2009/layout/CirclePictureHierarchy"/>
    <dgm:cxn modelId="{C02282FF-192A-444C-9410-6222140E8787}" type="presParOf" srcId="{E618957B-9060-43B5-8C32-3CB653D1A9F0}" destId="{F082859B-8760-4948-BF0A-0E20D67B5F7A}" srcOrd="3" destOrd="0" presId="urn:microsoft.com/office/officeart/2009/layout/CirclePictureHierarchy"/>
    <dgm:cxn modelId="{6DEB2A24-38C4-4E60-9216-1F4E6F92FD58}" type="presParOf" srcId="{F082859B-8760-4948-BF0A-0E20D67B5F7A}" destId="{7B9A964B-52F1-4B13-8F52-0DE1BB16DC08}" srcOrd="0" destOrd="0" presId="urn:microsoft.com/office/officeart/2009/layout/CirclePictureHierarchy"/>
    <dgm:cxn modelId="{4FCF49D4-4B5D-4FAE-B007-3E34F11C14A4}" type="presParOf" srcId="{7B9A964B-52F1-4B13-8F52-0DE1BB16DC08}" destId="{F788596D-C2AA-406F-8FB7-A349DCC7E72D}" srcOrd="0" destOrd="0" presId="urn:microsoft.com/office/officeart/2009/layout/CirclePictureHierarchy"/>
    <dgm:cxn modelId="{C9FF654B-5E15-4A5C-B047-94E2A48E31A3}" type="presParOf" srcId="{7B9A964B-52F1-4B13-8F52-0DE1BB16DC08}" destId="{32EC395F-3458-41D6-AFE0-E1928A542F64}" srcOrd="1" destOrd="0" presId="urn:microsoft.com/office/officeart/2009/layout/CirclePictureHierarchy"/>
    <dgm:cxn modelId="{7EB8D9AE-670E-44D1-BFFB-4D65E6EE969A}" type="presParOf" srcId="{F082859B-8760-4948-BF0A-0E20D67B5F7A}" destId="{9BCFEE7A-4558-4136-B322-309C1F6E534F}" srcOrd="1" destOrd="0" presId="urn:microsoft.com/office/officeart/2009/layout/CirclePictureHierarchy"/>
    <dgm:cxn modelId="{84F03BD5-4913-4858-ABB1-5BD5C01A1475}" type="presParOf" srcId="{9BCFEE7A-4558-4136-B322-309C1F6E534F}" destId="{CCAD29B0-E769-4709-817B-471075EAB078}" srcOrd="0" destOrd="0" presId="urn:microsoft.com/office/officeart/2009/layout/CirclePictureHierarchy"/>
    <dgm:cxn modelId="{78CE201B-6655-4DF7-BE8A-40EA334BB4E0}" type="presParOf" srcId="{9BCFEE7A-4558-4136-B322-309C1F6E534F}" destId="{E680AC99-4CD7-468B-BB3C-080AE125D926}" srcOrd="1" destOrd="0" presId="urn:microsoft.com/office/officeart/2009/layout/CirclePictureHierarchy"/>
    <dgm:cxn modelId="{EA01F242-7CE2-43FE-9FB3-26A80851408F}" type="presParOf" srcId="{E680AC99-4CD7-468B-BB3C-080AE125D926}" destId="{B514C75B-F45F-4062-9B02-071A088463B4}" srcOrd="0" destOrd="0" presId="urn:microsoft.com/office/officeart/2009/layout/CirclePictureHierarchy"/>
    <dgm:cxn modelId="{E6A875A6-6A26-46BF-9F21-4AC2D0A629AD}" type="presParOf" srcId="{B514C75B-F45F-4062-9B02-071A088463B4}" destId="{C52F1E19-9E8A-4885-83E7-6A499DF913D1}" srcOrd="0" destOrd="0" presId="urn:microsoft.com/office/officeart/2009/layout/CirclePictureHierarchy"/>
    <dgm:cxn modelId="{395E2DC2-3CF6-4AD4-A542-3FA6211E9ADE}" type="presParOf" srcId="{B514C75B-F45F-4062-9B02-071A088463B4}" destId="{8D5B6F23-42C4-4156-A7ED-1C078C96DA89}" srcOrd="1" destOrd="0" presId="urn:microsoft.com/office/officeart/2009/layout/CirclePictureHierarchy"/>
    <dgm:cxn modelId="{60232FA3-13E2-4431-AB71-CDFD6498A591}" type="presParOf" srcId="{E680AC99-4CD7-468B-BB3C-080AE125D926}" destId="{DDC72060-D4FF-4D31-B1B1-CA0D8A7DADB8}" srcOrd="1" destOrd="0" presId="urn:microsoft.com/office/officeart/2009/layout/CirclePictureHierarchy"/>
    <dgm:cxn modelId="{4DA42920-30C7-4D6B-B863-4BB129B0E7F8}" type="presParOf" srcId="{DDC72060-D4FF-4D31-B1B1-CA0D8A7DADB8}" destId="{2599F189-860B-4EAF-8872-5E39F16F3145}" srcOrd="0" destOrd="0" presId="urn:microsoft.com/office/officeart/2009/layout/CirclePictureHierarchy"/>
    <dgm:cxn modelId="{650219D7-01C0-4EA5-92D3-81D0752687AA}" type="presParOf" srcId="{DDC72060-D4FF-4D31-B1B1-CA0D8A7DADB8}" destId="{71CF51A0-D439-424D-89A1-044ABBC3F967}" srcOrd="1" destOrd="0" presId="urn:microsoft.com/office/officeart/2009/layout/CirclePictureHierarchy"/>
    <dgm:cxn modelId="{01FCFF4A-BE2E-45E4-B365-96217A69298A}" type="presParOf" srcId="{71CF51A0-D439-424D-89A1-044ABBC3F967}" destId="{46CC0DEE-3B24-4409-A252-ACEBB130180C}" srcOrd="0" destOrd="0" presId="urn:microsoft.com/office/officeart/2009/layout/CirclePictureHierarchy"/>
    <dgm:cxn modelId="{78F16AD3-AA0D-4B69-A3F7-E0C780D45F60}" type="presParOf" srcId="{46CC0DEE-3B24-4409-A252-ACEBB130180C}" destId="{AFD46D42-39DC-4377-998B-E8CE61CCBB90}" srcOrd="0" destOrd="0" presId="urn:microsoft.com/office/officeart/2009/layout/CirclePictureHierarchy"/>
    <dgm:cxn modelId="{A88AE4C7-58E8-4EC8-99CD-B8234B3A8D25}" type="presParOf" srcId="{46CC0DEE-3B24-4409-A252-ACEBB130180C}" destId="{1C6C0608-21BE-421F-AE5F-C5BD7EE4E7A9}" srcOrd="1" destOrd="0" presId="urn:microsoft.com/office/officeart/2009/layout/CirclePictureHierarchy"/>
    <dgm:cxn modelId="{8F028274-D53A-46E2-8BAD-8A50458FC91C}" type="presParOf" srcId="{71CF51A0-D439-424D-89A1-044ABBC3F967}" destId="{794D9E3A-87FA-44B2-845C-E29ABA6F65DC}" srcOrd="1" destOrd="0" presId="urn:microsoft.com/office/officeart/2009/layout/CirclePictureHierarchy"/>
    <dgm:cxn modelId="{D70983E5-BE7B-471C-9638-AF75738DB91D}" type="presParOf" srcId="{DDC72060-D4FF-4D31-B1B1-CA0D8A7DADB8}" destId="{215E4794-C47B-4B8D-8DB2-F7285D893B5F}" srcOrd="2" destOrd="0" presId="urn:microsoft.com/office/officeart/2009/layout/CirclePictureHierarchy"/>
    <dgm:cxn modelId="{4C2FDAB3-572C-4B8A-A1D5-0263CE5E0FE3}" type="presParOf" srcId="{DDC72060-D4FF-4D31-B1B1-CA0D8A7DADB8}" destId="{C96470E3-0A45-4EC4-9B2A-4C77A0037590}" srcOrd="3" destOrd="0" presId="urn:microsoft.com/office/officeart/2009/layout/CirclePictureHierarchy"/>
    <dgm:cxn modelId="{5CBD6495-BE7B-4D4C-B386-8E0CD4942DC7}" type="presParOf" srcId="{C96470E3-0A45-4EC4-9B2A-4C77A0037590}" destId="{0C8FF6FF-E6CD-436B-88F4-8566F19B9A62}" srcOrd="0" destOrd="0" presId="urn:microsoft.com/office/officeart/2009/layout/CirclePictureHierarchy"/>
    <dgm:cxn modelId="{774F67C1-A749-4F91-A67A-4529FD970AEB}" type="presParOf" srcId="{0C8FF6FF-E6CD-436B-88F4-8566F19B9A62}" destId="{7F48374E-A364-4849-BF88-19534CE7E65B}" srcOrd="0" destOrd="0" presId="urn:microsoft.com/office/officeart/2009/layout/CirclePictureHierarchy"/>
    <dgm:cxn modelId="{6AF6BDA2-C3E2-4C54-9FBA-3B03E5F76BED}" type="presParOf" srcId="{0C8FF6FF-E6CD-436B-88F4-8566F19B9A62}" destId="{68FB6A0F-F29B-4CA8-917A-E004201E4639}" srcOrd="1" destOrd="0" presId="urn:microsoft.com/office/officeart/2009/layout/CirclePictureHierarchy"/>
    <dgm:cxn modelId="{789E2747-35A9-4941-9D96-5B2959693FC6}" type="presParOf" srcId="{C96470E3-0A45-4EC4-9B2A-4C77A0037590}" destId="{38CCC8DC-C25E-4B95-A9FD-80CEF3E274CA}" srcOrd="1" destOrd="0" presId="urn:microsoft.com/office/officeart/2009/layout/CirclePictureHierarchy"/>
    <dgm:cxn modelId="{F2808D9C-E627-4DBD-8079-4B1391C492C1}" type="presParOf" srcId="{9BCFEE7A-4558-4136-B322-309C1F6E534F}" destId="{DD1B62F2-B731-4AB1-A966-F866B1897AD3}" srcOrd="2" destOrd="0" presId="urn:microsoft.com/office/officeart/2009/layout/CirclePictureHierarchy"/>
    <dgm:cxn modelId="{22C6870F-9BFD-4EBE-B55E-4D6DD7406634}" type="presParOf" srcId="{9BCFEE7A-4558-4136-B322-309C1F6E534F}" destId="{A468234E-D48A-4E43-9274-6E3780FB9F30}" srcOrd="3" destOrd="0" presId="urn:microsoft.com/office/officeart/2009/layout/CirclePictureHierarchy"/>
    <dgm:cxn modelId="{C8F06959-8A5C-428F-B182-BD0C89F306D7}" type="presParOf" srcId="{A468234E-D48A-4E43-9274-6E3780FB9F30}" destId="{F3D17D45-63D4-431F-B421-3BC8336216DF}" srcOrd="0" destOrd="0" presId="urn:microsoft.com/office/officeart/2009/layout/CirclePictureHierarchy"/>
    <dgm:cxn modelId="{9544F188-F880-498D-9F7C-F86CD9AD2729}" type="presParOf" srcId="{F3D17D45-63D4-431F-B421-3BC8336216DF}" destId="{5D2889D2-CC42-4856-A994-7B179D61C856}" srcOrd="0" destOrd="0" presId="urn:microsoft.com/office/officeart/2009/layout/CirclePictureHierarchy"/>
    <dgm:cxn modelId="{5B1AB794-6581-4F8B-82E4-03D8C1FD4E4E}" type="presParOf" srcId="{F3D17D45-63D4-431F-B421-3BC8336216DF}" destId="{73C9A4AF-FBC7-46B6-A376-B545AAA98359}" srcOrd="1" destOrd="0" presId="urn:microsoft.com/office/officeart/2009/layout/CirclePictureHierarchy"/>
    <dgm:cxn modelId="{4A320974-A38F-4DAE-84E3-8964BA050B55}" type="presParOf" srcId="{A468234E-D48A-4E43-9274-6E3780FB9F30}" destId="{94E2DEE1-D2B4-41BB-988A-4438767AE51F}" srcOrd="1" destOrd="0" presId="urn:microsoft.com/office/officeart/2009/layout/CirclePictureHierarchy"/>
    <dgm:cxn modelId="{54247E29-F411-4B75-80BE-03ECEAAC41A9}" type="presParOf" srcId="{94E2DEE1-D2B4-41BB-988A-4438767AE51F}" destId="{E93E3D9F-9201-4B90-90FB-66623D8819CD}" srcOrd="0" destOrd="0" presId="urn:microsoft.com/office/officeart/2009/layout/CirclePictureHierarchy"/>
    <dgm:cxn modelId="{2911D3CD-5A1F-4D4E-9314-2C1E2663E5E1}" type="presParOf" srcId="{94E2DEE1-D2B4-41BB-988A-4438767AE51F}" destId="{FFAC0EBA-641D-469C-AB99-F2E7D3E57975}" srcOrd="1" destOrd="0" presId="urn:microsoft.com/office/officeart/2009/layout/CirclePictureHierarchy"/>
    <dgm:cxn modelId="{1B63872C-A2BD-4CD3-AA1E-A5D19826A685}" type="presParOf" srcId="{FFAC0EBA-641D-469C-AB99-F2E7D3E57975}" destId="{D4B8116F-2CEB-4473-8CD8-2F9EED8CD50D}" srcOrd="0" destOrd="0" presId="urn:microsoft.com/office/officeart/2009/layout/CirclePictureHierarchy"/>
    <dgm:cxn modelId="{2C89CB55-8003-4B73-A959-DB30FC844F47}" type="presParOf" srcId="{D4B8116F-2CEB-4473-8CD8-2F9EED8CD50D}" destId="{91AAAB58-17E3-409B-9832-20B05A356EB1}" srcOrd="0" destOrd="0" presId="urn:microsoft.com/office/officeart/2009/layout/CirclePictureHierarchy"/>
    <dgm:cxn modelId="{0AA7851F-2B7E-4C0E-8A18-8DE526F9B549}" type="presParOf" srcId="{D4B8116F-2CEB-4473-8CD8-2F9EED8CD50D}" destId="{73387A1D-2043-4D16-BDB7-7FC213875391}" srcOrd="1" destOrd="0" presId="urn:microsoft.com/office/officeart/2009/layout/CirclePictureHierarchy"/>
    <dgm:cxn modelId="{10314F62-BF95-4365-A079-852300B3A53D}" type="presParOf" srcId="{FFAC0EBA-641D-469C-AB99-F2E7D3E57975}" destId="{62E29B6D-F539-407E-9F85-28376A52E385}" srcOrd="1" destOrd="0" presId="urn:microsoft.com/office/officeart/2009/layout/CirclePictureHierarchy"/>
    <dgm:cxn modelId="{B1F08489-311A-4BFA-944F-5333E4D194F9}" type="presParOf" srcId="{94E2DEE1-D2B4-41BB-988A-4438767AE51F}" destId="{D506F375-1991-428C-ACC6-6C520765ACBA}" srcOrd="2" destOrd="0" presId="urn:microsoft.com/office/officeart/2009/layout/CirclePictureHierarchy"/>
    <dgm:cxn modelId="{EF48B2F0-F929-4C13-B86E-38F083511C02}" type="presParOf" srcId="{94E2DEE1-D2B4-41BB-988A-4438767AE51F}" destId="{09751A5D-E641-4B71-A114-E053F86C523D}" srcOrd="3" destOrd="0" presId="urn:microsoft.com/office/officeart/2009/layout/CirclePictureHierarchy"/>
    <dgm:cxn modelId="{748FF67C-3A88-42D2-8A86-7A8982686859}" type="presParOf" srcId="{09751A5D-E641-4B71-A114-E053F86C523D}" destId="{BFF461EA-DADA-4E29-95E9-64AC4A11F843}" srcOrd="0" destOrd="0" presId="urn:microsoft.com/office/officeart/2009/layout/CirclePictureHierarchy"/>
    <dgm:cxn modelId="{0196F2A1-9783-48A6-8371-E04964E253BF}" type="presParOf" srcId="{BFF461EA-DADA-4E29-95E9-64AC4A11F843}" destId="{BDA5F099-8875-4A8D-BC32-C8D8577E71F1}" srcOrd="0" destOrd="0" presId="urn:microsoft.com/office/officeart/2009/layout/CirclePictureHierarchy"/>
    <dgm:cxn modelId="{8B97114E-3850-4ABD-9B05-9F89D3E096D0}" type="presParOf" srcId="{BFF461EA-DADA-4E29-95E9-64AC4A11F843}" destId="{96536A3E-1AB9-4720-AD92-7CC31F78A117}" srcOrd="1" destOrd="0" presId="urn:microsoft.com/office/officeart/2009/layout/CirclePictureHierarchy"/>
    <dgm:cxn modelId="{ED9BFD57-DB29-4412-B06C-341A3B2B8AB1}" type="presParOf" srcId="{09751A5D-E641-4B71-A114-E053F86C523D}" destId="{68C59E84-16D9-4F31-ADB7-704B294DE016}" srcOrd="1" destOrd="0" presId="urn:microsoft.com/office/officeart/2009/layout/CirclePictureHierarchy"/>
    <dgm:cxn modelId="{2586E2EE-A0CE-4B2F-BCA4-7F86BC1D4AFD}" type="presParOf" srcId="{271F5309-DC72-4C3E-B553-1C9D73CE639E}" destId="{74FF5EF3-0E90-435C-9CEF-4C0C7A5DF243}" srcOrd="2" destOrd="0" presId="urn:microsoft.com/office/officeart/2009/layout/CirclePictureHierarchy"/>
    <dgm:cxn modelId="{29C213D9-97EF-45D5-AB80-0940D53F9C6E}" type="presParOf" srcId="{271F5309-DC72-4C3E-B553-1C9D73CE639E}" destId="{27CB282B-74EA-45EA-95BB-B4D31F8E0CC4}" srcOrd="3" destOrd="0" presId="urn:microsoft.com/office/officeart/2009/layout/CirclePictureHierarchy"/>
    <dgm:cxn modelId="{BADC98C4-9C0E-4024-A478-643EA0C42DB3}" type="presParOf" srcId="{27CB282B-74EA-45EA-95BB-B4D31F8E0CC4}" destId="{B1789BFC-46F1-4ED2-A017-D31F5CC48772}" srcOrd="0" destOrd="0" presId="urn:microsoft.com/office/officeart/2009/layout/CirclePictureHierarchy"/>
    <dgm:cxn modelId="{9DF6825F-5F92-4C8D-BD3B-0F8ACB6121F1}" type="presParOf" srcId="{B1789BFC-46F1-4ED2-A017-D31F5CC48772}" destId="{AB826C1C-E918-4278-AC7E-7EEC6AC62EF7}" srcOrd="0" destOrd="0" presId="urn:microsoft.com/office/officeart/2009/layout/CirclePictureHierarchy"/>
    <dgm:cxn modelId="{177E4DAE-3021-4F52-9604-F5E715EA9F6C}" type="presParOf" srcId="{B1789BFC-46F1-4ED2-A017-D31F5CC48772}" destId="{CACB97F0-DC67-49BC-81EC-9B8F7D223B1D}" srcOrd="1" destOrd="0" presId="urn:microsoft.com/office/officeart/2009/layout/CirclePictureHierarchy"/>
    <dgm:cxn modelId="{42B4F346-3828-4B4F-AD63-8E5C70A0E4AF}" type="presParOf" srcId="{27CB282B-74EA-45EA-95BB-B4D31F8E0CC4}" destId="{BB8B84A4-F17E-4320-B9FE-A52C47A1E68E}" srcOrd="1" destOrd="0" presId="urn:microsoft.com/office/officeart/2009/layout/CirclePictureHierarchy"/>
    <dgm:cxn modelId="{1050E79A-9E21-4709-A9D7-0BA52FB46349}" type="presParOf" srcId="{BB8B84A4-F17E-4320-B9FE-A52C47A1E68E}" destId="{4298BBB7-5BE4-40E1-8595-6322B0578239}" srcOrd="0" destOrd="0" presId="urn:microsoft.com/office/officeart/2009/layout/CirclePictureHierarchy"/>
    <dgm:cxn modelId="{B82CEF87-C4D8-4580-B091-F035879A41EA}" type="presParOf" srcId="{BB8B84A4-F17E-4320-B9FE-A52C47A1E68E}" destId="{7B310EE9-AEF1-4061-B1F6-39AFAC4ECDD9}" srcOrd="1" destOrd="0" presId="urn:microsoft.com/office/officeart/2009/layout/CirclePictureHierarchy"/>
    <dgm:cxn modelId="{75E815BC-88E2-4E4B-945A-3E2FC997CCCA}" type="presParOf" srcId="{7B310EE9-AEF1-4061-B1F6-39AFAC4ECDD9}" destId="{600E4746-3D1F-4871-83D3-F7BB8715D2DB}" srcOrd="0" destOrd="0" presId="urn:microsoft.com/office/officeart/2009/layout/CirclePictureHierarchy"/>
    <dgm:cxn modelId="{EF87B5B6-C593-4DD0-A14E-148E77FB4B26}" type="presParOf" srcId="{600E4746-3D1F-4871-83D3-F7BB8715D2DB}" destId="{D80B78BA-2DFD-40B4-8FB0-A2B210F176F7}" srcOrd="0" destOrd="0" presId="urn:microsoft.com/office/officeart/2009/layout/CirclePictureHierarchy"/>
    <dgm:cxn modelId="{CEF89D75-C117-43DA-8AF2-078F888221DF}" type="presParOf" srcId="{600E4746-3D1F-4871-83D3-F7BB8715D2DB}" destId="{F4536506-CF41-4E20-9635-0137E868B3D3}" srcOrd="1" destOrd="0" presId="urn:microsoft.com/office/officeart/2009/layout/CirclePictureHierarchy"/>
    <dgm:cxn modelId="{9CBE5ECD-BE91-4C0F-8DD9-EB78664D7BC5}" type="presParOf" srcId="{7B310EE9-AEF1-4061-B1F6-39AFAC4ECDD9}" destId="{438FB3F4-FD81-4A20-87DF-EEDFA0A14B42}" srcOrd="1" destOrd="0" presId="urn:microsoft.com/office/officeart/2009/layout/CirclePictureHierarchy"/>
    <dgm:cxn modelId="{1ED42222-E6A3-4822-AD40-902A5A43ED91}" type="presParOf" srcId="{438FB3F4-FD81-4A20-87DF-EEDFA0A14B42}" destId="{EB56EACB-0FC3-4A9B-87FC-6A374548C10B}" srcOrd="0" destOrd="0" presId="urn:microsoft.com/office/officeart/2009/layout/CirclePictureHierarchy"/>
    <dgm:cxn modelId="{5D2E461E-0341-4576-9DF0-27FA678A0475}" type="presParOf" srcId="{438FB3F4-FD81-4A20-87DF-EEDFA0A14B42}" destId="{2FE5F9F5-01C7-4F2B-8E83-66172CF29141}" srcOrd="1" destOrd="0" presId="urn:microsoft.com/office/officeart/2009/layout/CirclePictureHierarchy"/>
    <dgm:cxn modelId="{62C24586-8762-40F7-AAFE-3FBA0B91508E}" type="presParOf" srcId="{2FE5F9F5-01C7-4F2B-8E83-66172CF29141}" destId="{25655015-864B-4586-B0C1-DE3DDE79AFE7}" srcOrd="0" destOrd="0" presId="urn:microsoft.com/office/officeart/2009/layout/CirclePictureHierarchy"/>
    <dgm:cxn modelId="{9B947B66-2B58-4E48-B38E-12AB8D05F299}" type="presParOf" srcId="{25655015-864B-4586-B0C1-DE3DDE79AFE7}" destId="{8083BF62-872B-403D-BCB4-4504C6986146}" srcOrd="0" destOrd="0" presId="urn:microsoft.com/office/officeart/2009/layout/CirclePictureHierarchy"/>
    <dgm:cxn modelId="{B2FD00F6-BE98-4500-ADA7-61EA9C85C3B7}" type="presParOf" srcId="{25655015-864B-4586-B0C1-DE3DDE79AFE7}" destId="{06E37C29-732C-4476-A455-E65282F15B9C}" srcOrd="1" destOrd="0" presId="urn:microsoft.com/office/officeart/2009/layout/CirclePictureHierarchy"/>
    <dgm:cxn modelId="{039301D7-C22B-4AA5-8CF2-F24DBBD2E780}" type="presParOf" srcId="{2FE5F9F5-01C7-4F2B-8E83-66172CF29141}" destId="{3B018AAF-3167-4A67-B475-F6CAD2AF9045}" srcOrd="1" destOrd="0" presId="urn:microsoft.com/office/officeart/2009/layout/CirclePictureHierarchy"/>
    <dgm:cxn modelId="{B3793957-11B6-4B31-A07D-CEF134CD06B0}" type="presParOf" srcId="{3B018AAF-3167-4A67-B475-F6CAD2AF9045}" destId="{8D06B218-6DD6-49A6-A4AF-2FEE81DC5214}" srcOrd="0" destOrd="0" presId="urn:microsoft.com/office/officeart/2009/layout/CirclePictureHierarchy"/>
    <dgm:cxn modelId="{3D58014B-7642-4CAD-B74C-5C998ADA5A3A}" type="presParOf" srcId="{3B018AAF-3167-4A67-B475-F6CAD2AF9045}" destId="{CFA78522-1075-40DC-8785-FCA48923B887}" srcOrd="1" destOrd="0" presId="urn:microsoft.com/office/officeart/2009/layout/CirclePictureHierarchy"/>
    <dgm:cxn modelId="{13C2A6BC-6888-4D82-861B-1CE7F4C3E533}" type="presParOf" srcId="{CFA78522-1075-40DC-8785-FCA48923B887}" destId="{8A462B9F-248E-4E19-9FA4-B282732033A0}" srcOrd="0" destOrd="0" presId="urn:microsoft.com/office/officeart/2009/layout/CirclePictureHierarchy"/>
    <dgm:cxn modelId="{5CB26A50-9731-418D-BB6C-AAC16D5C77CF}" type="presParOf" srcId="{8A462B9F-248E-4E19-9FA4-B282732033A0}" destId="{AD88B601-203D-418B-B0A3-CBC5C795EB02}" srcOrd="0" destOrd="0" presId="urn:microsoft.com/office/officeart/2009/layout/CirclePictureHierarchy"/>
    <dgm:cxn modelId="{2C167308-6352-4FAA-8853-09E19A35A2CE}" type="presParOf" srcId="{8A462B9F-248E-4E19-9FA4-B282732033A0}" destId="{EFCA1EF4-ADB6-4B5D-BEB8-96C637070E26}" srcOrd="1" destOrd="0" presId="urn:microsoft.com/office/officeart/2009/layout/CirclePictureHierarchy"/>
    <dgm:cxn modelId="{B2732237-841A-49D6-A5D3-B493021C0EAE}" type="presParOf" srcId="{CFA78522-1075-40DC-8785-FCA48923B887}" destId="{D47C4074-5174-4DCD-8416-3B1CD8D8272D}" srcOrd="1" destOrd="0" presId="urn:microsoft.com/office/officeart/2009/layout/CirclePictureHierarchy"/>
    <dgm:cxn modelId="{FA8C9CBF-F865-462A-A647-D785B5FF1FED}" type="presParOf" srcId="{3B018AAF-3167-4A67-B475-F6CAD2AF9045}" destId="{D70C2D25-0BD6-498E-B4F0-3F5CE3DBD13D}" srcOrd="2" destOrd="0" presId="urn:microsoft.com/office/officeart/2009/layout/CirclePictureHierarchy"/>
    <dgm:cxn modelId="{353BABF5-2CB4-403F-8BAD-A7C9EA9569C6}" type="presParOf" srcId="{3B018AAF-3167-4A67-B475-F6CAD2AF9045}" destId="{625E2C80-5F17-4D9D-BBDA-86199978A269}" srcOrd="3" destOrd="0" presId="urn:microsoft.com/office/officeart/2009/layout/CirclePictureHierarchy"/>
    <dgm:cxn modelId="{77B14EAF-CB3A-4D9A-B14B-3DAD800543B1}" type="presParOf" srcId="{625E2C80-5F17-4D9D-BBDA-86199978A269}" destId="{32AAA5BC-F76D-47C0-9CCF-65C9DF386B8D}" srcOrd="0" destOrd="0" presId="urn:microsoft.com/office/officeart/2009/layout/CirclePictureHierarchy"/>
    <dgm:cxn modelId="{DFABA09E-22FB-4C95-A0B3-1FBF6C11438B}" type="presParOf" srcId="{32AAA5BC-F76D-47C0-9CCF-65C9DF386B8D}" destId="{F67F8DC1-37F3-4A5A-8E38-A4819AB90837}" srcOrd="0" destOrd="0" presId="urn:microsoft.com/office/officeart/2009/layout/CirclePictureHierarchy"/>
    <dgm:cxn modelId="{476BA234-C6CB-4918-8E0E-FBC0529F1E56}" type="presParOf" srcId="{32AAA5BC-F76D-47C0-9CCF-65C9DF386B8D}" destId="{91870818-8EDB-47FB-A2FF-91ED7ED64B77}" srcOrd="1" destOrd="0" presId="urn:microsoft.com/office/officeart/2009/layout/CirclePictureHierarchy"/>
    <dgm:cxn modelId="{403FF192-91DA-483E-A76E-CAC1DCD1F1EA}" type="presParOf" srcId="{625E2C80-5F17-4D9D-BBDA-86199978A269}" destId="{E08BBDCB-9A0A-4C29-BCE8-73069D4273D3}" srcOrd="1" destOrd="0" presId="urn:microsoft.com/office/officeart/2009/layout/CirclePictureHierarchy"/>
    <dgm:cxn modelId="{83EAFA2C-9419-4656-B773-57C9C82F3901}" type="presParOf" srcId="{438FB3F4-FD81-4A20-87DF-EEDFA0A14B42}" destId="{08156753-40FB-4344-BBF0-EC4B99CA4364}" srcOrd="2" destOrd="0" presId="urn:microsoft.com/office/officeart/2009/layout/CirclePictureHierarchy"/>
    <dgm:cxn modelId="{066AB000-AAF5-4DEC-B78D-6497BC79AA26}" type="presParOf" srcId="{438FB3F4-FD81-4A20-87DF-EEDFA0A14B42}" destId="{78400ABB-D9F8-4CC1-987F-1FA4562CF0D4}" srcOrd="3" destOrd="0" presId="urn:microsoft.com/office/officeart/2009/layout/CirclePictureHierarchy"/>
    <dgm:cxn modelId="{B34694DB-D835-4C32-A56B-A34A6AD66C60}" type="presParOf" srcId="{78400ABB-D9F8-4CC1-987F-1FA4562CF0D4}" destId="{6B98FDAC-F480-4DC1-A6C0-5D563A42C356}" srcOrd="0" destOrd="0" presId="urn:microsoft.com/office/officeart/2009/layout/CirclePictureHierarchy"/>
    <dgm:cxn modelId="{51ADF9BA-AE7F-4CEC-8C47-FC70B58F6FEB}" type="presParOf" srcId="{6B98FDAC-F480-4DC1-A6C0-5D563A42C356}" destId="{A16DD472-3900-45A4-AEC1-6202E1BA7CA5}" srcOrd="0" destOrd="0" presId="urn:microsoft.com/office/officeart/2009/layout/CirclePictureHierarchy"/>
    <dgm:cxn modelId="{EFD1A53B-A349-4CAB-9894-690B4609057B}" type="presParOf" srcId="{6B98FDAC-F480-4DC1-A6C0-5D563A42C356}" destId="{B48EF100-A3F0-4531-98FB-C7F41741DC09}" srcOrd="1" destOrd="0" presId="urn:microsoft.com/office/officeart/2009/layout/CirclePictureHierarchy"/>
    <dgm:cxn modelId="{EFD09CFC-C2B2-435A-A391-DF7E209DCC99}" type="presParOf" srcId="{78400ABB-D9F8-4CC1-987F-1FA4562CF0D4}" destId="{B68E786B-A595-4357-818E-C236E3DC510D}" srcOrd="1" destOrd="0" presId="urn:microsoft.com/office/officeart/2009/layout/CirclePictureHierarchy"/>
    <dgm:cxn modelId="{5F0564CE-B0F8-4123-9354-506C781F9F0F}" type="presParOf" srcId="{B68E786B-A595-4357-818E-C236E3DC510D}" destId="{52B86D9B-A63D-4E92-91E0-877F8E05BAD4}" srcOrd="0" destOrd="0" presId="urn:microsoft.com/office/officeart/2009/layout/CirclePictureHierarchy"/>
    <dgm:cxn modelId="{B4DD11A7-3DD4-4A6A-8935-576C605C8B69}" type="presParOf" srcId="{B68E786B-A595-4357-818E-C236E3DC510D}" destId="{FD2C5233-573A-43BD-BD57-25EA28B58BD4}" srcOrd="1" destOrd="0" presId="urn:microsoft.com/office/officeart/2009/layout/CirclePictureHierarchy"/>
    <dgm:cxn modelId="{4019834B-FBA7-47EF-BBFF-30B9D275CE38}" type="presParOf" srcId="{FD2C5233-573A-43BD-BD57-25EA28B58BD4}" destId="{1A3B83D5-C0F7-432B-BAC8-019E77B23E54}" srcOrd="0" destOrd="0" presId="urn:microsoft.com/office/officeart/2009/layout/CirclePictureHierarchy"/>
    <dgm:cxn modelId="{2CF50D54-8B84-4CBB-A48E-44CA91BF3B41}" type="presParOf" srcId="{1A3B83D5-C0F7-432B-BAC8-019E77B23E54}" destId="{C3914C49-E59B-459E-A707-88298D7059E8}" srcOrd="0" destOrd="0" presId="urn:microsoft.com/office/officeart/2009/layout/CirclePictureHierarchy"/>
    <dgm:cxn modelId="{C38E4F1D-99EA-4156-BD89-DDB161419B98}" type="presParOf" srcId="{1A3B83D5-C0F7-432B-BAC8-019E77B23E54}" destId="{1F072A7E-9D57-414E-B460-003393F19B05}" srcOrd="1" destOrd="0" presId="urn:microsoft.com/office/officeart/2009/layout/CirclePictureHierarchy"/>
    <dgm:cxn modelId="{58CF242C-F89B-4508-82FC-2205DFFEF0CA}" type="presParOf" srcId="{FD2C5233-573A-43BD-BD57-25EA28B58BD4}" destId="{0AE00825-3B71-4922-A351-95EFEA221571}" srcOrd="1" destOrd="0" presId="urn:microsoft.com/office/officeart/2009/layout/CirclePictureHierarchy"/>
    <dgm:cxn modelId="{58183537-C554-41A5-A277-A2A871E69D36}" type="presParOf" srcId="{B68E786B-A595-4357-818E-C236E3DC510D}" destId="{D63A24ED-1604-41FA-9C24-6365EA752E3E}" srcOrd="2" destOrd="0" presId="urn:microsoft.com/office/officeart/2009/layout/CirclePictureHierarchy"/>
    <dgm:cxn modelId="{5A318DBB-DAB0-454C-959E-8ECADC70AC1C}" type="presParOf" srcId="{B68E786B-A595-4357-818E-C236E3DC510D}" destId="{B8709EF0-5E68-4FCF-88E2-E590D1D6E347}" srcOrd="3" destOrd="0" presId="urn:microsoft.com/office/officeart/2009/layout/CirclePictureHierarchy"/>
    <dgm:cxn modelId="{5D11A00F-6F79-48B8-8425-F09890DFFB44}" type="presParOf" srcId="{B8709EF0-5E68-4FCF-88E2-E590D1D6E347}" destId="{79CCEF41-D346-4E19-A74F-CF386DE6B776}" srcOrd="0" destOrd="0" presId="urn:microsoft.com/office/officeart/2009/layout/CirclePictureHierarchy"/>
    <dgm:cxn modelId="{BE56738A-922A-4D27-80DA-7D6DAFF29BF9}" type="presParOf" srcId="{79CCEF41-D346-4E19-A74F-CF386DE6B776}" destId="{A0A446CA-F122-4746-985E-961808CDE757}" srcOrd="0" destOrd="0" presId="urn:microsoft.com/office/officeart/2009/layout/CirclePictureHierarchy"/>
    <dgm:cxn modelId="{6291D1CE-0C8F-4847-85D7-9515301992EB}" type="presParOf" srcId="{79CCEF41-D346-4E19-A74F-CF386DE6B776}" destId="{E75BC786-4A20-4434-922C-523FFD40779E}" srcOrd="1" destOrd="0" presId="urn:microsoft.com/office/officeart/2009/layout/CirclePictureHierarchy"/>
    <dgm:cxn modelId="{263E3F2F-B480-42BA-A864-B4207F1722E9}" type="presParOf" srcId="{B8709EF0-5E68-4FCF-88E2-E590D1D6E347}" destId="{8D48CE98-9279-4AE8-9799-D31D2CB24D09}" srcOrd="1" destOrd="0" presId="urn:microsoft.com/office/officeart/2009/layout/CirclePictureHierarchy"/>
    <dgm:cxn modelId="{4CDDEE8B-4B47-41EF-92EF-72703B1A460D}" type="presParOf" srcId="{BB8B84A4-F17E-4320-B9FE-A52C47A1E68E}" destId="{AE1478D7-472C-411D-9C13-C325E747501E}" srcOrd="2" destOrd="0" presId="urn:microsoft.com/office/officeart/2009/layout/CirclePictureHierarchy"/>
    <dgm:cxn modelId="{A9CD82EF-7582-482C-8FF8-34E993C368DC}" type="presParOf" srcId="{BB8B84A4-F17E-4320-B9FE-A52C47A1E68E}" destId="{F9CC22E4-EBFE-48E8-B089-5B732286FD0B}" srcOrd="3" destOrd="0" presId="urn:microsoft.com/office/officeart/2009/layout/CirclePictureHierarchy"/>
    <dgm:cxn modelId="{FFF1C1E4-37AD-46E3-8188-21075E6642E8}" type="presParOf" srcId="{F9CC22E4-EBFE-48E8-B089-5B732286FD0B}" destId="{2CB04BC8-1E31-4C8E-AC50-39AB6423DF98}" srcOrd="0" destOrd="0" presId="urn:microsoft.com/office/officeart/2009/layout/CirclePictureHierarchy"/>
    <dgm:cxn modelId="{41395C88-58E6-4990-9D18-B00605FD8CAC}" type="presParOf" srcId="{2CB04BC8-1E31-4C8E-AC50-39AB6423DF98}" destId="{B3762E13-F31E-4575-9E99-CDDC87963A33}" srcOrd="0" destOrd="0" presId="urn:microsoft.com/office/officeart/2009/layout/CirclePictureHierarchy"/>
    <dgm:cxn modelId="{5D555EC3-8FA7-4486-9F86-76A83155869A}" type="presParOf" srcId="{2CB04BC8-1E31-4C8E-AC50-39AB6423DF98}" destId="{EA3607EF-5901-45CE-83C0-7DA47FFB3FDB}" srcOrd="1" destOrd="0" presId="urn:microsoft.com/office/officeart/2009/layout/CirclePictureHierarchy"/>
    <dgm:cxn modelId="{7F59D477-6882-4B76-B48F-48E271388F2F}" type="presParOf" srcId="{F9CC22E4-EBFE-48E8-B089-5B732286FD0B}" destId="{9936D58C-6928-4C01-8D2F-095F905E90E6}" srcOrd="1" destOrd="0" presId="urn:microsoft.com/office/officeart/2009/layout/CirclePictureHierarchy"/>
    <dgm:cxn modelId="{AEBE6773-B60E-4E2F-98AE-F74CB2888C96}" type="presParOf" srcId="{9936D58C-6928-4C01-8D2F-095F905E90E6}" destId="{93677B3C-522D-4BE4-ADF7-D08795FD580A}" srcOrd="0" destOrd="0" presId="urn:microsoft.com/office/officeart/2009/layout/CirclePictureHierarchy"/>
    <dgm:cxn modelId="{C7F35130-A465-47B0-8C46-E1FFCB7B2C3B}" type="presParOf" srcId="{9936D58C-6928-4C01-8D2F-095F905E90E6}" destId="{A752EB99-0E65-4A56-B8F0-D271B39C437B}" srcOrd="1" destOrd="0" presId="urn:microsoft.com/office/officeart/2009/layout/CirclePictureHierarchy"/>
    <dgm:cxn modelId="{ABC730D6-7AC1-442A-B58A-61BCF2FE9310}" type="presParOf" srcId="{A752EB99-0E65-4A56-B8F0-D271B39C437B}" destId="{C94885F7-29B3-4A7D-BE8B-93FA17E16D46}" srcOrd="0" destOrd="0" presId="urn:microsoft.com/office/officeart/2009/layout/CirclePictureHierarchy"/>
    <dgm:cxn modelId="{2B335DD0-EB1E-41DF-BB41-52CD9D9E8ACB}" type="presParOf" srcId="{C94885F7-29B3-4A7D-BE8B-93FA17E16D46}" destId="{0DD41917-33E8-4B8B-9A49-9CFBA6972946}" srcOrd="0" destOrd="0" presId="urn:microsoft.com/office/officeart/2009/layout/CirclePictureHierarchy"/>
    <dgm:cxn modelId="{F4A112D8-2349-4BF2-BFDE-A0B533894FB6}" type="presParOf" srcId="{C94885F7-29B3-4A7D-BE8B-93FA17E16D46}" destId="{A5627F98-EA55-4C36-8BED-4BCD8E7DB39C}" srcOrd="1" destOrd="0" presId="urn:microsoft.com/office/officeart/2009/layout/CirclePictureHierarchy"/>
    <dgm:cxn modelId="{F2272654-2D46-4724-A45F-B6B54B31529F}" type="presParOf" srcId="{A752EB99-0E65-4A56-B8F0-D271B39C437B}" destId="{2A4BB132-928B-469F-98E2-A4F46BBA4EBB}" srcOrd="1" destOrd="0" presId="urn:microsoft.com/office/officeart/2009/layout/CirclePictureHierarchy"/>
    <dgm:cxn modelId="{B19ED5A6-E4C0-4C16-81F8-856EDFDA8FE9}" type="presParOf" srcId="{2A4BB132-928B-469F-98E2-A4F46BBA4EBB}" destId="{BCC2E990-5E4D-4725-9FB5-449D75068C6A}" srcOrd="0" destOrd="0" presId="urn:microsoft.com/office/officeart/2009/layout/CirclePictureHierarchy"/>
    <dgm:cxn modelId="{82A9A439-9C0F-4054-9D16-AB93A8C68BB1}" type="presParOf" srcId="{2A4BB132-928B-469F-98E2-A4F46BBA4EBB}" destId="{8DF80FD7-67CB-4F73-9454-0A5808DA6414}" srcOrd="1" destOrd="0" presId="urn:microsoft.com/office/officeart/2009/layout/CirclePictureHierarchy"/>
    <dgm:cxn modelId="{6D68F3E6-AC18-47F3-8CC8-E5C87EBACF31}" type="presParOf" srcId="{8DF80FD7-67CB-4F73-9454-0A5808DA6414}" destId="{B802912B-EBA5-424E-8304-0E03488FADD2}" srcOrd="0" destOrd="0" presId="urn:microsoft.com/office/officeart/2009/layout/CirclePictureHierarchy"/>
    <dgm:cxn modelId="{F7171F2D-8213-43C6-A8B9-7834AC6ECFA1}" type="presParOf" srcId="{B802912B-EBA5-424E-8304-0E03488FADD2}" destId="{BBBF6873-8C8C-4E0F-8293-D692C2E62FCD}" srcOrd="0" destOrd="0" presId="urn:microsoft.com/office/officeart/2009/layout/CirclePictureHierarchy"/>
    <dgm:cxn modelId="{2C56A922-8EA2-42B4-8FA5-75B3DDE8BDB4}" type="presParOf" srcId="{B802912B-EBA5-424E-8304-0E03488FADD2}" destId="{85973679-8763-4E7E-BC7C-09701DF4FD0B}" srcOrd="1" destOrd="0" presId="urn:microsoft.com/office/officeart/2009/layout/CirclePictureHierarchy"/>
    <dgm:cxn modelId="{4792411F-205E-4505-8F38-3E267F104391}" type="presParOf" srcId="{8DF80FD7-67CB-4F73-9454-0A5808DA6414}" destId="{D51656BA-E606-4374-AB26-5F30F7578A59}" srcOrd="1" destOrd="0" presId="urn:microsoft.com/office/officeart/2009/layout/CirclePictureHierarchy"/>
    <dgm:cxn modelId="{065F8FE8-EDE0-4CBA-B420-B06EF883771B}" type="presParOf" srcId="{2A4BB132-928B-469F-98E2-A4F46BBA4EBB}" destId="{E19387BC-B8B9-41E9-B07E-BC0080C111C8}" srcOrd="2" destOrd="0" presId="urn:microsoft.com/office/officeart/2009/layout/CirclePictureHierarchy"/>
    <dgm:cxn modelId="{706F69E6-92B9-4EF2-865C-6D9DC7EBBECD}" type="presParOf" srcId="{2A4BB132-928B-469F-98E2-A4F46BBA4EBB}" destId="{BC2E472E-3CD3-4A0C-A9AC-4E85FC753FFA}" srcOrd="3" destOrd="0" presId="urn:microsoft.com/office/officeart/2009/layout/CirclePictureHierarchy"/>
    <dgm:cxn modelId="{B915798B-47F0-47C2-836D-A7843BFBFA9D}" type="presParOf" srcId="{BC2E472E-3CD3-4A0C-A9AC-4E85FC753FFA}" destId="{42E7BE17-3727-4054-AA54-62B1D5A8A98D}" srcOrd="0" destOrd="0" presId="urn:microsoft.com/office/officeart/2009/layout/CirclePictureHierarchy"/>
    <dgm:cxn modelId="{D0C5A7A1-416B-4C01-BDB7-3052796CAF72}" type="presParOf" srcId="{42E7BE17-3727-4054-AA54-62B1D5A8A98D}" destId="{D5047ABA-7E1D-4542-9999-66EF1EBAB43B}" srcOrd="0" destOrd="0" presId="urn:microsoft.com/office/officeart/2009/layout/CirclePictureHierarchy"/>
    <dgm:cxn modelId="{357B6FC2-7700-4FC4-9C12-03A67437C5AA}" type="presParOf" srcId="{42E7BE17-3727-4054-AA54-62B1D5A8A98D}" destId="{62320580-EA88-4008-BF5D-FFD435526F0C}" srcOrd="1" destOrd="0" presId="urn:microsoft.com/office/officeart/2009/layout/CirclePictureHierarchy"/>
    <dgm:cxn modelId="{6DF27F47-9889-4E5F-B08B-1F18C7FBC911}" type="presParOf" srcId="{BC2E472E-3CD3-4A0C-A9AC-4E85FC753FFA}" destId="{D922F047-439D-4549-AEA0-E1F174F533EE}" srcOrd="1" destOrd="0" presId="urn:microsoft.com/office/officeart/2009/layout/CirclePictureHierarchy"/>
    <dgm:cxn modelId="{579E8557-D504-4F8E-A945-A964259A2E86}" type="presParOf" srcId="{9936D58C-6928-4C01-8D2F-095F905E90E6}" destId="{EA0F6524-7A79-40F6-9451-9EDE2452AFA5}" srcOrd="2" destOrd="0" presId="urn:microsoft.com/office/officeart/2009/layout/CirclePictureHierarchy"/>
    <dgm:cxn modelId="{E5110DD2-6259-450F-AFC8-0C694424C238}" type="presParOf" srcId="{9936D58C-6928-4C01-8D2F-095F905E90E6}" destId="{025F9975-C862-4ABE-B46B-398F62E0FBD2}" srcOrd="3" destOrd="0" presId="urn:microsoft.com/office/officeart/2009/layout/CirclePictureHierarchy"/>
    <dgm:cxn modelId="{26B104AF-451B-437B-B786-7FA7672E5A2B}" type="presParOf" srcId="{025F9975-C862-4ABE-B46B-398F62E0FBD2}" destId="{7915BF8D-8628-4844-9F08-EE67561DE3F3}" srcOrd="0" destOrd="0" presId="urn:microsoft.com/office/officeart/2009/layout/CirclePictureHierarchy"/>
    <dgm:cxn modelId="{CB3DFDCE-F3EC-4B42-8596-5CA356D0B115}" type="presParOf" srcId="{7915BF8D-8628-4844-9F08-EE67561DE3F3}" destId="{82C9CB07-677B-4A02-946E-1EF100F8A217}" srcOrd="0" destOrd="0" presId="urn:microsoft.com/office/officeart/2009/layout/CirclePictureHierarchy"/>
    <dgm:cxn modelId="{A95DDEF1-8BFA-4A2C-812E-91C1051AC6E7}" type="presParOf" srcId="{7915BF8D-8628-4844-9F08-EE67561DE3F3}" destId="{E0C860C4-692F-4939-B785-8D86014FE4CB}" srcOrd="1" destOrd="0" presId="urn:microsoft.com/office/officeart/2009/layout/CirclePictureHierarchy"/>
    <dgm:cxn modelId="{CB3CD220-622E-40E1-BDD2-B47E9B7D329E}" type="presParOf" srcId="{025F9975-C862-4ABE-B46B-398F62E0FBD2}" destId="{0194D4F8-BC01-4FCD-BEA5-CC88629CB4C3}" srcOrd="1" destOrd="0" presId="urn:microsoft.com/office/officeart/2009/layout/CirclePictureHierarchy"/>
    <dgm:cxn modelId="{49A9CCCC-F932-4495-81B9-8F59697C51B6}" type="presParOf" srcId="{0194D4F8-BC01-4FCD-BEA5-CC88629CB4C3}" destId="{E939E147-60DB-4E65-B4DC-E86372E32F4D}" srcOrd="0" destOrd="0" presId="urn:microsoft.com/office/officeart/2009/layout/CirclePictureHierarchy"/>
    <dgm:cxn modelId="{67F8C882-C3EB-413F-9668-58195CB12A49}" type="presParOf" srcId="{0194D4F8-BC01-4FCD-BEA5-CC88629CB4C3}" destId="{FA555F1C-A602-4E5D-8B75-4156B8757AE9}" srcOrd="1" destOrd="0" presId="urn:microsoft.com/office/officeart/2009/layout/CirclePictureHierarchy"/>
    <dgm:cxn modelId="{273BE3B9-2847-4232-A257-57B723240DF1}" type="presParOf" srcId="{FA555F1C-A602-4E5D-8B75-4156B8757AE9}" destId="{4E82678E-B07B-49E7-8033-4686FF15E6B9}" srcOrd="0" destOrd="0" presId="urn:microsoft.com/office/officeart/2009/layout/CirclePictureHierarchy"/>
    <dgm:cxn modelId="{504943C8-77EF-4BE0-B451-C2259EE05D9A}" type="presParOf" srcId="{4E82678E-B07B-49E7-8033-4686FF15E6B9}" destId="{4E95A86E-1201-4D4A-AA96-757FD53FE2A3}" srcOrd="0" destOrd="0" presId="urn:microsoft.com/office/officeart/2009/layout/CirclePictureHierarchy"/>
    <dgm:cxn modelId="{45F17331-CC6E-457A-9777-1E0BCD717921}" type="presParOf" srcId="{4E82678E-B07B-49E7-8033-4686FF15E6B9}" destId="{A059CE4B-AA7A-42AB-AE05-0D16A406B7B0}" srcOrd="1" destOrd="0" presId="urn:microsoft.com/office/officeart/2009/layout/CirclePictureHierarchy"/>
    <dgm:cxn modelId="{8CB0F03A-C40A-4980-94D5-B85D1916215B}" type="presParOf" srcId="{FA555F1C-A602-4E5D-8B75-4156B8757AE9}" destId="{D47ED285-811E-4CAA-A6B2-33A715937634}" srcOrd="1" destOrd="0" presId="urn:microsoft.com/office/officeart/2009/layout/CirclePictureHierarchy"/>
    <dgm:cxn modelId="{7369BC91-1EC7-4459-8FAF-FB614B3389EB}" type="presParOf" srcId="{0194D4F8-BC01-4FCD-BEA5-CC88629CB4C3}" destId="{3BB48010-EF53-4A16-891A-98FC57BD744F}" srcOrd="2" destOrd="0" presId="urn:microsoft.com/office/officeart/2009/layout/CirclePictureHierarchy"/>
    <dgm:cxn modelId="{04F3F0F3-E16A-4961-9E20-C65E7BFA79E5}" type="presParOf" srcId="{0194D4F8-BC01-4FCD-BEA5-CC88629CB4C3}" destId="{124F42AC-B78C-400B-B4C6-69EB52550D87}" srcOrd="3" destOrd="0" presId="urn:microsoft.com/office/officeart/2009/layout/CirclePictureHierarchy"/>
    <dgm:cxn modelId="{1F1831AA-E8C9-48F2-ABA7-AE42A30C0933}" type="presParOf" srcId="{124F42AC-B78C-400B-B4C6-69EB52550D87}" destId="{586FDA92-9B92-4664-96A0-5125005E7667}" srcOrd="0" destOrd="0" presId="urn:microsoft.com/office/officeart/2009/layout/CirclePictureHierarchy"/>
    <dgm:cxn modelId="{4EFEE994-108B-4D48-9521-3FA6A92820FF}" type="presParOf" srcId="{586FDA92-9B92-4664-96A0-5125005E7667}" destId="{97B8E174-F310-40A2-B4E4-171AC1ECCCE5}" srcOrd="0" destOrd="0" presId="urn:microsoft.com/office/officeart/2009/layout/CirclePictureHierarchy"/>
    <dgm:cxn modelId="{1499B904-F622-4D2A-9330-E42BA785B35B}" type="presParOf" srcId="{586FDA92-9B92-4664-96A0-5125005E7667}" destId="{31E5435F-00EA-460B-A5B5-CF789FDCDC5F}" srcOrd="1" destOrd="0" presId="urn:microsoft.com/office/officeart/2009/layout/CirclePictureHierarchy"/>
    <dgm:cxn modelId="{94937219-A4CC-4935-AF48-30E429447DC4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dirty="0"/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endParaRPr lang="en-US" dirty="0"/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/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endParaRPr lang="en-US" dirty="0"/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dirty="0"/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dirty="0"/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/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/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/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/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endParaRPr lang="en-US" dirty="0"/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endParaRPr lang="en-US" dirty="0"/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348A7529-092E-4243-A6C1-36B7E22BBF93}" type="presOf" srcId="{73B72235-5F59-496D-AEC9-DCFA4DF10A25}" destId="{D51447AD-B293-4007-9FA0-93843EE6AE03}" srcOrd="0" destOrd="0" presId="urn:microsoft.com/office/officeart/2009/layout/CirclePictureHierarchy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C871BF14-D139-40F9-B6E1-E6FC73BCAC19}" type="presOf" srcId="{9AFAFD22-EAF9-4D29-B6C1-9997356F4608}" destId="{61E5EB99-1EE1-470E-AD8A-C9DF2B998905}" srcOrd="0" destOrd="0" presId="urn:microsoft.com/office/officeart/2009/layout/CirclePictureHierarchy"/>
    <dgm:cxn modelId="{AB4D8355-767E-4830-A925-2C36E7D9DACA}" type="presOf" srcId="{4CACBD67-1E65-4E88-82EF-326EDD58B021}" destId="{795E1404-0D91-483C-8628-6FDCDF052835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F05C6934-8DBD-4078-A781-56CFC5245025}" type="presOf" srcId="{DBF3B3E8-84A9-48E8-9701-19380853F600}" destId="{E93E3D9F-9201-4B90-90FB-66623D8819CD}" srcOrd="0" destOrd="0" presId="urn:microsoft.com/office/officeart/2009/layout/CirclePictureHierarchy"/>
    <dgm:cxn modelId="{158E96DE-48B9-410C-A6E4-62B465C96C0F}" type="presOf" srcId="{6B5E4D15-D953-4A48-BB06-BB2BB5F2B4C6}" destId="{960D0F08-AF1D-45DD-BBAB-0053AECD547D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004F38AD-7ADD-4738-A16E-5C53C5E5EEC5}" type="presOf" srcId="{4AC14343-209F-4429-B1AD-904990352D54}" destId="{A059CE4B-AA7A-42AB-AE05-0D16A406B7B0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51EE19A6-D6D0-41B5-B032-E79D4DD3E4D1}" type="presOf" srcId="{6A4FB061-3E55-46A8-810C-3DE2C7CFDE7B}" destId="{06E37C29-732C-4476-A455-E65282F15B9C}" srcOrd="0" destOrd="0" presId="urn:microsoft.com/office/officeart/2009/layout/CirclePictureHierarchy"/>
    <dgm:cxn modelId="{2D57A75C-F95F-4590-8C91-972504C27F0C}" type="presOf" srcId="{03F5E5D2-5B22-4C63-8629-CF1C17A67FAE}" destId="{89B1E28D-2C35-4CF3-917B-EEA4B65D5E8D}" srcOrd="0" destOrd="0" presId="urn:microsoft.com/office/officeart/2009/layout/CirclePictureHierarchy"/>
    <dgm:cxn modelId="{A13D3391-7C37-4A7E-8CF6-E72AFCE05C54}" type="presOf" srcId="{B69F9883-5301-463B-8331-1E3CE05FAB49}" destId="{8D06B218-6DD6-49A6-A4AF-2FEE81DC5214}" srcOrd="0" destOrd="0" presId="urn:microsoft.com/office/officeart/2009/layout/CirclePictureHierarchy"/>
    <dgm:cxn modelId="{ADF536B2-0597-4EED-8E0F-64A19ED514F2}" type="presOf" srcId="{D5B28134-BC47-4BFA-BFA2-98E1E72A54F1}" destId="{3BB48010-EF53-4A16-891A-98FC57BD744F}" srcOrd="0" destOrd="0" presId="urn:microsoft.com/office/officeart/2009/layout/CirclePictureHierarchy"/>
    <dgm:cxn modelId="{D51D450A-2F79-4E07-B356-183B0B1EC46B}" type="presOf" srcId="{1C97292C-94FC-4847-8A78-004694AA64EF}" destId="{E19387BC-B8B9-41E9-B07E-BC0080C111C8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2DEBBEA9-9E8B-4826-A3F9-DD20F7662E21}" type="presOf" srcId="{737A4A07-9DEC-44DC-9BEF-563A49B47A7D}" destId="{AE1478D7-472C-411D-9C13-C325E747501E}" srcOrd="0" destOrd="0" presId="urn:microsoft.com/office/officeart/2009/layout/CirclePictureHierarchy"/>
    <dgm:cxn modelId="{AEFCD658-8DAD-4B81-A646-FED78A7DD25E}" type="presOf" srcId="{32D25271-4E31-48E0-A418-EDD40524987E}" destId="{62320580-EA88-4008-BF5D-FFD435526F0C}" srcOrd="0" destOrd="0" presId="urn:microsoft.com/office/officeart/2009/layout/CirclePictureHierarchy"/>
    <dgm:cxn modelId="{F4DD5921-DC46-4BAD-82BA-51C948167AB8}" type="presOf" srcId="{7AB91756-40B8-4925-A6AC-0E18F8964D2F}" destId="{B92AFA27-AE1A-49FB-8CC8-EA5E758C72F3}" srcOrd="0" destOrd="0" presId="urn:microsoft.com/office/officeart/2009/layout/CirclePictureHierarchy"/>
    <dgm:cxn modelId="{FC4E0D67-FA2A-464E-B94A-0FE04C0755D5}" type="presOf" srcId="{0E2B0E44-7FD9-45FC-8D0C-690F8FEABFE1}" destId="{D63A24ED-1604-41FA-9C24-6365EA752E3E}" srcOrd="0" destOrd="0" presId="urn:microsoft.com/office/officeart/2009/layout/CirclePictureHierarchy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88A220D9-E08B-4366-9441-7420D83E44E2}" type="presOf" srcId="{8E472CBA-D8E7-488C-8FB2-AA2C87BBD677}" destId="{68FB6A0F-F29B-4CA8-917A-E004201E4639}" srcOrd="0" destOrd="0" presId="urn:microsoft.com/office/officeart/2009/layout/CirclePictureHierarchy"/>
    <dgm:cxn modelId="{FAF8CF26-CA94-4D08-8C78-E2673BC8E7BF}" type="presOf" srcId="{851AF401-F4D9-4AE1-863E-D57828BAD3C0}" destId="{E939E147-60DB-4E65-B4DC-E86372E32F4D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F4EB5B4A-9DDA-4104-A26F-2C1BC7D3BD91}" type="presOf" srcId="{63029987-6ED3-4DD1-88A2-918E17952C6D}" destId="{0D6D41EF-69CD-4AA1-8EF8-C22C03F0DF99}" srcOrd="0" destOrd="0" presId="urn:microsoft.com/office/officeart/2009/layout/CirclePictureHierarchy"/>
    <dgm:cxn modelId="{3729AA59-7783-4F09-8BF6-A6FBAE335C3B}" type="presOf" srcId="{BC1BC9DF-D1FD-4F20-BE39-2BCE848185E6}" destId="{1C6C0608-21BE-421F-AE5F-C5BD7EE4E7A9}" srcOrd="0" destOrd="0" presId="urn:microsoft.com/office/officeart/2009/layout/CirclePictureHierarchy"/>
    <dgm:cxn modelId="{AB1E47D4-946C-4390-815F-C129A94B7777}" type="presOf" srcId="{A7E5D39B-61FF-4A02-B257-F569AFC87EB4}" destId="{73C9A4AF-FBC7-46B6-A376-B545AAA98359}" srcOrd="0" destOrd="0" presId="urn:microsoft.com/office/officeart/2009/layout/CirclePictureHierarchy"/>
    <dgm:cxn modelId="{5ED4EAA1-3875-4291-8D50-2A5ED72F9E34}" type="presOf" srcId="{87875F6A-CF70-4274-8FCD-E271B15A1DB6}" destId="{A5627F98-EA55-4C36-8BED-4BCD8E7DB39C}" srcOrd="0" destOrd="0" presId="urn:microsoft.com/office/officeart/2009/layout/CirclePictureHierarchy"/>
    <dgm:cxn modelId="{1B5AFC29-BC87-4387-A3A1-9E4916945398}" type="presOf" srcId="{867BF6FE-F1D0-4689-8242-84591457DFCB}" destId="{4298BBB7-5BE4-40E1-8595-6322B0578239}" srcOrd="0" destOrd="0" presId="urn:microsoft.com/office/officeart/2009/layout/CirclePictureHierarchy"/>
    <dgm:cxn modelId="{F7A366C8-8D1D-43A5-80F8-4993C7E3F13D}" type="presOf" srcId="{D4697E40-31F0-47AE-8CA8-3C2356BC01C8}" destId="{215E4794-C47B-4B8D-8DB2-F7285D893B5F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1754A5F6-1135-418B-A445-8F7089C83C8B}" type="presOf" srcId="{C4541132-7BA0-4F10-A5BB-2E5D0FAC5F8B}" destId="{93677B3C-522D-4BE4-ADF7-D08795FD580A}" srcOrd="0" destOrd="0" presId="urn:microsoft.com/office/officeart/2009/layout/CirclePictureHierarchy"/>
    <dgm:cxn modelId="{E5799A4C-DA60-433B-A5C3-94DADD34AADE}" type="presOf" srcId="{A57BEF13-2494-4482-B664-2C888A71E794}" destId="{BA17A1A6-5E66-4DBD-B51F-8CC7E13D593B}" srcOrd="0" destOrd="0" presId="urn:microsoft.com/office/officeart/2009/layout/CirclePictureHierarchy"/>
    <dgm:cxn modelId="{7D95115C-773C-4B25-A8CD-6D7BC53D756E}" type="presOf" srcId="{463C34F4-2D84-46E3-9D90-24AA49D5B285}" destId="{73387A1D-2043-4D16-BDB7-7FC213875391}" srcOrd="0" destOrd="0" presId="urn:microsoft.com/office/officeart/2009/layout/CirclePictureHierarchy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06505149-C702-4A59-A810-808A59BFF6A8}" type="presOf" srcId="{D105956A-295B-4573-A5D9-B970129CB658}" destId="{92AC4F8F-A9C6-4B53-9629-84BBB18912E3}" srcOrd="0" destOrd="0" presId="urn:microsoft.com/office/officeart/2009/layout/CirclePictureHierarchy"/>
    <dgm:cxn modelId="{532AEB22-0B1F-480B-9347-6DCE51580465}" type="presOf" srcId="{882EC84F-58FC-44BB-9920-E7553DB28E17}" destId="{91870818-8EDB-47FB-A2FF-91ED7ED64B77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05C40B30-1C7B-486A-BC05-6B6442DFFB08}" type="presOf" srcId="{9921BB23-1428-447B-929E-D89A4B176D28}" destId="{FC7ED1C6-2004-44BE-AF46-5B8FA387ECD5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6BA9FC7F-482C-4020-8E55-3BE86EEFA32E}" type="presOf" srcId="{74169B70-5C80-4696-959D-0257CFC41D53}" destId="{FF99AEF1-DD67-4001-98BC-D55C76D8485C}" srcOrd="0" destOrd="0" presId="urn:microsoft.com/office/officeart/2009/layout/CirclePictureHierarchy"/>
    <dgm:cxn modelId="{A5E382FC-495D-4542-BC95-9CFA79FFBEF1}" type="presOf" srcId="{59DEB7D1-C787-4478-B6B5-CE379A8C46F1}" destId="{EA0F6524-7A79-40F6-9451-9EDE2452AFA5}" srcOrd="0" destOrd="0" presId="urn:microsoft.com/office/officeart/2009/layout/CirclePictureHierarchy"/>
    <dgm:cxn modelId="{04A6698C-1021-43F5-A652-BD0ADDF76175}" type="presOf" srcId="{8449F901-E5CC-48EA-B570-A43E0F51DA2C}" destId="{1F072A7E-9D57-414E-B460-003393F19B05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8457911E-DD44-4C21-A18B-E88D48B2DCFA}" type="presOf" srcId="{9F155B8A-DCD6-41FD-970D-B62B2FD3CA91}" destId="{1AFA1DFA-94C0-4AC4-B5CA-8EBD0CD8536C}" srcOrd="0" destOrd="0" presId="urn:microsoft.com/office/officeart/2009/layout/CirclePictureHierarchy"/>
    <dgm:cxn modelId="{8729A63A-C516-4115-8253-7517FE152AE7}" type="presOf" srcId="{8BE7B786-B08E-4CC6-B37B-1E5AA5E099E1}" destId="{FDE145C8-5501-4C05-8AEE-1573D9595960}" srcOrd="0" destOrd="0" presId="urn:microsoft.com/office/officeart/2009/layout/CirclePictureHierarchy"/>
    <dgm:cxn modelId="{12085212-4880-430B-8E55-1E974E8B98A2}" type="presOf" srcId="{496ECB16-BCF6-4C85-B373-D9919D38DEE9}" destId="{31E5435F-00EA-460B-A5B5-CF789FDCDC5F}" srcOrd="0" destOrd="0" presId="urn:microsoft.com/office/officeart/2009/layout/CirclePictureHierarchy"/>
    <dgm:cxn modelId="{D6963DF3-EF90-4F6B-9697-403D5A878E2E}" type="presOf" srcId="{49006558-AA95-4135-80F3-02D4BD8C43B2}" destId="{EA3607EF-5901-45CE-83C0-7DA47FFB3FDB}" srcOrd="0" destOrd="0" presId="urn:microsoft.com/office/officeart/2009/layout/CirclePictureHierarchy"/>
    <dgm:cxn modelId="{FF3C8053-92BC-4D4D-BD45-2CFE639C81BB}" type="presOf" srcId="{F23F9330-D5E2-43EC-9920-36CFFB0A03DD}" destId="{96536A3E-1AB9-4720-AD92-7CC31F78A117}" srcOrd="0" destOrd="0" presId="urn:microsoft.com/office/officeart/2009/layout/CirclePictureHierarchy"/>
    <dgm:cxn modelId="{32CC8A18-2BCD-40C6-B1E1-A281DFA001C9}" type="presOf" srcId="{93EED3C6-6F03-473F-9E37-1799E5C94F5F}" destId="{CCAD29B0-E769-4709-817B-471075EAB078}" srcOrd="0" destOrd="0" presId="urn:microsoft.com/office/officeart/2009/layout/CirclePictureHierarchy"/>
    <dgm:cxn modelId="{BFEACF48-71A8-4416-AE1C-49559DF2F4C0}" type="presOf" srcId="{FE69829B-0DAE-40D6-9F2C-D842A7030A6D}" destId="{706C4909-CC5D-408E-876E-0F32AF2A8957}" srcOrd="0" destOrd="0" presId="urn:microsoft.com/office/officeart/2009/layout/CirclePictureHierarchy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1705652B-E158-41AB-8933-7BF6F1160030}" type="presOf" srcId="{CAFF2206-81E2-42A0-8E17-817F2C1E5321}" destId="{D70C2D25-0BD6-498E-B4F0-3F5CE3DBD13D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AB327190-EBF8-4880-8F07-93F6B7B461E2}" type="presOf" srcId="{C8E7CBCA-3E5F-4825-9C81-8FB831E0903D}" destId="{EB56EACB-0FC3-4A9B-87FC-6A374548C10B}" srcOrd="0" destOrd="0" presId="urn:microsoft.com/office/officeart/2009/layout/CirclePictureHierarchy"/>
    <dgm:cxn modelId="{7853E637-DACB-436E-90DD-D144BD6D9D65}" type="presOf" srcId="{0C2EAD6D-749E-427B-AAD7-1C7688F2F337}" destId="{8D5B6F23-42C4-4156-A7ED-1C078C96DA89}" srcOrd="0" destOrd="0" presId="urn:microsoft.com/office/officeart/2009/layout/CirclePictureHierarchy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8982A594-B792-4DAC-B804-A1B545F4CA46}" type="presOf" srcId="{5C699394-9F4E-4806-978D-7C01657F1A54}" destId="{D506F375-1991-428C-ACC6-6C520765ACBA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ADF3FD0D-6F4D-4AD1-BC69-B9017AD5A81C}" type="presOf" srcId="{0B764F11-7D6A-47A3-BC5F-10C044EF0C9C}" destId="{BCC2E990-5E4D-4725-9FB5-449D75068C6A}" srcOrd="0" destOrd="0" presId="urn:microsoft.com/office/officeart/2009/layout/CirclePictureHierarchy"/>
    <dgm:cxn modelId="{08F2523D-36B1-4481-8EEF-2108AE05F846}" type="presOf" srcId="{76DF43B2-B004-4831-9092-13471F55DCA1}" destId="{EFCA1EF4-ADB6-4B5D-BEB8-96C637070E26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01AC0B02-FFAA-43D5-B8A1-A995E297A6D8}" type="presOf" srcId="{6A8C47DA-636E-408B-B7D6-12A2B7CF1595}" destId="{B48EF100-A3F0-4531-98FB-C7F41741DC09}" srcOrd="0" destOrd="0" presId="urn:microsoft.com/office/officeart/2009/layout/CirclePictureHierarchy"/>
    <dgm:cxn modelId="{B2EBA2BB-8BA1-43D4-9EA4-D7492F4547F7}" type="presOf" srcId="{C8CD8B49-8EB9-43B0-B9AA-1CD13510A67F}" destId="{CACB97F0-DC67-49BC-81EC-9B8F7D223B1D}" srcOrd="0" destOrd="0" presId="urn:microsoft.com/office/officeart/2009/layout/CirclePictureHierarchy"/>
    <dgm:cxn modelId="{33B139C4-F003-4D9C-8704-DE647B1CCCFF}" type="presOf" srcId="{F7589CAC-E912-40EE-BF2E-7ADD9D510482}" destId="{85973679-8763-4E7E-BC7C-09701DF4FD0B}" srcOrd="0" destOrd="0" presId="urn:microsoft.com/office/officeart/2009/layout/CirclePictureHierarchy"/>
    <dgm:cxn modelId="{675C71C7-7E5A-45CC-A5F4-7257CF8FC157}" type="presOf" srcId="{750D7FFF-08AD-4F60-A51D-CF10EED5BC24}" destId="{C77B6389-9446-4D1A-902B-C5BD221193E0}" srcOrd="0" destOrd="0" presId="urn:microsoft.com/office/officeart/2009/layout/CirclePictureHierarchy"/>
    <dgm:cxn modelId="{778DCA0E-EDA6-489C-BEF9-297B5145723A}" type="presOf" srcId="{B90CB3B0-8AE3-4A6B-85F8-D101A845D883}" destId="{4E858FEC-8EAD-4F57-9EA8-B87E6867E323}" srcOrd="0" destOrd="0" presId="urn:microsoft.com/office/officeart/2009/layout/CirclePictureHierarchy"/>
    <dgm:cxn modelId="{5FE7F7C1-2876-4D99-AA78-92EB2D14F946}" type="presOf" srcId="{A9212B1A-CD1F-40B2-8E98-9DE7210C47AD}" destId="{52B86D9B-A63D-4E92-91E0-877F8E05BAD4}" srcOrd="0" destOrd="0" presId="urn:microsoft.com/office/officeart/2009/layout/CirclePictureHierarchy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711267CC-6C8E-4360-93C2-E730FEAE6088}" type="presOf" srcId="{2959981F-83BB-48AB-8278-D6370941F37A}" destId="{2599F189-860B-4EAF-8872-5E39F16F3145}" srcOrd="0" destOrd="0" presId="urn:microsoft.com/office/officeart/2009/layout/CirclePictureHierarchy"/>
    <dgm:cxn modelId="{823E96DD-DAE0-4472-AF55-85899B733768}" type="presOf" srcId="{392FA23E-2AD5-4615-BFCD-5492DD5E5987}" destId="{E0C860C4-692F-4939-B785-8D86014FE4CB}" srcOrd="0" destOrd="0" presId="urn:microsoft.com/office/officeart/2009/layout/CirclePictureHierarchy"/>
    <dgm:cxn modelId="{058A6488-8CFA-48B6-A55B-E768ED3E542A}" type="presOf" srcId="{A2996F97-87A2-4569-8A73-2BC4B731FC98}" destId="{904C5BE6-ECE8-46E6-8A00-71B0D33AE917}" srcOrd="0" destOrd="0" presId="urn:microsoft.com/office/officeart/2009/layout/CirclePictureHierarchy"/>
    <dgm:cxn modelId="{102ABCAC-847B-49B2-B594-F92B3DE54ADA}" type="presOf" srcId="{C0C9BFD0-561B-461D-8281-0B68B59341B1}" destId="{74FF5EF3-0E90-435C-9CEF-4C0C7A5DF243}" srcOrd="0" destOrd="0" presId="urn:microsoft.com/office/officeart/2009/layout/CirclePictureHierarchy"/>
    <dgm:cxn modelId="{689CA80E-61E8-46BB-8713-61ED9144A346}" type="presOf" srcId="{5D62C8FA-DDC4-4DE5-8695-0422E957B8DD}" destId="{DD1B62F2-B731-4AB1-A966-F866B1897AD3}" srcOrd="0" destOrd="0" presId="urn:microsoft.com/office/officeart/2009/layout/CirclePictureHierarchy"/>
    <dgm:cxn modelId="{403E1B35-3477-453F-86B3-7AB9A0A30074}" type="presOf" srcId="{D6B41CFE-7513-4C6F-A67B-86A9739B6350}" destId="{F4536506-CF41-4E20-9635-0137E868B3D3}" srcOrd="0" destOrd="0" presId="urn:microsoft.com/office/officeart/2009/layout/CirclePictureHierarchy"/>
    <dgm:cxn modelId="{83739099-146F-4FC3-AF4C-722A9EC661AF}" type="presOf" srcId="{2C695D00-E87D-4068-9E94-31FBF34447F7}" destId="{E75BC786-4A20-4434-922C-523FFD40779E}" srcOrd="0" destOrd="0" presId="urn:microsoft.com/office/officeart/2009/layout/CirclePictureHierarchy"/>
    <dgm:cxn modelId="{BE92A91F-7792-4BEA-8A4A-01C88D2FA876}" type="presOf" srcId="{F031D871-A28F-4761-966A-A246F6879653}" destId="{6314B4DE-8F62-498A-BE7B-6B08C3663C7A}" srcOrd="0" destOrd="0" presId="urn:microsoft.com/office/officeart/2009/layout/CirclePictureHierarchy"/>
    <dgm:cxn modelId="{0A1001C7-2ABF-4CBB-B4E9-BFC7AFAF607E}" type="presOf" srcId="{9EECF1B1-9976-444E-917D-857D6E5FB923}" destId="{08156753-40FB-4344-BBF0-EC4B99CA4364}" srcOrd="0" destOrd="0" presId="urn:microsoft.com/office/officeart/2009/layout/CirclePictureHierarchy"/>
    <dgm:cxn modelId="{020D0E27-061B-43AC-8161-D783F1190934}" type="presOf" srcId="{141ED762-5A88-4E3A-825D-56AED473737B}" destId="{23CAEF7E-E36C-4294-AB96-3B66238648C9}" srcOrd="0" destOrd="0" presId="urn:microsoft.com/office/officeart/2009/layout/CirclePictureHierarchy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A57D2A9A-7B87-4B5B-A836-7FFD01A77E2F}" type="presOf" srcId="{D413ED19-C2CA-4DA6-B9A0-7A35C560CE03}" destId="{32EC395F-3458-41D6-AFE0-E1928A542F64}" srcOrd="0" destOrd="0" presId="urn:microsoft.com/office/officeart/2009/layout/CirclePictureHierarchy"/>
    <dgm:cxn modelId="{736F2A9A-1EA1-4F50-AAA6-4B3481240AC1}" type="presParOf" srcId="{BA17A1A6-5E66-4DBD-B51F-8CC7E13D593B}" destId="{9C68B7A4-3331-4DC6-A1CE-2E3C911256D6}" srcOrd="0" destOrd="0" presId="urn:microsoft.com/office/officeart/2009/layout/CirclePictureHierarchy"/>
    <dgm:cxn modelId="{F75A04AB-9F1F-4F7B-B082-FF7505C07D1B}" type="presParOf" srcId="{9C68B7A4-3331-4DC6-A1CE-2E3C911256D6}" destId="{7CBD3563-8D6B-4B29-BD4E-192D1E23CD90}" srcOrd="0" destOrd="0" presId="urn:microsoft.com/office/officeart/2009/layout/CirclePictureHierarchy"/>
    <dgm:cxn modelId="{ED50E344-FDAA-44D7-A33D-D345E00319ED}" type="presParOf" srcId="{7CBD3563-8D6B-4B29-BD4E-192D1E23CD90}" destId="{E6ADE76F-7D37-400F-BCB9-E8653D90BEF2}" srcOrd="0" destOrd="0" presId="urn:microsoft.com/office/officeart/2009/layout/CirclePictureHierarchy"/>
    <dgm:cxn modelId="{E12DCCA5-8F44-4C6D-8271-F1DEDB3E7E01}" type="presParOf" srcId="{7CBD3563-8D6B-4B29-BD4E-192D1E23CD90}" destId="{0D6D41EF-69CD-4AA1-8EF8-C22C03F0DF99}" srcOrd="1" destOrd="0" presId="urn:microsoft.com/office/officeart/2009/layout/CirclePictureHierarchy"/>
    <dgm:cxn modelId="{6CF609CE-E1D0-418A-9016-BA46BCC3BFAB}" type="presParOf" srcId="{9C68B7A4-3331-4DC6-A1CE-2E3C911256D6}" destId="{271F5309-DC72-4C3E-B553-1C9D73CE639E}" srcOrd="1" destOrd="0" presId="urn:microsoft.com/office/officeart/2009/layout/CirclePictureHierarchy"/>
    <dgm:cxn modelId="{46185067-76F0-4055-AB16-404206819450}" type="presParOf" srcId="{271F5309-DC72-4C3E-B553-1C9D73CE639E}" destId="{C77B6389-9446-4D1A-902B-C5BD221193E0}" srcOrd="0" destOrd="0" presId="urn:microsoft.com/office/officeart/2009/layout/CirclePictureHierarchy"/>
    <dgm:cxn modelId="{151E18AC-D6AA-4AAB-94F1-C89E84537741}" type="presParOf" srcId="{271F5309-DC72-4C3E-B553-1C9D73CE639E}" destId="{B2597B1E-3522-4A83-9C56-62AA710850DE}" srcOrd="1" destOrd="0" presId="urn:microsoft.com/office/officeart/2009/layout/CirclePictureHierarchy"/>
    <dgm:cxn modelId="{26F9460F-7D57-40CA-9BDE-0FF19639457C}" type="presParOf" srcId="{B2597B1E-3522-4A83-9C56-62AA710850DE}" destId="{D578F300-CD33-4466-AB2E-CB4A6F243A69}" srcOrd="0" destOrd="0" presId="urn:microsoft.com/office/officeart/2009/layout/CirclePictureHierarchy"/>
    <dgm:cxn modelId="{42A6D99F-5976-4193-ACF8-3C3BB2853A1A}" type="presParOf" srcId="{D578F300-CD33-4466-AB2E-CB4A6F243A69}" destId="{E60F85D2-27E5-4566-8DC5-39468B1C55A2}" srcOrd="0" destOrd="0" presId="urn:microsoft.com/office/officeart/2009/layout/CirclePictureHierarchy"/>
    <dgm:cxn modelId="{F0AA9AC4-D368-4D79-9757-2F49A7AE3FFF}" type="presParOf" srcId="{D578F300-CD33-4466-AB2E-CB4A6F243A69}" destId="{904C5BE6-ECE8-46E6-8A00-71B0D33AE917}" srcOrd="1" destOrd="0" presId="urn:microsoft.com/office/officeart/2009/layout/CirclePictureHierarchy"/>
    <dgm:cxn modelId="{6DD7727F-1847-4113-A605-2DC8684CACF1}" type="presParOf" srcId="{B2597B1E-3522-4A83-9C56-62AA710850DE}" destId="{E618957B-9060-43B5-8C32-3CB653D1A9F0}" srcOrd="1" destOrd="0" presId="urn:microsoft.com/office/officeart/2009/layout/CirclePictureHierarchy"/>
    <dgm:cxn modelId="{B38673E7-E267-43EC-AC57-0E3CC1967385}" type="presParOf" srcId="{E618957B-9060-43B5-8C32-3CB653D1A9F0}" destId="{92AC4F8F-A9C6-4B53-9629-84BBB18912E3}" srcOrd="0" destOrd="0" presId="urn:microsoft.com/office/officeart/2009/layout/CirclePictureHierarchy"/>
    <dgm:cxn modelId="{D3551581-FFBD-41D5-AF30-D81BFBA86541}" type="presParOf" srcId="{E618957B-9060-43B5-8C32-3CB653D1A9F0}" destId="{1CA5B84F-229E-4542-87E4-14FFBC41BDF3}" srcOrd="1" destOrd="0" presId="urn:microsoft.com/office/officeart/2009/layout/CirclePictureHierarchy"/>
    <dgm:cxn modelId="{0D28B64A-0319-40F2-971C-44ABC4AE5C48}" type="presParOf" srcId="{1CA5B84F-229E-4542-87E4-14FFBC41BDF3}" destId="{6B9CC2D6-2642-4C1E-9E60-28108314918F}" srcOrd="0" destOrd="0" presId="urn:microsoft.com/office/officeart/2009/layout/CirclePictureHierarchy"/>
    <dgm:cxn modelId="{E4DA4EF1-7617-42B9-9724-172F8BE7A267}" type="presParOf" srcId="{6B9CC2D6-2642-4C1E-9E60-28108314918F}" destId="{5332C88E-F192-4062-ABB8-56CBFF31A912}" srcOrd="0" destOrd="0" presId="urn:microsoft.com/office/officeart/2009/layout/CirclePictureHierarchy"/>
    <dgm:cxn modelId="{68F5D365-EF3B-40F2-A9CC-8F3E9204AE03}" type="presParOf" srcId="{6B9CC2D6-2642-4C1E-9E60-28108314918F}" destId="{FF99AEF1-DD67-4001-98BC-D55C76D8485C}" srcOrd="1" destOrd="0" presId="urn:microsoft.com/office/officeart/2009/layout/CirclePictureHierarchy"/>
    <dgm:cxn modelId="{91B78F5F-B78E-4AF5-BAE6-A11629DE387B}" type="presParOf" srcId="{1CA5B84F-229E-4542-87E4-14FFBC41BDF3}" destId="{BCE8FC1A-89FA-4615-A047-75ED2121B53B}" srcOrd="1" destOrd="0" presId="urn:microsoft.com/office/officeart/2009/layout/CirclePictureHierarchy"/>
    <dgm:cxn modelId="{570DD0C2-2208-4999-A5B3-75D0A8EC4E0E}" type="presParOf" srcId="{BCE8FC1A-89FA-4615-A047-75ED2121B53B}" destId="{23CAEF7E-E36C-4294-AB96-3B66238648C9}" srcOrd="0" destOrd="0" presId="urn:microsoft.com/office/officeart/2009/layout/CirclePictureHierarchy"/>
    <dgm:cxn modelId="{68503574-46F8-45A5-A359-2C48F334EB79}" type="presParOf" srcId="{BCE8FC1A-89FA-4615-A047-75ED2121B53B}" destId="{F843AD34-263A-490D-9AB7-BB793655D4EC}" srcOrd="1" destOrd="0" presId="urn:microsoft.com/office/officeart/2009/layout/CirclePictureHierarchy"/>
    <dgm:cxn modelId="{70F46AE6-A02C-45E2-B1FA-9E2744AC0D02}" type="presParOf" srcId="{F843AD34-263A-490D-9AB7-BB793655D4EC}" destId="{0197A140-3399-4184-9B61-D81E338623E0}" srcOrd="0" destOrd="0" presId="urn:microsoft.com/office/officeart/2009/layout/CirclePictureHierarchy"/>
    <dgm:cxn modelId="{3542BDAA-C7BF-46F0-B838-818A631093DB}" type="presParOf" srcId="{0197A140-3399-4184-9B61-D81E338623E0}" destId="{93402908-78EC-4361-A43E-0542F0578505}" srcOrd="0" destOrd="0" presId="urn:microsoft.com/office/officeart/2009/layout/CirclePictureHierarchy"/>
    <dgm:cxn modelId="{C8F9798F-6942-4EF1-8ED6-E3D58A0FA1A3}" type="presParOf" srcId="{0197A140-3399-4184-9B61-D81E338623E0}" destId="{FC7ED1C6-2004-44BE-AF46-5B8FA387ECD5}" srcOrd="1" destOrd="0" presId="urn:microsoft.com/office/officeart/2009/layout/CirclePictureHierarchy"/>
    <dgm:cxn modelId="{104FCE2A-8010-41D1-9BE9-F3A6F2CEB4E8}" type="presParOf" srcId="{F843AD34-263A-490D-9AB7-BB793655D4EC}" destId="{DF2EA749-5A41-4CEE-8D31-588B98BA5023}" srcOrd="1" destOrd="0" presId="urn:microsoft.com/office/officeart/2009/layout/CirclePictureHierarchy"/>
    <dgm:cxn modelId="{3F0F0023-A713-4672-B06B-0D6DCAD8F68C}" type="presParOf" srcId="{DF2EA749-5A41-4CEE-8D31-588B98BA5023}" destId="{6314B4DE-8F62-498A-BE7B-6B08C3663C7A}" srcOrd="0" destOrd="0" presId="urn:microsoft.com/office/officeart/2009/layout/CirclePictureHierarchy"/>
    <dgm:cxn modelId="{C7EBB2B7-BAFE-4173-81A2-131791FC6468}" type="presParOf" srcId="{DF2EA749-5A41-4CEE-8D31-588B98BA5023}" destId="{0BF9C6F9-2841-4698-A2AC-1C76DE79247A}" srcOrd="1" destOrd="0" presId="urn:microsoft.com/office/officeart/2009/layout/CirclePictureHierarchy"/>
    <dgm:cxn modelId="{A5797C43-6DAC-4504-AB3F-E4D153ED7637}" type="presParOf" srcId="{0BF9C6F9-2841-4698-A2AC-1C76DE79247A}" destId="{3E5AF8EE-391A-4D31-9A54-EC0C4FDD8508}" srcOrd="0" destOrd="0" presId="urn:microsoft.com/office/officeart/2009/layout/CirclePictureHierarchy"/>
    <dgm:cxn modelId="{A536067D-3EEA-4E2D-BCB8-509AA3C643F1}" type="presParOf" srcId="{3E5AF8EE-391A-4D31-9A54-EC0C4FDD8508}" destId="{C278DCD6-9CF8-43A9-A4EF-823F615DDD82}" srcOrd="0" destOrd="0" presId="urn:microsoft.com/office/officeart/2009/layout/CirclePictureHierarchy"/>
    <dgm:cxn modelId="{C6378C4D-E1C6-4C33-89BC-9FD7640D0739}" type="presParOf" srcId="{3E5AF8EE-391A-4D31-9A54-EC0C4FDD8508}" destId="{795E1404-0D91-483C-8628-6FDCDF052835}" srcOrd="1" destOrd="0" presId="urn:microsoft.com/office/officeart/2009/layout/CirclePictureHierarchy"/>
    <dgm:cxn modelId="{14FA004B-8068-4509-8C37-EF5C4B16776B}" type="presParOf" srcId="{0BF9C6F9-2841-4698-A2AC-1C76DE79247A}" destId="{0C32BDAD-A299-4FF2-B74C-837B56E38EC7}" srcOrd="1" destOrd="0" presId="urn:microsoft.com/office/officeart/2009/layout/CirclePictureHierarchy"/>
    <dgm:cxn modelId="{3384571B-E33C-46B1-A517-37D0E1589ED4}" type="presParOf" srcId="{DF2EA749-5A41-4CEE-8D31-588B98BA5023}" destId="{61E5EB99-1EE1-470E-AD8A-C9DF2B998905}" srcOrd="2" destOrd="0" presId="urn:microsoft.com/office/officeart/2009/layout/CirclePictureHierarchy"/>
    <dgm:cxn modelId="{A586292C-F2BE-434F-8E36-DBA02A9874D1}" type="presParOf" srcId="{DF2EA749-5A41-4CEE-8D31-588B98BA5023}" destId="{4410C934-2FCB-48C3-8493-9306946809C7}" srcOrd="3" destOrd="0" presId="urn:microsoft.com/office/officeart/2009/layout/CirclePictureHierarchy"/>
    <dgm:cxn modelId="{A8ABD8E3-50D0-44D3-9134-5CECC1CBD40A}" type="presParOf" srcId="{4410C934-2FCB-48C3-8493-9306946809C7}" destId="{72DEB8C5-6339-412A-8624-8EEFE90540D1}" srcOrd="0" destOrd="0" presId="urn:microsoft.com/office/officeart/2009/layout/CirclePictureHierarchy"/>
    <dgm:cxn modelId="{F7E0D881-768D-4395-A619-6055F5AEFBC9}" type="presParOf" srcId="{72DEB8C5-6339-412A-8624-8EEFE90540D1}" destId="{498025BF-6ABF-46AE-A9D3-94F843BAB040}" srcOrd="0" destOrd="0" presId="urn:microsoft.com/office/officeart/2009/layout/CirclePictureHierarchy"/>
    <dgm:cxn modelId="{7EED2C09-9FAA-4C91-B7EC-232B8CBA62C1}" type="presParOf" srcId="{72DEB8C5-6339-412A-8624-8EEFE90540D1}" destId="{89B1E28D-2C35-4CF3-917B-EEA4B65D5E8D}" srcOrd="1" destOrd="0" presId="urn:microsoft.com/office/officeart/2009/layout/CirclePictureHierarchy"/>
    <dgm:cxn modelId="{5F15F3C6-D86A-4377-8B6E-1B9CF98A1B5E}" type="presParOf" srcId="{4410C934-2FCB-48C3-8493-9306946809C7}" destId="{0B4E0ABC-78BD-409B-AAC8-7AD7A78449F7}" srcOrd="1" destOrd="0" presId="urn:microsoft.com/office/officeart/2009/layout/CirclePictureHierarchy"/>
    <dgm:cxn modelId="{A8B92D6F-3978-4079-8E81-9BD5E9702A66}" type="presParOf" srcId="{BCE8FC1A-89FA-4615-A047-75ED2121B53B}" destId="{4E858FEC-8EAD-4F57-9EA8-B87E6867E323}" srcOrd="2" destOrd="0" presId="urn:microsoft.com/office/officeart/2009/layout/CirclePictureHierarchy"/>
    <dgm:cxn modelId="{CBB287AD-F25E-411D-A04F-D157EDF5C6C9}" type="presParOf" srcId="{BCE8FC1A-89FA-4615-A047-75ED2121B53B}" destId="{F355E8F0-E937-44A5-BED0-FD3020D23E04}" srcOrd="3" destOrd="0" presId="urn:microsoft.com/office/officeart/2009/layout/CirclePictureHierarchy"/>
    <dgm:cxn modelId="{C1BB9D09-2030-4D85-AA9B-6CC0E35347AA}" type="presParOf" srcId="{F355E8F0-E937-44A5-BED0-FD3020D23E04}" destId="{D47F8278-7044-4DBE-8C84-D473F4F2F6E0}" srcOrd="0" destOrd="0" presId="urn:microsoft.com/office/officeart/2009/layout/CirclePictureHierarchy"/>
    <dgm:cxn modelId="{2FAEC0C7-D115-4A2F-BE36-0078D042DAFE}" type="presParOf" srcId="{D47F8278-7044-4DBE-8C84-D473F4F2F6E0}" destId="{9F85A434-9F8A-4CA3-BFC8-818212460F17}" srcOrd="0" destOrd="0" presId="urn:microsoft.com/office/officeart/2009/layout/CirclePictureHierarchy"/>
    <dgm:cxn modelId="{D8A3F17E-5182-4522-8DC7-865042C9BD2B}" type="presParOf" srcId="{D47F8278-7044-4DBE-8C84-D473F4F2F6E0}" destId="{D51447AD-B293-4007-9FA0-93843EE6AE03}" srcOrd="1" destOrd="0" presId="urn:microsoft.com/office/officeart/2009/layout/CirclePictureHierarchy"/>
    <dgm:cxn modelId="{D79B7C6F-2916-4B4D-9DDD-DD62E7759081}" type="presParOf" srcId="{F355E8F0-E937-44A5-BED0-FD3020D23E04}" destId="{5388D736-493F-4EED-B9A5-B3959140B906}" srcOrd="1" destOrd="0" presId="urn:microsoft.com/office/officeart/2009/layout/CirclePictureHierarchy"/>
    <dgm:cxn modelId="{20D58462-1C53-484B-B01F-C55BEAD88799}" type="presParOf" srcId="{5388D736-493F-4EED-B9A5-B3959140B906}" destId="{FDE145C8-5501-4C05-8AEE-1573D9595960}" srcOrd="0" destOrd="0" presId="urn:microsoft.com/office/officeart/2009/layout/CirclePictureHierarchy"/>
    <dgm:cxn modelId="{50813775-2575-48B7-B26B-5D1BAA9CDAE0}" type="presParOf" srcId="{5388D736-493F-4EED-B9A5-B3959140B906}" destId="{DB4C3C7E-C61A-4A51-89EA-D562926A61F1}" srcOrd="1" destOrd="0" presId="urn:microsoft.com/office/officeart/2009/layout/CirclePictureHierarchy"/>
    <dgm:cxn modelId="{E74C2DBB-9100-468E-8076-39E36FDB894E}" type="presParOf" srcId="{DB4C3C7E-C61A-4A51-89EA-D562926A61F1}" destId="{4FD2E1BF-0218-43D0-A735-54622A40442E}" srcOrd="0" destOrd="0" presId="urn:microsoft.com/office/officeart/2009/layout/CirclePictureHierarchy"/>
    <dgm:cxn modelId="{DF4ACDC3-7028-479C-A134-642D73791036}" type="presParOf" srcId="{4FD2E1BF-0218-43D0-A735-54622A40442E}" destId="{DC04849A-CB7B-47DE-8FE9-21839BD0FB0F}" srcOrd="0" destOrd="0" presId="urn:microsoft.com/office/officeart/2009/layout/CirclePictureHierarchy"/>
    <dgm:cxn modelId="{B80B7152-E123-4749-943C-B409402203A1}" type="presParOf" srcId="{4FD2E1BF-0218-43D0-A735-54622A40442E}" destId="{706C4909-CC5D-408E-876E-0F32AF2A8957}" srcOrd="1" destOrd="0" presId="urn:microsoft.com/office/officeart/2009/layout/CirclePictureHierarchy"/>
    <dgm:cxn modelId="{5159C54B-984B-4DF6-9B38-AB9EC227F7C4}" type="presParOf" srcId="{DB4C3C7E-C61A-4A51-89EA-D562926A61F1}" destId="{4FF2FF55-6F16-4425-8B58-78627DFD9C80}" srcOrd="1" destOrd="0" presId="urn:microsoft.com/office/officeart/2009/layout/CirclePictureHierarchy"/>
    <dgm:cxn modelId="{266EEA85-71D6-44C4-B33D-658E98986B43}" type="presParOf" srcId="{5388D736-493F-4EED-B9A5-B3959140B906}" destId="{1AFA1DFA-94C0-4AC4-B5CA-8EBD0CD8536C}" srcOrd="2" destOrd="0" presId="urn:microsoft.com/office/officeart/2009/layout/CirclePictureHierarchy"/>
    <dgm:cxn modelId="{EF62A483-0838-4B6B-80EF-DF281ADB6F10}" type="presParOf" srcId="{5388D736-493F-4EED-B9A5-B3959140B906}" destId="{5A4CE3EC-6D0E-4D89-88D8-BF79C15B55B2}" srcOrd="3" destOrd="0" presId="urn:microsoft.com/office/officeart/2009/layout/CirclePictureHierarchy"/>
    <dgm:cxn modelId="{9F6B8994-853D-44E5-A717-1C13FD7859CC}" type="presParOf" srcId="{5A4CE3EC-6D0E-4D89-88D8-BF79C15B55B2}" destId="{E7FE5CEB-FF53-47A8-BC66-13DA4ED67A6A}" srcOrd="0" destOrd="0" presId="urn:microsoft.com/office/officeart/2009/layout/CirclePictureHierarchy"/>
    <dgm:cxn modelId="{0403007E-788C-40F3-80F9-57A3D01E2C4F}" type="presParOf" srcId="{E7FE5CEB-FF53-47A8-BC66-13DA4ED67A6A}" destId="{2800E808-926B-4F3A-9BB2-3CC336776EF7}" srcOrd="0" destOrd="0" presId="urn:microsoft.com/office/officeart/2009/layout/CirclePictureHierarchy"/>
    <dgm:cxn modelId="{FEE8B152-D3AB-446C-9B73-C2D2400AE794}" type="presParOf" srcId="{E7FE5CEB-FF53-47A8-BC66-13DA4ED67A6A}" destId="{960D0F08-AF1D-45DD-BBAB-0053AECD547D}" srcOrd="1" destOrd="0" presId="urn:microsoft.com/office/officeart/2009/layout/CirclePictureHierarchy"/>
    <dgm:cxn modelId="{927E743B-0B5B-421A-927A-D287514F55E8}" type="presParOf" srcId="{5A4CE3EC-6D0E-4D89-88D8-BF79C15B55B2}" destId="{96E2564A-657C-4754-BDF3-D0500DBF80D0}" srcOrd="1" destOrd="0" presId="urn:microsoft.com/office/officeart/2009/layout/CirclePictureHierarchy"/>
    <dgm:cxn modelId="{F97B309B-5DAB-4FD2-BABE-095131C24EE0}" type="presParOf" srcId="{E618957B-9060-43B5-8C32-3CB653D1A9F0}" destId="{B92AFA27-AE1A-49FB-8CC8-EA5E758C72F3}" srcOrd="2" destOrd="0" presId="urn:microsoft.com/office/officeart/2009/layout/CirclePictureHierarchy"/>
    <dgm:cxn modelId="{39C5762B-E590-4407-A5F5-CB9E2FBE4765}" type="presParOf" srcId="{E618957B-9060-43B5-8C32-3CB653D1A9F0}" destId="{F082859B-8760-4948-BF0A-0E20D67B5F7A}" srcOrd="3" destOrd="0" presId="urn:microsoft.com/office/officeart/2009/layout/CirclePictureHierarchy"/>
    <dgm:cxn modelId="{F9FB1954-3338-4804-BF76-8742194A47D5}" type="presParOf" srcId="{F082859B-8760-4948-BF0A-0E20D67B5F7A}" destId="{7B9A964B-52F1-4B13-8F52-0DE1BB16DC08}" srcOrd="0" destOrd="0" presId="urn:microsoft.com/office/officeart/2009/layout/CirclePictureHierarchy"/>
    <dgm:cxn modelId="{3A6821A1-C606-41B8-8C1B-B22F5F9170FE}" type="presParOf" srcId="{7B9A964B-52F1-4B13-8F52-0DE1BB16DC08}" destId="{F788596D-C2AA-406F-8FB7-A349DCC7E72D}" srcOrd="0" destOrd="0" presId="urn:microsoft.com/office/officeart/2009/layout/CirclePictureHierarchy"/>
    <dgm:cxn modelId="{E223F49E-72CD-41AF-BC9C-8D1D311E65F8}" type="presParOf" srcId="{7B9A964B-52F1-4B13-8F52-0DE1BB16DC08}" destId="{32EC395F-3458-41D6-AFE0-E1928A542F64}" srcOrd="1" destOrd="0" presId="urn:microsoft.com/office/officeart/2009/layout/CirclePictureHierarchy"/>
    <dgm:cxn modelId="{DA595BF3-FC4E-4A5A-963A-CA956EF23872}" type="presParOf" srcId="{F082859B-8760-4948-BF0A-0E20D67B5F7A}" destId="{9BCFEE7A-4558-4136-B322-309C1F6E534F}" srcOrd="1" destOrd="0" presId="urn:microsoft.com/office/officeart/2009/layout/CirclePictureHierarchy"/>
    <dgm:cxn modelId="{922E2E9C-4974-4D1A-A863-61EBFFA3B2BC}" type="presParOf" srcId="{9BCFEE7A-4558-4136-B322-309C1F6E534F}" destId="{CCAD29B0-E769-4709-817B-471075EAB078}" srcOrd="0" destOrd="0" presId="urn:microsoft.com/office/officeart/2009/layout/CirclePictureHierarchy"/>
    <dgm:cxn modelId="{8FB7D1C7-824E-45D4-B404-33D77FF67CB3}" type="presParOf" srcId="{9BCFEE7A-4558-4136-B322-309C1F6E534F}" destId="{E680AC99-4CD7-468B-BB3C-080AE125D926}" srcOrd="1" destOrd="0" presId="urn:microsoft.com/office/officeart/2009/layout/CirclePictureHierarchy"/>
    <dgm:cxn modelId="{2E7E1A12-5153-4870-B06C-D8BAA924235A}" type="presParOf" srcId="{E680AC99-4CD7-468B-BB3C-080AE125D926}" destId="{B514C75B-F45F-4062-9B02-071A088463B4}" srcOrd="0" destOrd="0" presId="urn:microsoft.com/office/officeart/2009/layout/CirclePictureHierarchy"/>
    <dgm:cxn modelId="{75E7FA2C-3506-47BF-A5C4-90732DCADC2C}" type="presParOf" srcId="{B514C75B-F45F-4062-9B02-071A088463B4}" destId="{C52F1E19-9E8A-4885-83E7-6A499DF913D1}" srcOrd="0" destOrd="0" presId="urn:microsoft.com/office/officeart/2009/layout/CirclePictureHierarchy"/>
    <dgm:cxn modelId="{FD987425-B0EB-4779-AA10-AD27A34F18E2}" type="presParOf" srcId="{B514C75B-F45F-4062-9B02-071A088463B4}" destId="{8D5B6F23-42C4-4156-A7ED-1C078C96DA89}" srcOrd="1" destOrd="0" presId="urn:microsoft.com/office/officeart/2009/layout/CirclePictureHierarchy"/>
    <dgm:cxn modelId="{D89D3A18-E4E4-4AB2-9BC1-76B3F172D00C}" type="presParOf" srcId="{E680AC99-4CD7-468B-BB3C-080AE125D926}" destId="{DDC72060-D4FF-4D31-B1B1-CA0D8A7DADB8}" srcOrd="1" destOrd="0" presId="urn:microsoft.com/office/officeart/2009/layout/CirclePictureHierarchy"/>
    <dgm:cxn modelId="{B2556702-20E2-460C-876E-CABAD6B9E5E4}" type="presParOf" srcId="{DDC72060-D4FF-4D31-B1B1-CA0D8A7DADB8}" destId="{2599F189-860B-4EAF-8872-5E39F16F3145}" srcOrd="0" destOrd="0" presId="urn:microsoft.com/office/officeart/2009/layout/CirclePictureHierarchy"/>
    <dgm:cxn modelId="{C21CDCF0-DC5B-43A9-BDC2-C618838DDF1A}" type="presParOf" srcId="{DDC72060-D4FF-4D31-B1B1-CA0D8A7DADB8}" destId="{71CF51A0-D439-424D-89A1-044ABBC3F967}" srcOrd="1" destOrd="0" presId="urn:microsoft.com/office/officeart/2009/layout/CirclePictureHierarchy"/>
    <dgm:cxn modelId="{0FD8DE4B-973C-494F-A3D0-A4C2CEA80141}" type="presParOf" srcId="{71CF51A0-D439-424D-89A1-044ABBC3F967}" destId="{46CC0DEE-3B24-4409-A252-ACEBB130180C}" srcOrd="0" destOrd="0" presId="urn:microsoft.com/office/officeart/2009/layout/CirclePictureHierarchy"/>
    <dgm:cxn modelId="{00E7C7ED-81DD-4D37-8409-55E00A748C2A}" type="presParOf" srcId="{46CC0DEE-3B24-4409-A252-ACEBB130180C}" destId="{AFD46D42-39DC-4377-998B-E8CE61CCBB90}" srcOrd="0" destOrd="0" presId="urn:microsoft.com/office/officeart/2009/layout/CirclePictureHierarchy"/>
    <dgm:cxn modelId="{F6C011DF-5A2F-462D-81DC-C435AF5E77B9}" type="presParOf" srcId="{46CC0DEE-3B24-4409-A252-ACEBB130180C}" destId="{1C6C0608-21BE-421F-AE5F-C5BD7EE4E7A9}" srcOrd="1" destOrd="0" presId="urn:microsoft.com/office/officeart/2009/layout/CirclePictureHierarchy"/>
    <dgm:cxn modelId="{004B04A7-19EA-418E-B1C1-6349A0385691}" type="presParOf" srcId="{71CF51A0-D439-424D-89A1-044ABBC3F967}" destId="{794D9E3A-87FA-44B2-845C-E29ABA6F65DC}" srcOrd="1" destOrd="0" presId="urn:microsoft.com/office/officeart/2009/layout/CirclePictureHierarchy"/>
    <dgm:cxn modelId="{705A91CB-2290-4FE0-A67C-D3213C33ED77}" type="presParOf" srcId="{DDC72060-D4FF-4D31-B1B1-CA0D8A7DADB8}" destId="{215E4794-C47B-4B8D-8DB2-F7285D893B5F}" srcOrd="2" destOrd="0" presId="urn:microsoft.com/office/officeart/2009/layout/CirclePictureHierarchy"/>
    <dgm:cxn modelId="{C587061D-2608-48A6-8504-82CD46338F93}" type="presParOf" srcId="{DDC72060-D4FF-4D31-B1B1-CA0D8A7DADB8}" destId="{C96470E3-0A45-4EC4-9B2A-4C77A0037590}" srcOrd="3" destOrd="0" presId="urn:microsoft.com/office/officeart/2009/layout/CirclePictureHierarchy"/>
    <dgm:cxn modelId="{71D1617B-84FD-49C3-A123-AF00515FCE1A}" type="presParOf" srcId="{C96470E3-0A45-4EC4-9B2A-4C77A0037590}" destId="{0C8FF6FF-E6CD-436B-88F4-8566F19B9A62}" srcOrd="0" destOrd="0" presId="urn:microsoft.com/office/officeart/2009/layout/CirclePictureHierarchy"/>
    <dgm:cxn modelId="{A86C289F-5F3D-44E1-8467-211B7BB78E5D}" type="presParOf" srcId="{0C8FF6FF-E6CD-436B-88F4-8566F19B9A62}" destId="{7F48374E-A364-4849-BF88-19534CE7E65B}" srcOrd="0" destOrd="0" presId="urn:microsoft.com/office/officeart/2009/layout/CirclePictureHierarchy"/>
    <dgm:cxn modelId="{93769B53-3D57-49D6-B78C-FCC357D15EA6}" type="presParOf" srcId="{0C8FF6FF-E6CD-436B-88F4-8566F19B9A62}" destId="{68FB6A0F-F29B-4CA8-917A-E004201E4639}" srcOrd="1" destOrd="0" presId="urn:microsoft.com/office/officeart/2009/layout/CirclePictureHierarchy"/>
    <dgm:cxn modelId="{60C96B20-C4E4-44FD-BB96-CE2D4242DF58}" type="presParOf" srcId="{C96470E3-0A45-4EC4-9B2A-4C77A0037590}" destId="{38CCC8DC-C25E-4B95-A9FD-80CEF3E274CA}" srcOrd="1" destOrd="0" presId="urn:microsoft.com/office/officeart/2009/layout/CirclePictureHierarchy"/>
    <dgm:cxn modelId="{7409E905-D9D8-45D4-8270-04B0D56BAB8B}" type="presParOf" srcId="{9BCFEE7A-4558-4136-B322-309C1F6E534F}" destId="{DD1B62F2-B731-4AB1-A966-F866B1897AD3}" srcOrd="2" destOrd="0" presId="urn:microsoft.com/office/officeart/2009/layout/CirclePictureHierarchy"/>
    <dgm:cxn modelId="{7D61EF7E-1C56-4BE5-B8AD-9F8017A19084}" type="presParOf" srcId="{9BCFEE7A-4558-4136-B322-309C1F6E534F}" destId="{A468234E-D48A-4E43-9274-6E3780FB9F30}" srcOrd="3" destOrd="0" presId="urn:microsoft.com/office/officeart/2009/layout/CirclePictureHierarchy"/>
    <dgm:cxn modelId="{FF641F78-C02D-4ED4-BD22-8A5AEC9DDD38}" type="presParOf" srcId="{A468234E-D48A-4E43-9274-6E3780FB9F30}" destId="{F3D17D45-63D4-431F-B421-3BC8336216DF}" srcOrd="0" destOrd="0" presId="urn:microsoft.com/office/officeart/2009/layout/CirclePictureHierarchy"/>
    <dgm:cxn modelId="{350BA160-DC73-4DC0-827B-2989768AA234}" type="presParOf" srcId="{F3D17D45-63D4-431F-B421-3BC8336216DF}" destId="{5D2889D2-CC42-4856-A994-7B179D61C856}" srcOrd="0" destOrd="0" presId="urn:microsoft.com/office/officeart/2009/layout/CirclePictureHierarchy"/>
    <dgm:cxn modelId="{9B82DD99-BF48-476B-9142-431E0024B9A8}" type="presParOf" srcId="{F3D17D45-63D4-431F-B421-3BC8336216DF}" destId="{73C9A4AF-FBC7-46B6-A376-B545AAA98359}" srcOrd="1" destOrd="0" presId="urn:microsoft.com/office/officeart/2009/layout/CirclePictureHierarchy"/>
    <dgm:cxn modelId="{894BF0F1-52C7-4C58-9E49-73DB3CD1662F}" type="presParOf" srcId="{A468234E-D48A-4E43-9274-6E3780FB9F30}" destId="{94E2DEE1-D2B4-41BB-988A-4438767AE51F}" srcOrd="1" destOrd="0" presId="urn:microsoft.com/office/officeart/2009/layout/CirclePictureHierarchy"/>
    <dgm:cxn modelId="{CACEAFBA-9EE0-4BBD-9915-64E150E5DC05}" type="presParOf" srcId="{94E2DEE1-D2B4-41BB-988A-4438767AE51F}" destId="{E93E3D9F-9201-4B90-90FB-66623D8819CD}" srcOrd="0" destOrd="0" presId="urn:microsoft.com/office/officeart/2009/layout/CirclePictureHierarchy"/>
    <dgm:cxn modelId="{9DC09D3D-A2DA-448F-881C-DABA558AF551}" type="presParOf" srcId="{94E2DEE1-D2B4-41BB-988A-4438767AE51F}" destId="{FFAC0EBA-641D-469C-AB99-F2E7D3E57975}" srcOrd="1" destOrd="0" presId="urn:microsoft.com/office/officeart/2009/layout/CirclePictureHierarchy"/>
    <dgm:cxn modelId="{7EDE1ADB-7681-467E-B6C2-3F7B41420841}" type="presParOf" srcId="{FFAC0EBA-641D-469C-AB99-F2E7D3E57975}" destId="{D4B8116F-2CEB-4473-8CD8-2F9EED8CD50D}" srcOrd="0" destOrd="0" presId="urn:microsoft.com/office/officeart/2009/layout/CirclePictureHierarchy"/>
    <dgm:cxn modelId="{8BD6D089-E563-4432-9212-777F280CEE09}" type="presParOf" srcId="{D4B8116F-2CEB-4473-8CD8-2F9EED8CD50D}" destId="{91AAAB58-17E3-409B-9832-20B05A356EB1}" srcOrd="0" destOrd="0" presId="urn:microsoft.com/office/officeart/2009/layout/CirclePictureHierarchy"/>
    <dgm:cxn modelId="{63C183E1-E832-49F9-B9B1-036C96B8B02D}" type="presParOf" srcId="{D4B8116F-2CEB-4473-8CD8-2F9EED8CD50D}" destId="{73387A1D-2043-4D16-BDB7-7FC213875391}" srcOrd="1" destOrd="0" presId="urn:microsoft.com/office/officeart/2009/layout/CirclePictureHierarchy"/>
    <dgm:cxn modelId="{9B0C64B3-DD1C-4806-B802-59D8AA547CBC}" type="presParOf" srcId="{FFAC0EBA-641D-469C-AB99-F2E7D3E57975}" destId="{62E29B6D-F539-407E-9F85-28376A52E385}" srcOrd="1" destOrd="0" presId="urn:microsoft.com/office/officeart/2009/layout/CirclePictureHierarchy"/>
    <dgm:cxn modelId="{816876FC-6D50-4CE5-8122-82925C0782F9}" type="presParOf" srcId="{94E2DEE1-D2B4-41BB-988A-4438767AE51F}" destId="{D506F375-1991-428C-ACC6-6C520765ACBA}" srcOrd="2" destOrd="0" presId="urn:microsoft.com/office/officeart/2009/layout/CirclePictureHierarchy"/>
    <dgm:cxn modelId="{A4B6055D-FA9C-4C2C-8C7E-FB49C2304519}" type="presParOf" srcId="{94E2DEE1-D2B4-41BB-988A-4438767AE51F}" destId="{09751A5D-E641-4B71-A114-E053F86C523D}" srcOrd="3" destOrd="0" presId="urn:microsoft.com/office/officeart/2009/layout/CirclePictureHierarchy"/>
    <dgm:cxn modelId="{7FB02B3A-4650-4EFF-B461-AF37E4305173}" type="presParOf" srcId="{09751A5D-E641-4B71-A114-E053F86C523D}" destId="{BFF461EA-DADA-4E29-95E9-64AC4A11F843}" srcOrd="0" destOrd="0" presId="urn:microsoft.com/office/officeart/2009/layout/CirclePictureHierarchy"/>
    <dgm:cxn modelId="{5F105424-159C-4B58-A252-7B8697129AC7}" type="presParOf" srcId="{BFF461EA-DADA-4E29-95E9-64AC4A11F843}" destId="{BDA5F099-8875-4A8D-BC32-C8D8577E71F1}" srcOrd="0" destOrd="0" presId="urn:microsoft.com/office/officeart/2009/layout/CirclePictureHierarchy"/>
    <dgm:cxn modelId="{345E6127-FEA3-4DE1-87D7-CE18FFD41417}" type="presParOf" srcId="{BFF461EA-DADA-4E29-95E9-64AC4A11F843}" destId="{96536A3E-1AB9-4720-AD92-7CC31F78A117}" srcOrd="1" destOrd="0" presId="urn:microsoft.com/office/officeart/2009/layout/CirclePictureHierarchy"/>
    <dgm:cxn modelId="{B681726B-62BA-4139-9551-F7DE6AAC989F}" type="presParOf" srcId="{09751A5D-E641-4B71-A114-E053F86C523D}" destId="{68C59E84-16D9-4F31-ADB7-704B294DE016}" srcOrd="1" destOrd="0" presId="urn:microsoft.com/office/officeart/2009/layout/CirclePictureHierarchy"/>
    <dgm:cxn modelId="{C251FCF6-6BE2-404B-91C6-A3B5628E9CFB}" type="presParOf" srcId="{271F5309-DC72-4C3E-B553-1C9D73CE639E}" destId="{74FF5EF3-0E90-435C-9CEF-4C0C7A5DF243}" srcOrd="2" destOrd="0" presId="urn:microsoft.com/office/officeart/2009/layout/CirclePictureHierarchy"/>
    <dgm:cxn modelId="{B3323E3E-D97F-4FD1-B4BF-5CA39C1EB5F2}" type="presParOf" srcId="{271F5309-DC72-4C3E-B553-1C9D73CE639E}" destId="{27CB282B-74EA-45EA-95BB-B4D31F8E0CC4}" srcOrd="3" destOrd="0" presId="urn:microsoft.com/office/officeart/2009/layout/CirclePictureHierarchy"/>
    <dgm:cxn modelId="{C2E165D4-5F62-47CE-B732-22A337B3FDDC}" type="presParOf" srcId="{27CB282B-74EA-45EA-95BB-B4D31F8E0CC4}" destId="{B1789BFC-46F1-4ED2-A017-D31F5CC48772}" srcOrd="0" destOrd="0" presId="urn:microsoft.com/office/officeart/2009/layout/CirclePictureHierarchy"/>
    <dgm:cxn modelId="{323ADB8F-20C6-47E5-90AD-7141B4D9C1BD}" type="presParOf" srcId="{B1789BFC-46F1-4ED2-A017-D31F5CC48772}" destId="{AB826C1C-E918-4278-AC7E-7EEC6AC62EF7}" srcOrd="0" destOrd="0" presId="urn:microsoft.com/office/officeart/2009/layout/CirclePictureHierarchy"/>
    <dgm:cxn modelId="{BF8CAB8F-4AC1-498C-A186-1C60A25771D9}" type="presParOf" srcId="{B1789BFC-46F1-4ED2-A017-D31F5CC48772}" destId="{CACB97F0-DC67-49BC-81EC-9B8F7D223B1D}" srcOrd="1" destOrd="0" presId="urn:microsoft.com/office/officeart/2009/layout/CirclePictureHierarchy"/>
    <dgm:cxn modelId="{2A2E99BC-B169-4C1C-BF9C-0226CFC00FCE}" type="presParOf" srcId="{27CB282B-74EA-45EA-95BB-B4D31F8E0CC4}" destId="{BB8B84A4-F17E-4320-B9FE-A52C47A1E68E}" srcOrd="1" destOrd="0" presId="urn:microsoft.com/office/officeart/2009/layout/CirclePictureHierarchy"/>
    <dgm:cxn modelId="{6A14EB13-B6E9-4BF5-A78C-5915E922B47E}" type="presParOf" srcId="{BB8B84A4-F17E-4320-B9FE-A52C47A1E68E}" destId="{4298BBB7-5BE4-40E1-8595-6322B0578239}" srcOrd="0" destOrd="0" presId="urn:microsoft.com/office/officeart/2009/layout/CirclePictureHierarchy"/>
    <dgm:cxn modelId="{D2D058C7-FFF3-411D-985F-D7054BAC985B}" type="presParOf" srcId="{BB8B84A4-F17E-4320-B9FE-A52C47A1E68E}" destId="{7B310EE9-AEF1-4061-B1F6-39AFAC4ECDD9}" srcOrd="1" destOrd="0" presId="urn:microsoft.com/office/officeart/2009/layout/CirclePictureHierarchy"/>
    <dgm:cxn modelId="{937A42EF-2361-47ED-ABD0-8A35F5339FB1}" type="presParOf" srcId="{7B310EE9-AEF1-4061-B1F6-39AFAC4ECDD9}" destId="{600E4746-3D1F-4871-83D3-F7BB8715D2DB}" srcOrd="0" destOrd="0" presId="urn:microsoft.com/office/officeart/2009/layout/CirclePictureHierarchy"/>
    <dgm:cxn modelId="{B0CD3446-A362-4109-9260-5FC29E1F1F58}" type="presParOf" srcId="{600E4746-3D1F-4871-83D3-F7BB8715D2DB}" destId="{D80B78BA-2DFD-40B4-8FB0-A2B210F176F7}" srcOrd="0" destOrd="0" presId="urn:microsoft.com/office/officeart/2009/layout/CirclePictureHierarchy"/>
    <dgm:cxn modelId="{894D3658-E9E0-4528-B634-610576775317}" type="presParOf" srcId="{600E4746-3D1F-4871-83D3-F7BB8715D2DB}" destId="{F4536506-CF41-4E20-9635-0137E868B3D3}" srcOrd="1" destOrd="0" presId="urn:microsoft.com/office/officeart/2009/layout/CirclePictureHierarchy"/>
    <dgm:cxn modelId="{0C02527B-5496-46BC-A9C4-FA475D033604}" type="presParOf" srcId="{7B310EE9-AEF1-4061-B1F6-39AFAC4ECDD9}" destId="{438FB3F4-FD81-4A20-87DF-EEDFA0A14B42}" srcOrd="1" destOrd="0" presId="urn:microsoft.com/office/officeart/2009/layout/CirclePictureHierarchy"/>
    <dgm:cxn modelId="{816AD228-EAC0-4837-B2DE-46915504905F}" type="presParOf" srcId="{438FB3F4-FD81-4A20-87DF-EEDFA0A14B42}" destId="{EB56EACB-0FC3-4A9B-87FC-6A374548C10B}" srcOrd="0" destOrd="0" presId="urn:microsoft.com/office/officeart/2009/layout/CirclePictureHierarchy"/>
    <dgm:cxn modelId="{C424D915-65C0-4E53-8E6A-2536E3F68DA8}" type="presParOf" srcId="{438FB3F4-FD81-4A20-87DF-EEDFA0A14B42}" destId="{2FE5F9F5-01C7-4F2B-8E83-66172CF29141}" srcOrd="1" destOrd="0" presId="urn:microsoft.com/office/officeart/2009/layout/CirclePictureHierarchy"/>
    <dgm:cxn modelId="{93A873F0-BACE-4C0D-8663-1AEEC17703C1}" type="presParOf" srcId="{2FE5F9F5-01C7-4F2B-8E83-66172CF29141}" destId="{25655015-864B-4586-B0C1-DE3DDE79AFE7}" srcOrd="0" destOrd="0" presId="urn:microsoft.com/office/officeart/2009/layout/CirclePictureHierarchy"/>
    <dgm:cxn modelId="{42875F4E-D431-4E42-B9D0-1B3B8AFCCB30}" type="presParOf" srcId="{25655015-864B-4586-B0C1-DE3DDE79AFE7}" destId="{8083BF62-872B-403D-BCB4-4504C6986146}" srcOrd="0" destOrd="0" presId="urn:microsoft.com/office/officeart/2009/layout/CirclePictureHierarchy"/>
    <dgm:cxn modelId="{3BCE6093-31B1-4BE9-BB41-72B64F96A241}" type="presParOf" srcId="{25655015-864B-4586-B0C1-DE3DDE79AFE7}" destId="{06E37C29-732C-4476-A455-E65282F15B9C}" srcOrd="1" destOrd="0" presId="urn:microsoft.com/office/officeart/2009/layout/CirclePictureHierarchy"/>
    <dgm:cxn modelId="{4DFDBB19-6030-4CFD-8D69-FB0BFB97EA45}" type="presParOf" srcId="{2FE5F9F5-01C7-4F2B-8E83-66172CF29141}" destId="{3B018AAF-3167-4A67-B475-F6CAD2AF9045}" srcOrd="1" destOrd="0" presId="urn:microsoft.com/office/officeart/2009/layout/CirclePictureHierarchy"/>
    <dgm:cxn modelId="{C9F19F45-B163-45A0-B253-09BB89440068}" type="presParOf" srcId="{3B018AAF-3167-4A67-B475-F6CAD2AF9045}" destId="{8D06B218-6DD6-49A6-A4AF-2FEE81DC5214}" srcOrd="0" destOrd="0" presId="urn:microsoft.com/office/officeart/2009/layout/CirclePictureHierarchy"/>
    <dgm:cxn modelId="{FBC00CED-C883-4063-8478-08722634EB36}" type="presParOf" srcId="{3B018AAF-3167-4A67-B475-F6CAD2AF9045}" destId="{CFA78522-1075-40DC-8785-FCA48923B887}" srcOrd="1" destOrd="0" presId="urn:microsoft.com/office/officeart/2009/layout/CirclePictureHierarchy"/>
    <dgm:cxn modelId="{8C0769CE-DA00-4232-94E2-CC6925CF7FE5}" type="presParOf" srcId="{CFA78522-1075-40DC-8785-FCA48923B887}" destId="{8A462B9F-248E-4E19-9FA4-B282732033A0}" srcOrd="0" destOrd="0" presId="urn:microsoft.com/office/officeart/2009/layout/CirclePictureHierarchy"/>
    <dgm:cxn modelId="{CFB201CD-33E5-4A9D-8DBA-936C32042A07}" type="presParOf" srcId="{8A462B9F-248E-4E19-9FA4-B282732033A0}" destId="{AD88B601-203D-418B-B0A3-CBC5C795EB02}" srcOrd="0" destOrd="0" presId="urn:microsoft.com/office/officeart/2009/layout/CirclePictureHierarchy"/>
    <dgm:cxn modelId="{DAB347D5-8F6F-407A-B860-F64689D06C59}" type="presParOf" srcId="{8A462B9F-248E-4E19-9FA4-B282732033A0}" destId="{EFCA1EF4-ADB6-4B5D-BEB8-96C637070E26}" srcOrd="1" destOrd="0" presId="urn:microsoft.com/office/officeart/2009/layout/CirclePictureHierarchy"/>
    <dgm:cxn modelId="{CB4ACC5C-800E-4330-9DC5-049B7D265D9B}" type="presParOf" srcId="{CFA78522-1075-40DC-8785-FCA48923B887}" destId="{D47C4074-5174-4DCD-8416-3B1CD8D8272D}" srcOrd="1" destOrd="0" presId="urn:microsoft.com/office/officeart/2009/layout/CirclePictureHierarchy"/>
    <dgm:cxn modelId="{8BE638C1-7B61-4D4F-A9DC-4CB43AADCAD0}" type="presParOf" srcId="{3B018AAF-3167-4A67-B475-F6CAD2AF9045}" destId="{D70C2D25-0BD6-498E-B4F0-3F5CE3DBD13D}" srcOrd="2" destOrd="0" presId="urn:microsoft.com/office/officeart/2009/layout/CirclePictureHierarchy"/>
    <dgm:cxn modelId="{54DC0915-D843-47C8-BD03-B88CF2E95814}" type="presParOf" srcId="{3B018AAF-3167-4A67-B475-F6CAD2AF9045}" destId="{625E2C80-5F17-4D9D-BBDA-86199978A269}" srcOrd="3" destOrd="0" presId="urn:microsoft.com/office/officeart/2009/layout/CirclePictureHierarchy"/>
    <dgm:cxn modelId="{689A24CA-60E2-4B9C-B419-751B2E00DE09}" type="presParOf" srcId="{625E2C80-5F17-4D9D-BBDA-86199978A269}" destId="{32AAA5BC-F76D-47C0-9CCF-65C9DF386B8D}" srcOrd="0" destOrd="0" presId="urn:microsoft.com/office/officeart/2009/layout/CirclePictureHierarchy"/>
    <dgm:cxn modelId="{AB1F24A2-0D43-4478-A746-03791EF73431}" type="presParOf" srcId="{32AAA5BC-F76D-47C0-9CCF-65C9DF386B8D}" destId="{F67F8DC1-37F3-4A5A-8E38-A4819AB90837}" srcOrd="0" destOrd="0" presId="urn:microsoft.com/office/officeart/2009/layout/CirclePictureHierarchy"/>
    <dgm:cxn modelId="{A85D6625-FE8B-4C06-8024-CCB54D61D5B5}" type="presParOf" srcId="{32AAA5BC-F76D-47C0-9CCF-65C9DF386B8D}" destId="{91870818-8EDB-47FB-A2FF-91ED7ED64B77}" srcOrd="1" destOrd="0" presId="urn:microsoft.com/office/officeart/2009/layout/CirclePictureHierarchy"/>
    <dgm:cxn modelId="{3F1DE9C1-CDFF-4BAE-A068-BCA9BE855CE5}" type="presParOf" srcId="{625E2C80-5F17-4D9D-BBDA-86199978A269}" destId="{E08BBDCB-9A0A-4C29-BCE8-73069D4273D3}" srcOrd="1" destOrd="0" presId="urn:microsoft.com/office/officeart/2009/layout/CirclePictureHierarchy"/>
    <dgm:cxn modelId="{842FB669-E783-4B4D-875D-0323D6BBF593}" type="presParOf" srcId="{438FB3F4-FD81-4A20-87DF-EEDFA0A14B42}" destId="{08156753-40FB-4344-BBF0-EC4B99CA4364}" srcOrd="2" destOrd="0" presId="urn:microsoft.com/office/officeart/2009/layout/CirclePictureHierarchy"/>
    <dgm:cxn modelId="{D58BCF87-9ACC-4BAE-9E62-9476AFD23850}" type="presParOf" srcId="{438FB3F4-FD81-4A20-87DF-EEDFA0A14B42}" destId="{78400ABB-D9F8-4CC1-987F-1FA4562CF0D4}" srcOrd="3" destOrd="0" presId="urn:microsoft.com/office/officeart/2009/layout/CirclePictureHierarchy"/>
    <dgm:cxn modelId="{B7FEF19C-DEEB-4BDC-9B17-D177AAC38A91}" type="presParOf" srcId="{78400ABB-D9F8-4CC1-987F-1FA4562CF0D4}" destId="{6B98FDAC-F480-4DC1-A6C0-5D563A42C356}" srcOrd="0" destOrd="0" presId="urn:microsoft.com/office/officeart/2009/layout/CirclePictureHierarchy"/>
    <dgm:cxn modelId="{4C9C7E07-7346-4B0B-A87A-35BF00D07808}" type="presParOf" srcId="{6B98FDAC-F480-4DC1-A6C0-5D563A42C356}" destId="{A16DD472-3900-45A4-AEC1-6202E1BA7CA5}" srcOrd="0" destOrd="0" presId="urn:microsoft.com/office/officeart/2009/layout/CirclePictureHierarchy"/>
    <dgm:cxn modelId="{3E451C6B-2C68-4A8D-8E70-E0F9F8513B25}" type="presParOf" srcId="{6B98FDAC-F480-4DC1-A6C0-5D563A42C356}" destId="{B48EF100-A3F0-4531-98FB-C7F41741DC09}" srcOrd="1" destOrd="0" presId="urn:microsoft.com/office/officeart/2009/layout/CirclePictureHierarchy"/>
    <dgm:cxn modelId="{FDEDA25D-565F-4672-A084-5CA3725ADD30}" type="presParOf" srcId="{78400ABB-D9F8-4CC1-987F-1FA4562CF0D4}" destId="{B68E786B-A595-4357-818E-C236E3DC510D}" srcOrd="1" destOrd="0" presId="urn:microsoft.com/office/officeart/2009/layout/CirclePictureHierarchy"/>
    <dgm:cxn modelId="{FFBFFC44-4BFB-488E-BFB8-9C171F0AC4B1}" type="presParOf" srcId="{B68E786B-A595-4357-818E-C236E3DC510D}" destId="{52B86D9B-A63D-4E92-91E0-877F8E05BAD4}" srcOrd="0" destOrd="0" presId="urn:microsoft.com/office/officeart/2009/layout/CirclePictureHierarchy"/>
    <dgm:cxn modelId="{706E8E2F-0240-4FDB-B929-CD2D00BDDAFB}" type="presParOf" srcId="{B68E786B-A595-4357-818E-C236E3DC510D}" destId="{FD2C5233-573A-43BD-BD57-25EA28B58BD4}" srcOrd="1" destOrd="0" presId="urn:microsoft.com/office/officeart/2009/layout/CirclePictureHierarchy"/>
    <dgm:cxn modelId="{B0FF166B-769F-4443-90C4-A29654E491AD}" type="presParOf" srcId="{FD2C5233-573A-43BD-BD57-25EA28B58BD4}" destId="{1A3B83D5-C0F7-432B-BAC8-019E77B23E54}" srcOrd="0" destOrd="0" presId="urn:microsoft.com/office/officeart/2009/layout/CirclePictureHierarchy"/>
    <dgm:cxn modelId="{3D9D875F-7275-49BC-8555-6B06E7F4BE9B}" type="presParOf" srcId="{1A3B83D5-C0F7-432B-BAC8-019E77B23E54}" destId="{C3914C49-E59B-459E-A707-88298D7059E8}" srcOrd="0" destOrd="0" presId="urn:microsoft.com/office/officeart/2009/layout/CirclePictureHierarchy"/>
    <dgm:cxn modelId="{377AC114-6A43-4596-B2F4-8EEC3FE8D220}" type="presParOf" srcId="{1A3B83D5-C0F7-432B-BAC8-019E77B23E54}" destId="{1F072A7E-9D57-414E-B460-003393F19B05}" srcOrd="1" destOrd="0" presId="urn:microsoft.com/office/officeart/2009/layout/CirclePictureHierarchy"/>
    <dgm:cxn modelId="{C560A8A7-3F43-4C2D-B4B4-C60F77E3E82F}" type="presParOf" srcId="{FD2C5233-573A-43BD-BD57-25EA28B58BD4}" destId="{0AE00825-3B71-4922-A351-95EFEA221571}" srcOrd="1" destOrd="0" presId="urn:microsoft.com/office/officeart/2009/layout/CirclePictureHierarchy"/>
    <dgm:cxn modelId="{6DFE5CA0-D7C0-48B4-B120-78A33C38C807}" type="presParOf" srcId="{B68E786B-A595-4357-818E-C236E3DC510D}" destId="{D63A24ED-1604-41FA-9C24-6365EA752E3E}" srcOrd="2" destOrd="0" presId="urn:microsoft.com/office/officeart/2009/layout/CirclePictureHierarchy"/>
    <dgm:cxn modelId="{D08DFD21-2F41-4137-B619-B7F707438B4B}" type="presParOf" srcId="{B68E786B-A595-4357-818E-C236E3DC510D}" destId="{B8709EF0-5E68-4FCF-88E2-E590D1D6E347}" srcOrd="3" destOrd="0" presId="urn:microsoft.com/office/officeart/2009/layout/CirclePictureHierarchy"/>
    <dgm:cxn modelId="{E68A65F9-7E1A-4B87-A5F9-2AAC79CD1D68}" type="presParOf" srcId="{B8709EF0-5E68-4FCF-88E2-E590D1D6E347}" destId="{79CCEF41-D346-4E19-A74F-CF386DE6B776}" srcOrd="0" destOrd="0" presId="urn:microsoft.com/office/officeart/2009/layout/CirclePictureHierarchy"/>
    <dgm:cxn modelId="{F47D5E7B-0B0B-4D29-BFF8-B22D6DD2C6E8}" type="presParOf" srcId="{79CCEF41-D346-4E19-A74F-CF386DE6B776}" destId="{A0A446CA-F122-4746-985E-961808CDE757}" srcOrd="0" destOrd="0" presId="urn:microsoft.com/office/officeart/2009/layout/CirclePictureHierarchy"/>
    <dgm:cxn modelId="{8AD5EB70-9F3B-43A7-8F2B-25C6513B0D06}" type="presParOf" srcId="{79CCEF41-D346-4E19-A74F-CF386DE6B776}" destId="{E75BC786-4A20-4434-922C-523FFD40779E}" srcOrd="1" destOrd="0" presId="urn:microsoft.com/office/officeart/2009/layout/CirclePictureHierarchy"/>
    <dgm:cxn modelId="{3E34EBD9-B169-40BF-933F-B239AC1C056C}" type="presParOf" srcId="{B8709EF0-5E68-4FCF-88E2-E590D1D6E347}" destId="{8D48CE98-9279-4AE8-9799-D31D2CB24D09}" srcOrd="1" destOrd="0" presId="urn:microsoft.com/office/officeart/2009/layout/CirclePictureHierarchy"/>
    <dgm:cxn modelId="{6FEC7F96-810C-4B53-AD49-166389C73905}" type="presParOf" srcId="{BB8B84A4-F17E-4320-B9FE-A52C47A1E68E}" destId="{AE1478D7-472C-411D-9C13-C325E747501E}" srcOrd="2" destOrd="0" presId="urn:microsoft.com/office/officeart/2009/layout/CirclePictureHierarchy"/>
    <dgm:cxn modelId="{D83E64D1-ECF7-4937-857F-19BA60221998}" type="presParOf" srcId="{BB8B84A4-F17E-4320-B9FE-A52C47A1E68E}" destId="{F9CC22E4-EBFE-48E8-B089-5B732286FD0B}" srcOrd="3" destOrd="0" presId="urn:microsoft.com/office/officeart/2009/layout/CirclePictureHierarchy"/>
    <dgm:cxn modelId="{3FF91545-B68E-4F15-91FC-3565277D7699}" type="presParOf" srcId="{F9CC22E4-EBFE-48E8-B089-5B732286FD0B}" destId="{2CB04BC8-1E31-4C8E-AC50-39AB6423DF98}" srcOrd="0" destOrd="0" presId="urn:microsoft.com/office/officeart/2009/layout/CirclePictureHierarchy"/>
    <dgm:cxn modelId="{E4196A69-03F6-4780-9203-AB986F45C997}" type="presParOf" srcId="{2CB04BC8-1E31-4C8E-AC50-39AB6423DF98}" destId="{B3762E13-F31E-4575-9E99-CDDC87963A33}" srcOrd="0" destOrd="0" presId="urn:microsoft.com/office/officeart/2009/layout/CirclePictureHierarchy"/>
    <dgm:cxn modelId="{C7B525B8-1A36-44B0-85E5-F9D158364B4B}" type="presParOf" srcId="{2CB04BC8-1E31-4C8E-AC50-39AB6423DF98}" destId="{EA3607EF-5901-45CE-83C0-7DA47FFB3FDB}" srcOrd="1" destOrd="0" presId="urn:microsoft.com/office/officeart/2009/layout/CirclePictureHierarchy"/>
    <dgm:cxn modelId="{DA8CDB60-7B3E-4EB3-8C34-BCAA4D569A94}" type="presParOf" srcId="{F9CC22E4-EBFE-48E8-B089-5B732286FD0B}" destId="{9936D58C-6928-4C01-8D2F-095F905E90E6}" srcOrd="1" destOrd="0" presId="urn:microsoft.com/office/officeart/2009/layout/CirclePictureHierarchy"/>
    <dgm:cxn modelId="{8FE468DB-2080-49C1-939E-E824861ADD9E}" type="presParOf" srcId="{9936D58C-6928-4C01-8D2F-095F905E90E6}" destId="{93677B3C-522D-4BE4-ADF7-D08795FD580A}" srcOrd="0" destOrd="0" presId="urn:microsoft.com/office/officeart/2009/layout/CirclePictureHierarchy"/>
    <dgm:cxn modelId="{37CBE169-20AB-4D20-95BA-B98905B993BB}" type="presParOf" srcId="{9936D58C-6928-4C01-8D2F-095F905E90E6}" destId="{A752EB99-0E65-4A56-B8F0-D271B39C437B}" srcOrd="1" destOrd="0" presId="urn:microsoft.com/office/officeart/2009/layout/CirclePictureHierarchy"/>
    <dgm:cxn modelId="{07336D8E-A73D-4273-82D4-7ABB14E263C1}" type="presParOf" srcId="{A752EB99-0E65-4A56-B8F0-D271B39C437B}" destId="{C94885F7-29B3-4A7D-BE8B-93FA17E16D46}" srcOrd="0" destOrd="0" presId="urn:microsoft.com/office/officeart/2009/layout/CirclePictureHierarchy"/>
    <dgm:cxn modelId="{B079FB1B-3A09-4E84-A41B-FA0A8EF1624C}" type="presParOf" srcId="{C94885F7-29B3-4A7D-BE8B-93FA17E16D46}" destId="{0DD41917-33E8-4B8B-9A49-9CFBA6972946}" srcOrd="0" destOrd="0" presId="urn:microsoft.com/office/officeart/2009/layout/CirclePictureHierarchy"/>
    <dgm:cxn modelId="{212C72A5-F11A-42B9-BF28-BB84930809C0}" type="presParOf" srcId="{C94885F7-29B3-4A7D-BE8B-93FA17E16D46}" destId="{A5627F98-EA55-4C36-8BED-4BCD8E7DB39C}" srcOrd="1" destOrd="0" presId="urn:microsoft.com/office/officeart/2009/layout/CirclePictureHierarchy"/>
    <dgm:cxn modelId="{4A1E28CB-F32D-483D-8E7A-77722C6938D4}" type="presParOf" srcId="{A752EB99-0E65-4A56-B8F0-D271B39C437B}" destId="{2A4BB132-928B-469F-98E2-A4F46BBA4EBB}" srcOrd="1" destOrd="0" presId="urn:microsoft.com/office/officeart/2009/layout/CirclePictureHierarchy"/>
    <dgm:cxn modelId="{D482DAE1-64BD-4F10-A239-5BA97FCB48CE}" type="presParOf" srcId="{2A4BB132-928B-469F-98E2-A4F46BBA4EBB}" destId="{BCC2E990-5E4D-4725-9FB5-449D75068C6A}" srcOrd="0" destOrd="0" presId="urn:microsoft.com/office/officeart/2009/layout/CirclePictureHierarchy"/>
    <dgm:cxn modelId="{C4CDFC88-1E01-4920-93CB-08541CB43B77}" type="presParOf" srcId="{2A4BB132-928B-469F-98E2-A4F46BBA4EBB}" destId="{8DF80FD7-67CB-4F73-9454-0A5808DA6414}" srcOrd="1" destOrd="0" presId="urn:microsoft.com/office/officeart/2009/layout/CirclePictureHierarchy"/>
    <dgm:cxn modelId="{D096D585-1B44-43F5-939E-DDD1944E0525}" type="presParOf" srcId="{8DF80FD7-67CB-4F73-9454-0A5808DA6414}" destId="{B802912B-EBA5-424E-8304-0E03488FADD2}" srcOrd="0" destOrd="0" presId="urn:microsoft.com/office/officeart/2009/layout/CirclePictureHierarchy"/>
    <dgm:cxn modelId="{F9D0892F-E8D4-46A9-AD53-BFD7FEF22028}" type="presParOf" srcId="{B802912B-EBA5-424E-8304-0E03488FADD2}" destId="{BBBF6873-8C8C-4E0F-8293-D692C2E62FCD}" srcOrd="0" destOrd="0" presId="urn:microsoft.com/office/officeart/2009/layout/CirclePictureHierarchy"/>
    <dgm:cxn modelId="{C3913E0C-395F-4735-B62F-F587D501471F}" type="presParOf" srcId="{B802912B-EBA5-424E-8304-0E03488FADD2}" destId="{85973679-8763-4E7E-BC7C-09701DF4FD0B}" srcOrd="1" destOrd="0" presId="urn:microsoft.com/office/officeart/2009/layout/CirclePictureHierarchy"/>
    <dgm:cxn modelId="{CE648C05-04A2-4C2E-B7D8-D9A3FEFA18AD}" type="presParOf" srcId="{8DF80FD7-67CB-4F73-9454-0A5808DA6414}" destId="{D51656BA-E606-4374-AB26-5F30F7578A59}" srcOrd="1" destOrd="0" presId="urn:microsoft.com/office/officeart/2009/layout/CirclePictureHierarchy"/>
    <dgm:cxn modelId="{A3C53573-2B78-45A2-B286-0162FCB9128A}" type="presParOf" srcId="{2A4BB132-928B-469F-98E2-A4F46BBA4EBB}" destId="{E19387BC-B8B9-41E9-B07E-BC0080C111C8}" srcOrd="2" destOrd="0" presId="urn:microsoft.com/office/officeart/2009/layout/CirclePictureHierarchy"/>
    <dgm:cxn modelId="{B9E30D86-EB05-4DC1-A4AD-66B6ECC06D3D}" type="presParOf" srcId="{2A4BB132-928B-469F-98E2-A4F46BBA4EBB}" destId="{BC2E472E-3CD3-4A0C-A9AC-4E85FC753FFA}" srcOrd="3" destOrd="0" presId="urn:microsoft.com/office/officeart/2009/layout/CirclePictureHierarchy"/>
    <dgm:cxn modelId="{24A3E0C9-94A2-481A-90D9-FDFB920D0022}" type="presParOf" srcId="{BC2E472E-3CD3-4A0C-A9AC-4E85FC753FFA}" destId="{42E7BE17-3727-4054-AA54-62B1D5A8A98D}" srcOrd="0" destOrd="0" presId="urn:microsoft.com/office/officeart/2009/layout/CirclePictureHierarchy"/>
    <dgm:cxn modelId="{3C70568E-D1C8-43C2-B057-BB93BDCE9F23}" type="presParOf" srcId="{42E7BE17-3727-4054-AA54-62B1D5A8A98D}" destId="{D5047ABA-7E1D-4542-9999-66EF1EBAB43B}" srcOrd="0" destOrd="0" presId="urn:microsoft.com/office/officeart/2009/layout/CirclePictureHierarchy"/>
    <dgm:cxn modelId="{552B01C9-A104-4B1F-866A-46D930BEF80C}" type="presParOf" srcId="{42E7BE17-3727-4054-AA54-62B1D5A8A98D}" destId="{62320580-EA88-4008-BF5D-FFD435526F0C}" srcOrd="1" destOrd="0" presId="urn:microsoft.com/office/officeart/2009/layout/CirclePictureHierarchy"/>
    <dgm:cxn modelId="{D2A03B06-E740-4078-8DF5-BEBCF79C6D65}" type="presParOf" srcId="{BC2E472E-3CD3-4A0C-A9AC-4E85FC753FFA}" destId="{D922F047-439D-4549-AEA0-E1F174F533EE}" srcOrd="1" destOrd="0" presId="urn:microsoft.com/office/officeart/2009/layout/CirclePictureHierarchy"/>
    <dgm:cxn modelId="{A6787C08-3D23-4DEE-90EE-8BC24C98F341}" type="presParOf" srcId="{9936D58C-6928-4C01-8D2F-095F905E90E6}" destId="{EA0F6524-7A79-40F6-9451-9EDE2452AFA5}" srcOrd="2" destOrd="0" presId="urn:microsoft.com/office/officeart/2009/layout/CirclePictureHierarchy"/>
    <dgm:cxn modelId="{834864EE-E537-4FCF-B102-CEA439003632}" type="presParOf" srcId="{9936D58C-6928-4C01-8D2F-095F905E90E6}" destId="{025F9975-C862-4ABE-B46B-398F62E0FBD2}" srcOrd="3" destOrd="0" presId="urn:microsoft.com/office/officeart/2009/layout/CirclePictureHierarchy"/>
    <dgm:cxn modelId="{A1C1381B-E417-4198-B549-EDF771F13AA2}" type="presParOf" srcId="{025F9975-C862-4ABE-B46B-398F62E0FBD2}" destId="{7915BF8D-8628-4844-9F08-EE67561DE3F3}" srcOrd="0" destOrd="0" presId="urn:microsoft.com/office/officeart/2009/layout/CirclePictureHierarchy"/>
    <dgm:cxn modelId="{ACC3E0BB-3126-4C24-B0F9-23A8E985DD58}" type="presParOf" srcId="{7915BF8D-8628-4844-9F08-EE67561DE3F3}" destId="{82C9CB07-677B-4A02-946E-1EF100F8A217}" srcOrd="0" destOrd="0" presId="urn:microsoft.com/office/officeart/2009/layout/CirclePictureHierarchy"/>
    <dgm:cxn modelId="{761DC675-BB4D-46AD-8188-C902DF561556}" type="presParOf" srcId="{7915BF8D-8628-4844-9F08-EE67561DE3F3}" destId="{E0C860C4-692F-4939-B785-8D86014FE4CB}" srcOrd="1" destOrd="0" presId="urn:microsoft.com/office/officeart/2009/layout/CirclePictureHierarchy"/>
    <dgm:cxn modelId="{1D2B8F7A-DD76-4EB5-AEC6-71ED14DAF5DD}" type="presParOf" srcId="{025F9975-C862-4ABE-B46B-398F62E0FBD2}" destId="{0194D4F8-BC01-4FCD-BEA5-CC88629CB4C3}" srcOrd="1" destOrd="0" presId="urn:microsoft.com/office/officeart/2009/layout/CirclePictureHierarchy"/>
    <dgm:cxn modelId="{4E00A5AC-758C-477A-BA82-227AB575537A}" type="presParOf" srcId="{0194D4F8-BC01-4FCD-BEA5-CC88629CB4C3}" destId="{E939E147-60DB-4E65-B4DC-E86372E32F4D}" srcOrd="0" destOrd="0" presId="urn:microsoft.com/office/officeart/2009/layout/CirclePictureHierarchy"/>
    <dgm:cxn modelId="{9CADDC8D-5458-4F58-9B2D-8BEB7037CFC4}" type="presParOf" srcId="{0194D4F8-BC01-4FCD-BEA5-CC88629CB4C3}" destId="{FA555F1C-A602-4E5D-8B75-4156B8757AE9}" srcOrd="1" destOrd="0" presId="urn:microsoft.com/office/officeart/2009/layout/CirclePictureHierarchy"/>
    <dgm:cxn modelId="{E77853A3-11C1-41AE-ABF6-B45633142175}" type="presParOf" srcId="{FA555F1C-A602-4E5D-8B75-4156B8757AE9}" destId="{4E82678E-B07B-49E7-8033-4686FF15E6B9}" srcOrd="0" destOrd="0" presId="urn:microsoft.com/office/officeart/2009/layout/CirclePictureHierarchy"/>
    <dgm:cxn modelId="{1C4FDD09-5ECE-41C5-B9FA-1C23EF4B2CA8}" type="presParOf" srcId="{4E82678E-B07B-49E7-8033-4686FF15E6B9}" destId="{4E95A86E-1201-4D4A-AA96-757FD53FE2A3}" srcOrd="0" destOrd="0" presId="urn:microsoft.com/office/officeart/2009/layout/CirclePictureHierarchy"/>
    <dgm:cxn modelId="{EA2903EA-595F-48B8-BA3C-B0FBAB413D33}" type="presParOf" srcId="{4E82678E-B07B-49E7-8033-4686FF15E6B9}" destId="{A059CE4B-AA7A-42AB-AE05-0D16A406B7B0}" srcOrd="1" destOrd="0" presId="urn:microsoft.com/office/officeart/2009/layout/CirclePictureHierarchy"/>
    <dgm:cxn modelId="{A3FCB04D-A145-48A6-8823-EAFFB529823E}" type="presParOf" srcId="{FA555F1C-A602-4E5D-8B75-4156B8757AE9}" destId="{D47ED285-811E-4CAA-A6B2-33A715937634}" srcOrd="1" destOrd="0" presId="urn:microsoft.com/office/officeart/2009/layout/CirclePictureHierarchy"/>
    <dgm:cxn modelId="{BF1F464D-62D8-404F-807D-A359E4208A8F}" type="presParOf" srcId="{0194D4F8-BC01-4FCD-BEA5-CC88629CB4C3}" destId="{3BB48010-EF53-4A16-891A-98FC57BD744F}" srcOrd="2" destOrd="0" presId="urn:microsoft.com/office/officeart/2009/layout/CirclePictureHierarchy"/>
    <dgm:cxn modelId="{15E62217-403C-485B-877C-F28BD91DA96C}" type="presParOf" srcId="{0194D4F8-BC01-4FCD-BEA5-CC88629CB4C3}" destId="{124F42AC-B78C-400B-B4C6-69EB52550D87}" srcOrd="3" destOrd="0" presId="urn:microsoft.com/office/officeart/2009/layout/CirclePictureHierarchy"/>
    <dgm:cxn modelId="{6B741BCF-8804-424D-8054-3131267E7C2B}" type="presParOf" srcId="{124F42AC-B78C-400B-B4C6-69EB52550D87}" destId="{586FDA92-9B92-4664-96A0-5125005E7667}" srcOrd="0" destOrd="0" presId="urn:microsoft.com/office/officeart/2009/layout/CirclePictureHierarchy"/>
    <dgm:cxn modelId="{FBEFB6B0-8683-4680-A82F-3323D0D41F94}" type="presParOf" srcId="{586FDA92-9B92-4664-96A0-5125005E7667}" destId="{97B8E174-F310-40A2-B4E4-171AC1ECCCE5}" srcOrd="0" destOrd="0" presId="urn:microsoft.com/office/officeart/2009/layout/CirclePictureHierarchy"/>
    <dgm:cxn modelId="{8C39895A-8D8B-411A-98D7-C72074557C24}" type="presParOf" srcId="{586FDA92-9B92-4664-96A0-5125005E7667}" destId="{31E5435F-00EA-460B-A5B5-CF789FDCDC5F}" srcOrd="1" destOrd="0" presId="urn:microsoft.com/office/officeart/2009/layout/CirclePictureHierarchy"/>
    <dgm:cxn modelId="{E2C4A80B-0B12-49CF-87E2-606837581EB2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endParaRPr lang="en-US" dirty="0"/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endParaRPr lang="en-US" dirty="0"/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5F017548-D6BE-46C7-A80E-FB982CD90283}" type="presOf" srcId="{D105956A-295B-4573-A5D9-B970129CB658}" destId="{92AC4F8F-A9C6-4B53-9629-84BBB18912E3}" srcOrd="0" destOrd="0" presId="urn:microsoft.com/office/officeart/2009/layout/CirclePictureHierarchy"/>
    <dgm:cxn modelId="{462BE411-3954-4BD8-9EAD-0C4DD5E4139D}" type="presOf" srcId="{73B72235-5F59-496D-AEC9-DCFA4DF10A25}" destId="{D51447AD-B293-4007-9FA0-93843EE6AE03}" srcOrd="0" destOrd="0" presId="urn:microsoft.com/office/officeart/2009/layout/CirclePictureHierarchy"/>
    <dgm:cxn modelId="{EADBE945-E5E4-401D-90C1-B4F0F68DC9D7}" type="presOf" srcId="{392FA23E-2AD5-4615-BFCD-5492DD5E5987}" destId="{E0C860C4-692F-4939-B785-8D86014FE4CB}" srcOrd="0" destOrd="0" presId="urn:microsoft.com/office/officeart/2009/layout/CirclePictureHierarchy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241B856B-9204-4EE4-B38F-982F177667CC}" type="presOf" srcId="{C8CD8B49-8EB9-43B0-B9AA-1CD13510A67F}" destId="{CACB97F0-DC67-49BC-81EC-9B8F7D223B1D}" srcOrd="0" destOrd="0" presId="urn:microsoft.com/office/officeart/2009/layout/CirclePictureHierarchy"/>
    <dgm:cxn modelId="{9926B267-88FA-44C6-A127-33C85A7C8DBF}" type="presOf" srcId="{9EECF1B1-9976-444E-917D-857D6E5FB923}" destId="{08156753-40FB-4344-BBF0-EC4B99CA4364}" srcOrd="0" destOrd="0" presId="urn:microsoft.com/office/officeart/2009/layout/CirclePictureHierarchy"/>
    <dgm:cxn modelId="{C8A9A90D-AD1E-4218-B0C0-C9824DF3FA76}" type="presOf" srcId="{141ED762-5A88-4E3A-825D-56AED473737B}" destId="{23CAEF7E-E36C-4294-AB96-3B66238648C9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2A1A4865-C659-4B9F-9D9E-AFE8E3800FEE}" type="presOf" srcId="{D4697E40-31F0-47AE-8CA8-3C2356BC01C8}" destId="{215E4794-C47B-4B8D-8DB2-F7285D893B5F}" srcOrd="0" destOrd="0" presId="urn:microsoft.com/office/officeart/2009/layout/CirclePictureHierarchy"/>
    <dgm:cxn modelId="{28CCC5AC-2766-44A3-BC8D-22653855C0EC}" type="presOf" srcId="{93EED3C6-6F03-473F-9E37-1799E5C94F5F}" destId="{CCAD29B0-E769-4709-817B-471075EAB078}" srcOrd="0" destOrd="0" presId="urn:microsoft.com/office/officeart/2009/layout/CirclePictureHierarchy"/>
    <dgm:cxn modelId="{6163985A-A6C6-485F-A13D-316AEEF8520C}" type="presOf" srcId="{D6B41CFE-7513-4C6F-A67B-86A9739B6350}" destId="{F4536506-CF41-4E20-9635-0137E868B3D3}" srcOrd="0" destOrd="0" presId="urn:microsoft.com/office/officeart/2009/layout/CirclePictureHierarchy"/>
    <dgm:cxn modelId="{C006ADE0-120B-4240-94A3-DA7B6DF9A270}" type="presOf" srcId="{B90CB3B0-8AE3-4A6B-85F8-D101A845D883}" destId="{4E858FEC-8EAD-4F57-9EA8-B87E6867E323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AD900500-5ECF-4D2C-B234-9BA281CCD6C1}" type="presOf" srcId="{63029987-6ED3-4DD1-88A2-918E17952C6D}" destId="{0D6D41EF-69CD-4AA1-8EF8-C22C03F0DF99}" srcOrd="0" destOrd="0" presId="urn:microsoft.com/office/officeart/2009/layout/CirclePictureHierarchy"/>
    <dgm:cxn modelId="{E35BFDBF-0050-4AF7-8957-DA6BD4CA8E3F}" type="presOf" srcId="{32D25271-4E31-48E0-A418-EDD40524987E}" destId="{62320580-EA88-4008-BF5D-FFD435526F0C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823621A3-470A-400C-8199-1AB59606CAB9}" type="presOf" srcId="{9AFAFD22-EAF9-4D29-B6C1-9997356F4608}" destId="{61E5EB99-1EE1-470E-AD8A-C9DF2B998905}" srcOrd="0" destOrd="0" presId="urn:microsoft.com/office/officeart/2009/layout/CirclePictureHierarchy"/>
    <dgm:cxn modelId="{68A2D7AC-0EE1-46EE-8EBE-D61029752BB4}" type="presOf" srcId="{C0C9BFD0-561B-461D-8281-0B68B59341B1}" destId="{74FF5EF3-0E90-435C-9CEF-4C0C7A5DF243}" srcOrd="0" destOrd="0" presId="urn:microsoft.com/office/officeart/2009/layout/CirclePictureHierarchy"/>
    <dgm:cxn modelId="{DE38DEDD-1527-43A0-8638-2A7FB850C256}" type="presOf" srcId="{867BF6FE-F1D0-4689-8242-84591457DFCB}" destId="{4298BBB7-5BE4-40E1-8595-6322B0578239}" srcOrd="0" destOrd="0" presId="urn:microsoft.com/office/officeart/2009/layout/CirclePictureHierarchy"/>
    <dgm:cxn modelId="{D94E75DD-F332-49B9-AD1A-E9ED88F6EA06}" type="presOf" srcId="{D413ED19-C2CA-4DA6-B9A0-7A35C560CE03}" destId="{32EC395F-3458-41D6-AFE0-E1928A542F64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5E8817F3-A8D9-40CD-AC16-553354163E39}" type="presOf" srcId="{CAFF2206-81E2-42A0-8E17-817F2C1E5321}" destId="{D70C2D25-0BD6-498E-B4F0-3F5CE3DBD13D}" srcOrd="0" destOrd="0" presId="urn:microsoft.com/office/officeart/2009/layout/CirclePictureHierarchy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C381DDB2-96E2-4CCD-BF0D-2AE141944491}" type="presOf" srcId="{8449F901-E5CC-48EA-B570-A43E0F51DA2C}" destId="{1F072A7E-9D57-414E-B460-003393F19B05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62DC549A-757C-4E68-9E84-652DAFFCE25E}" type="presOf" srcId="{F031D871-A28F-4761-966A-A246F6879653}" destId="{6314B4DE-8F62-498A-BE7B-6B08C3663C7A}" srcOrd="0" destOrd="0" presId="urn:microsoft.com/office/officeart/2009/layout/CirclePictureHierarchy"/>
    <dgm:cxn modelId="{797AD465-30C9-4633-8FF6-5B1727D9E583}" type="presOf" srcId="{4CACBD67-1E65-4E88-82EF-326EDD58B021}" destId="{795E1404-0D91-483C-8628-6FDCDF052835}" srcOrd="0" destOrd="0" presId="urn:microsoft.com/office/officeart/2009/layout/CirclePictureHierarchy"/>
    <dgm:cxn modelId="{76BA1377-A67D-4536-B398-E7D0C8222E00}" type="presOf" srcId="{A2996F97-87A2-4569-8A73-2BC4B731FC98}" destId="{904C5BE6-ECE8-46E6-8A00-71B0D33AE917}" srcOrd="0" destOrd="0" presId="urn:microsoft.com/office/officeart/2009/layout/CirclePictureHierarchy"/>
    <dgm:cxn modelId="{73AE0A02-675A-492D-8CCC-7F07AA3C79AA}" type="presOf" srcId="{5C699394-9F4E-4806-978D-7C01657F1A54}" destId="{D506F375-1991-428C-ACC6-6C520765ACBA}" srcOrd="0" destOrd="0" presId="urn:microsoft.com/office/officeart/2009/layout/CirclePictureHierarchy"/>
    <dgm:cxn modelId="{20B6EA67-63AA-402A-9D32-C61A2C815C18}" type="presOf" srcId="{6A4FB061-3E55-46A8-810C-3DE2C7CFDE7B}" destId="{06E37C29-732C-4476-A455-E65282F15B9C}" srcOrd="0" destOrd="0" presId="urn:microsoft.com/office/officeart/2009/layout/CirclePictureHierarchy"/>
    <dgm:cxn modelId="{DCEA795F-BD5A-418D-B9A1-6DFF7C4F0279}" type="presOf" srcId="{B69F9883-5301-463B-8331-1E3CE05FAB49}" destId="{8D06B218-6DD6-49A6-A4AF-2FEE81DC5214}" srcOrd="0" destOrd="0" presId="urn:microsoft.com/office/officeart/2009/layout/CirclePictureHierarchy"/>
    <dgm:cxn modelId="{A895D3BA-0CBF-4325-ACBD-0BAD4E2F6154}" type="presOf" srcId="{4AC14343-209F-4429-B1AD-904990352D54}" destId="{A059CE4B-AA7A-42AB-AE05-0D16A406B7B0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73ECB5CC-07C8-4A41-AD88-14156DBC58A8}" type="presOf" srcId="{750D7FFF-08AD-4F60-A51D-CF10EED5BC24}" destId="{C77B6389-9446-4D1A-902B-C5BD221193E0}" srcOrd="0" destOrd="0" presId="urn:microsoft.com/office/officeart/2009/layout/CirclePictureHierarchy"/>
    <dgm:cxn modelId="{1E53E193-A51C-4BCE-B322-6112A45AEAF7}" type="presOf" srcId="{F23F9330-D5E2-43EC-9920-36CFFB0A03DD}" destId="{96536A3E-1AB9-4720-AD92-7CC31F78A117}" srcOrd="0" destOrd="0" presId="urn:microsoft.com/office/officeart/2009/layout/CirclePictureHierarchy"/>
    <dgm:cxn modelId="{8FD7836E-E97B-4FB6-B8F2-4FF30B8086E3}" type="presOf" srcId="{A57BEF13-2494-4482-B664-2C888A71E794}" destId="{BA17A1A6-5E66-4DBD-B51F-8CC7E13D593B}" srcOrd="0" destOrd="0" presId="urn:microsoft.com/office/officeart/2009/layout/CirclePictureHierarchy"/>
    <dgm:cxn modelId="{DFE5C613-1C93-4CFF-A103-A1263F0673FE}" type="presOf" srcId="{8BE7B786-B08E-4CC6-B37B-1E5AA5E099E1}" destId="{FDE145C8-5501-4C05-8AEE-1573D9595960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FF6B4FA1-85B7-4E8D-914F-6E6CC22027BD}" type="presOf" srcId="{851AF401-F4D9-4AE1-863E-D57828BAD3C0}" destId="{E939E147-60DB-4E65-B4DC-E86372E32F4D}" srcOrd="0" destOrd="0" presId="urn:microsoft.com/office/officeart/2009/layout/CirclePictureHierarchy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BEA59AF6-5670-4EE6-8090-BADF144C22E5}" type="presOf" srcId="{6A8C47DA-636E-408B-B7D6-12A2B7CF1595}" destId="{B48EF100-A3F0-4531-98FB-C7F41741DC09}" srcOrd="0" destOrd="0" presId="urn:microsoft.com/office/officeart/2009/layout/CirclePictureHierarchy"/>
    <dgm:cxn modelId="{D13299E4-1DC7-499C-88D8-AA9C6BCCB3A6}" type="presOf" srcId="{D5B28134-BC47-4BFA-BFA2-98E1E72A54F1}" destId="{3BB48010-EF53-4A16-891A-98FC57BD744F}" srcOrd="0" destOrd="0" presId="urn:microsoft.com/office/officeart/2009/layout/CirclePictureHierarchy"/>
    <dgm:cxn modelId="{8450E95A-BC37-4AFE-85EC-A2352A2A9373}" type="presOf" srcId="{9921BB23-1428-447B-929E-D89A4B176D28}" destId="{FC7ED1C6-2004-44BE-AF46-5B8FA387ECD5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1D8D42D8-92F8-4200-9ACF-195DCF365773}" type="presOf" srcId="{87875F6A-CF70-4274-8FCD-E271B15A1DB6}" destId="{A5627F98-EA55-4C36-8BED-4BCD8E7DB39C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C8E124E2-B74B-4BBF-80AD-FF18C09A1DF0}" type="presOf" srcId="{496ECB16-BCF6-4C85-B373-D9919D38DEE9}" destId="{31E5435F-00EA-460B-A5B5-CF789FDCDC5F}" srcOrd="0" destOrd="0" presId="urn:microsoft.com/office/officeart/2009/layout/CirclePictureHierarchy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9B4C9971-5D2F-484F-939D-83925DECE752}" type="presOf" srcId="{0E2B0E44-7FD9-45FC-8D0C-690F8FEABFE1}" destId="{D63A24ED-1604-41FA-9C24-6365EA752E3E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A946F33E-69F3-4565-B6F1-255277E7E7F9}" type="presOf" srcId="{6B5E4D15-D953-4A48-BB06-BB2BB5F2B4C6}" destId="{960D0F08-AF1D-45DD-BBAB-0053AECD547D}" srcOrd="0" destOrd="0" presId="urn:microsoft.com/office/officeart/2009/layout/CirclePictureHierarchy"/>
    <dgm:cxn modelId="{E2A5017E-9A1D-4F4F-8581-44F077B7CE6B}" type="presOf" srcId="{A7E5D39B-61FF-4A02-B257-F569AFC87EB4}" destId="{73C9A4AF-FBC7-46B6-A376-B545AAA98359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5FA48DB9-2C56-4BD3-938D-52261D657147}" type="presOf" srcId="{9F155B8A-DCD6-41FD-970D-B62B2FD3CA91}" destId="{1AFA1DFA-94C0-4AC4-B5CA-8EBD0CD8536C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0755597B-F263-496C-B189-AB5456BA3177}" type="presOf" srcId="{59DEB7D1-C787-4478-B6B5-CE379A8C46F1}" destId="{EA0F6524-7A79-40F6-9451-9EDE2452AFA5}" srcOrd="0" destOrd="0" presId="urn:microsoft.com/office/officeart/2009/layout/CirclePictureHierarchy"/>
    <dgm:cxn modelId="{870A0559-28E0-4A89-B7E0-742A908D71C5}" type="presOf" srcId="{0B764F11-7D6A-47A3-BC5F-10C044EF0C9C}" destId="{BCC2E990-5E4D-4725-9FB5-449D75068C6A}" srcOrd="0" destOrd="0" presId="urn:microsoft.com/office/officeart/2009/layout/CirclePictureHierarchy"/>
    <dgm:cxn modelId="{3424EA30-48F6-45AD-8E6F-6EAD01C628EF}" type="presOf" srcId="{2959981F-83BB-48AB-8278-D6370941F37A}" destId="{2599F189-860B-4EAF-8872-5E39F16F3145}" srcOrd="0" destOrd="0" presId="urn:microsoft.com/office/officeart/2009/layout/CirclePictureHierarchy"/>
    <dgm:cxn modelId="{CD22B3E3-712E-4B6F-A080-0BC654C427AA}" type="presOf" srcId="{03F5E5D2-5B22-4C63-8629-CF1C17A67FAE}" destId="{89B1E28D-2C35-4CF3-917B-EEA4B65D5E8D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AECD436C-0090-415C-8FFC-1282B46494D3}" type="presOf" srcId="{7AB91756-40B8-4925-A6AC-0E18F8964D2F}" destId="{B92AFA27-AE1A-49FB-8CC8-EA5E758C72F3}" srcOrd="0" destOrd="0" presId="urn:microsoft.com/office/officeart/2009/layout/CirclePictureHierarchy"/>
    <dgm:cxn modelId="{E98E8449-F0EE-4455-BD49-59A47529D847}" type="presOf" srcId="{A9212B1A-CD1F-40B2-8E98-9DE7210C47AD}" destId="{52B86D9B-A63D-4E92-91E0-877F8E05BAD4}" srcOrd="0" destOrd="0" presId="urn:microsoft.com/office/officeart/2009/layout/CirclePictureHierarchy"/>
    <dgm:cxn modelId="{4626E892-D564-4E73-8285-783EFF8949F5}" type="presOf" srcId="{882EC84F-58FC-44BB-9920-E7553DB28E17}" destId="{91870818-8EDB-47FB-A2FF-91ED7ED64B77}" srcOrd="0" destOrd="0" presId="urn:microsoft.com/office/officeart/2009/layout/CirclePictureHierarchy"/>
    <dgm:cxn modelId="{B3641711-D35B-4D27-A726-C60CC641CACC}" type="presOf" srcId="{C8E7CBCA-3E5F-4825-9C81-8FB831E0903D}" destId="{EB56EACB-0FC3-4A9B-87FC-6A374548C10B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050750D8-4232-4FC9-8B66-AE9E6226C2A6}" type="presOf" srcId="{1C97292C-94FC-4847-8A78-004694AA64EF}" destId="{E19387BC-B8B9-41E9-B07E-BC0080C111C8}" srcOrd="0" destOrd="0" presId="urn:microsoft.com/office/officeart/2009/layout/CirclePictureHierarchy"/>
    <dgm:cxn modelId="{8B7612CD-7C42-4826-9080-D293F5C49186}" type="presOf" srcId="{0C2EAD6D-749E-427B-AAD7-1C7688F2F337}" destId="{8D5B6F23-42C4-4156-A7ED-1C078C96DA89}" srcOrd="0" destOrd="0" presId="urn:microsoft.com/office/officeart/2009/layout/CirclePictureHierarchy"/>
    <dgm:cxn modelId="{B7C49BEA-43D2-4DEB-88A9-A6DCD6BBA30E}" type="presOf" srcId="{49006558-AA95-4135-80F3-02D4BD8C43B2}" destId="{EA3607EF-5901-45CE-83C0-7DA47FFB3FDB}" srcOrd="0" destOrd="0" presId="urn:microsoft.com/office/officeart/2009/layout/CirclePictureHierarchy"/>
    <dgm:cxn modelId="{A788AE50-85DA-4C9C-A96D-5335283EBB16}" type="presOf" srcId="{76DF43B2-B004-4831-9092-13471F55DCA1}" destId="{EFCA1EF4-ADB6-4B5D-BEB8-96C637070E26}" srcOrd="0" destOrd="0" presId="urn:microsoft.com/office/officeart/2009/layout/CirclePictureHierarchy"/>
    <dgm:cxn modelId="{5D1BB34C-A63B-4934-9FB9-2566B73430B3}" type="presOf" srcId="{DBF3B3E8-84A9-48E8-9701-19380853F600}" destId="{E93E3D9F-9201-4B90-90FB-66623D8819CD}" srcOrd="0" destOrd="0" presId="urn:microsoft.com/office/officeart/2009/layout/CirclePictureHierarchy"/>
    <dgm:cxn modelId="{7ACCE980-EF74-47DA-97F7-85BA5DC34D8D}" type="presOf" srcId="{463C34F4-2D84-46E3-9D90-24AA49D5B285}" destId="{73387A1D-2043-4D16-BDB7-7FC213875391}" srcOrd="0" destOrd="0" presId="urn:microsoft.com/office/officeart/2009/layout/CirclePictureHierarchy"/>
    <dgm:cxn modelId="{2618BC35-3DD1-4992-BD8F-14F1606BF05D}" type="presOf" srcId="{8E472CBA-D8E7-488C-8FB2-AA2C87BBD677}" destId="{68FB6A0F-F29B-4CA8-917A-E004201E4639}" srcOrd="0" destOrd="0" presId="urn:microsoft.com/office/officeart/2009/layout/CirclePictureHierarchy"/>
    <dgm:cxn modelId="{12BE0F5C-9CBB-4329-A1C2-2AC7250D776A}" type="presOf" srcId="{F7589CAC-E912-40EE-BF2E-7ADD9D510482}" destId="{85973679-8763-4E7E-BC7C-09701DF4FD0B}" srcOrd="0" destOrd="0" presId="urn:microsoft.com/office/officeart/2009/layout/CirclePictureHierarchy"/>
    <dgm:cxn modelId="{C234D3C2-4286-451F-BF82-17748B1BCD90}" type="presOf" srcId="{C4541132-7BA0-4F10-A5BB-2E5D0FAC5F8B}" destId="{93677B3C-522D-4BE4-ADF7-D08795FD580A}" srcOrd="0" destOrd="0" presId="urn:microsoft.com/office/officeart/2009/layout/CirclePictureHierarchy"/>
    <dgm:cxn modelId="{BCE64075-DD82-44D4-86C0-B1A1767A5786}" type="presOf" srcId="{5D62C8FA-DDC4-4DE5-8695-0422E957B8DD}" destId="{DD1B62F2-B731-4AB1-A966-F866B1897AD3}" srcOrd="0" destOrd="0" presId="urn:microsoft.com/office/officeart/2009/layout/CirclePictureHierarchy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687297C1-F5A6-4F71-8602-590EF5AFC81F}" type="presOf" srcId="{2C695D00-E87D-4068-9E94-31FBF34447F7}" destId="{E75BC786-4A20-4434-922C-523FFD40779E}" srcOrd="0" destOrd="0" presId="urn:microsoft.com/office/officeart/2009/layout/CirclePictureHierarchy"/>
    <dgm:cxn modelId="{591E697D-2514-4428-A4BA-F2938482C928}" type="presOf" srcId="{BC1BC9DF-D1FD-4F20-BE39-2BCE848185E6}" destId="{1C6C0608-21BE-421F-AE5F-C5BD7EE4E7A9}" srcOrd="0" destOrd="0" presId="urn:microsoft.com/office/officeart/2009/layout/CirclePictureHierarchy"/>
    <dgm:cxn modelId="{2D4037D2-715F-4FA9-9681-78ED0CF6118D}" type="presOf" srcId="{FE69829B-0DAE-40D6-9F2C-D842A7030A6D}" destId="{706C4909-CC5D-408E-876E-0F32AF2A8957}" srcOrd="0" destOrd="0" presId="urn:microsoft.com/office/officeart/2009/layout/CirclePictureHierarchy"/>
    <dgm:cxn modelId="{FCBB27B5-1C1F-4150-84B4-778EF9924FF5}" type="presOf" srcId="{737A4A07-9DEC-44DC-9BEF-563A49B47A7D}" destId="{AE1478D7-472C-411D-9C13-C325E747501E}" srcOrd="0" destOrd="0" presId="urn:microsoft.com/office/officeart/2009/layout/CirclePictureHierarchy"/>
    <dgm:cxn modelId="{E0FEABEA-D7F2-4F63-96B3-45B6B02E21EF}" type="presOf" srcId="{74169B70-5C80-4696-959D-0257CFC41D53}" destId="{FF99AEF1-DD67-4001-98BC-D55C76D8485C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007139AB-B84F-4064-856F-AEC68562E770}" type="presParOf" srcId="{BA17A1A6-5E66-4DBD-B51F-8CC7E13D593B}" destId="{9C68B7A4-3331-4DC6-A1CE-2E3C911256D6}" srcOrd="0" destOrd="0" presId="urn:microsoft.com/office/officeart/2009/layout/CirclePictureHierarchy"/>
    <dgm:cxn modelId="{623C3FA8-85EB-4EF5-99A1-7BBE4B443AF6}" type="presParOf" srcId="{9C68B7A4-3331-4DC6-A1CE-2E3C911256D6}" destId="{7CBD3563-8D6B-4B29-BD4E-192D1E23CD90}" srcOrd="0" destOrd="0" presId="urn:microsoft.com/office/officeart/2009/layout/CirclePictureHierarchy"/>
    <dgm:cxn modelId="{E4105E0D-A5E3-4F88-A74B-FB1D7AAFD273}" type="presParOf" srcId="{7CBD3563-8D6B-4B29-BD4E-192D1E23CD90}" destId="{E6ADE76F-7D37-400F-BCB9-E8653D90BEF2}" srcOrd="0" destOrd="0" presId="urn:microsoft.com/office/officeart/2009/layout/CirclePictureHierarchy"/>
    <dgm:cxn modelId="{56B72C2A-0378-4E28-8424-DA3143D1FEAB}" type="presParOf" srcId="{7CBD3563-8D6B-4B29-BD4E-192D1E23CD90}" destId="{0D6D41EF-69CD-4AA1-8EF8-C22C03F0DF99}" srcOrd="1" destOrd="0" presId="urn:microsoft.com/office/officeart/2009/layout/CirclePictureHierarchy"/>
    <dgm:cxn modelId="{DA8CEE0A-E99A-4EA4-B3E8-29BD46D31437}" type="presParOf" srcId="{9C68B7A4-3331-4DC6-A1CE-2E3C911256D6}" destId="{271F5309-DC72-4C3E-B553-1C9D73CE639E}" srcOrd="1" destOrd="0" presId="urn:microsoft.com/office/officeart/2009/layout/CirclePictureHierarchy"/>
    <dgm:cxn modelId="{07EB1A2F-AD38-4F55-A93B-693ADD9F099C}" type="presParOf" srcId="{271F5309-DC72-4C3E-B553-1C9D73CE639E}" destId="{C77B6389-9446-4D1A-902B-C5BD221193E0}" srcOrd="0" destOrd="0" presId="urn:microsoft.com/office/officeart/2009/layout/CirclePictureHierarchy"/>
    <dgm:cxn modelId="{FA3A2508-916F-4556-990C-9D45210F2837}" type="presParOf" srcId="{271F5309-DC72-4C3E-B553-1C9D73CE639E}" destId="{B2597B1E-3522-4A83-9C56-62AA710850DE}" srcOrd="1" destOrd="0" presId="urn:microsoft.com/office/officeart/2009/layout/CirclePictureHierarchy"/>
    <dgm:cxn modelId="{F5D74678-60C0-4048-A762-DFD67D650F71}" type="presParOf" srcId="{B2597B1E-3522-4A83-9C56-62AA710850DE}" destId="{D578F300-CD33-4466-AB2E-CB4A6F243A69}" srcOrd="0" destOrd="0" presId="urn:microsoft.com/office/officeart/2009/layout/CirclePictureHierarchy"/>
    <dgm:cxn modelId="{F8CECA4B-2CDC-4BBB-8A9F-CD5C0B461178}" type="presParOf" srcId="{D578F300-CD33-4466-AB2E-CB4A6F243A69}" destId="{E60F85D2-27E5-4566-8DC5-39468B1C55A2}" srcOrd="0" destOrd="0" presId="urn:microsoft.com/office/officeart/2009/layout/CirclePictureHierarchy"/>
    <dgm:cxn modelId="{4F3AEEB8-F9F5-4AE1-93FE-A63CEC735B7D}" type="presParOf" srcId="{D578F300-CD33-4466-AB2E-CB4A6F243A69}" destId="{904C5BE6-ECE8-46E6-8A00-71B0D33AE917}" srcOrd="1" destOrd="0" presId="urn:microsoft.com/office/officeart/2009/layout/CirclePictureHierarchy"/>
    <dgm:cxn modelId="{50AC19B8-3A4B-47EB-A0A7-8086955C0A66}" type="presParOf" srcId="{B2597B1E-3522-4A83-9C56-62AA710850DE}" destId="{E618957B-9060-43B5-8C32-3CB653D1A9F0}" srcOrd="1" destOrd="0" presId="urn:microsoft.com/office/officeart/2009/layout/CirclePictureHierarchy"/>
    <dgm:cxn modelId="{820AFD2F-5BD1-4A46-93A3-9228660CF69E}" type="presParOf" srcId="{E618957B-9060-43B5-8C32-3CB653D1A9F0}" destId="{92AC4F8F-A9C6-4B53-9629-84BBB18912E3}" srcOrd="0" destOrd="0" presId="urn:microsoft.com/office/officeart/2009/layout/CirclePictureHierarchy"/>
    <dgm:cxn modelId="{D1757CD8-5489-4F6D-AFAF-9BD877BFDD19}" type="presParOf" srcId="{E618957B-9060-43B5-8C32-3CB653D1A9F0}" destId="{1CA5B84F-229E-4542-87E4-14FFBC41BDF3}" srcOrd="1" destOrd="0" presId="urn:microsoft.com/office/officeart/2009/layout/CirclePictureHierarchy"/>
    <dgm:cxn modelId="{5F9D6296-7239-4325-BD7C-BBDD16ADD394}" type="presParOf" srcId="{1CA5B84F-229E-4542-87E4-14FFBC41BDF3}" destId="{6B9CC2D6-2642-4C1E-9E60-28108314918F}" srcOrd="0" destOrd="0" presId="urn:microsoft.com/office/officeart/2009/layout/CirclePictureHierarchy"/>
    <dgm:cxn modelId="{3CC60B24-CC43-4AA7-B5CA-6EEC4285FBB6}" type="presParOf" srcId="{6B9CC2D6-2642-4C1E-9E60-28108314918F}" destId="{5332C88E-F192-4062-ABB8-56CBFF31A912}" srcOrd="0" destOrd="0" presId="urn:microsoft.com/office/officeart/2009/layout/CirclePictureHierarchy"/>
    <dgm:cxn modelId="{5CE122B2-BBF8-467B-A4E8-1874565DC562}" type="presParOf" srcId="{6B9CC2D6-2642-4C1E-9E60-28108314918F}" destId="{FF99AEF1-DD67-4001-98BC-D55C76D8485C}" srcOrd="1" destOrd="0" presId="urn:microsoft.com/office/officeart/2009/layout/CirclePictureHierarchy"/>
    <dgm:cxn modelId="{2C19AA7C-5F44-4D52-80A1-B4D0B3969711}" type="presParOf" srcId="{1CA5B84F-229E-4542-87E4-14FFBC41BDF3}" destId="{BCE8FC1A-89FA-4615-A047-75ED2121B53B}" srcOrd="1" destOrd="0" presId="urn:microsoft.com/office/officeart/2009/layout/CirclePictureHierarchy"/>
    <dgm:cxn modelId="{74B9FAFD-04A6-4577-A89A-D7C91E7FAF43}" type="presParOf" srcId="{BCE8FC1A-89FA-4615-A047-75ED2121B53B}" destId="{23CAEF7E-E36C-4294-AB96-3B66238648C9}" srcOrd="0" destOrd="0" presId="urn:microsoft.com/office/officeart/2009/layout/CirclePictureHierarchy"/>
    <dgm:cxn modelId="{947BE302-B8AA-4BEA-96D4-839028AC6EF7}" type="presParOf" srcId="{BCE8FC1A-89FA-4615-A047-75ED2121B53B}" destId="{F843AD34-263A-490D-9AB7-BB793655D4EC}" srcOrd="1" destOrd="0" presId="urn:microsoft.com/office/officeart/2009/layout/CirclePictureHierarchy"/>
    <dgm:cxn modelId="{CAA2FD9B-33B8-47CC-B915-55EEF912018C}" type="presParOf" srcId="{F843AD34-263A-490D-9AB7-BB793655D4EC}" destId="{0197A140-3399-4184-9B61-D81E338623E0}" srcOrd="0" destOrd="0" presId="urn:microsoft.com/office/officeart/2009/layout/CirclePictureHierarchy"/>
    <dgm:cxn modelId="{2B228856-AFEF-4019-A324-071EE6ACC95E}" type="presParOf" srcId="{0197A140-3399-4184-9B61-D81E338623E0}" destId="{93402908-78EC-4361-A43E-0542F0578505}" srcOrd="0" destOrd="0" presId="urn:microsoft.com/office/officeart/2009/layout/CirclePictureHierarchy"/>
    <dgm:cxn modelId="{71F455C5-9B88-43CF-BEDD-7659D5151804}" type="presParOf" srcId="{0197A140-3399-4184-9B61-D81E338623E0}" destId="{FC7ED1C6-2004-44BE-AF46-5B8FA387ECD5}" srcOrd="1" destOrd="0" presId="urn:microsoft.com/office/officeart/2009/layout/CirclePictureHierarchy"/>
    <dgm:cxn modelId="{987A8B0E-B632-405B-B4D7-C7138CA3B63B}" type="presParOf" srcId="{F843AD34-263A-490D-9AB7-BB793655D4EC}" destId="{DF2EA749-5A41-4CEE-8D31-588B98BA5023}" srcOrd="1" destOrd="0" presId="urn:microsoft.com/office/officeart/2009/layout/CirclePictureHierarchy"/>
    <dgm:cxn modelId="{48B33B71-531A-4E36-9734-F43CFC506DA7}" type="presParOf" srcId="{DF2EA749-5A41-4CEE-8D31-588B98BA5023}" destId="{6314B4DE-8F62-498A-BE7B-6B08C3663C7A}" srcOrd="0" destOrd="0" presId="urn:microsoft.com/office/officeart/2009/layout/CirclePictureHierarchy"/>
    <dgm:cxn modelId="{5EB68208-EA98-4144-A43E-7A3CC9C8C43C}" type="presParOf" srcId="{DF2EA749-5A41-4CEE-8D31-588B98BA5023}" destId="{0BF9C6F9-2841-4698-A2AC-1C76DE79247A}" srcOrd="1" destOrd="0" presId="urn:microsoft.com/office/officeart/2009/layout/CirclePictureHierarchy"/>
    <dgm:cxn modelId="{AD0BB309-812D-4AEE-B05F-10C2F71FEB11}" type="presParOf" srcId="{0BF9C6F9-2841-4698-A2AC-1C76DE79247A}" destId="{3E5AF8EE-391A-4D31-9A54-EC0C4FDD8508}" srcOrd="0" destOrd="0" presId="urn:microsoft.com/office/officeart/2009/layout/CirclePictureHierarchy"/>
    <dgm:cxn modelId="{77B42FBE-D8BF-4EE1-BD5D-5F37B40B745E}" type="presParOf" srcId="{3E5AF8EE-391A-4D31-9A54-EC0C4FDD8508}" destId="{C278DCD6-9CF8-43A9-A4EF-823F615DDD82}" srcOrd="0" destOrd="0" presId="urn:microsoft.com/office/officeart/2009/layout/CirclePictureHierarchy"/>
    <dgm:cxn modelId="{1D0C1002-BAB4-4716-A72F-00D3990F6BB2}" type="presParOf" srcId="{3E5AF8EE-391A-4D31-9A54-EC0C4FDD8508}" destId="{795E1404-0D91-483C-8628-6FDCDF052835}" srcOrd="1" destOrd="0" presId="urn:microsoft.com/office/officeart/2009/layout/CirclePictureHierarchy"/>
    <dgm:cxn modelId="{1DC5ACF1-C015-4530-9528-F4405526EAC2}" type="presParOf" srcId="{0BF9C6F9-2841-4698-A2AC-1C76DE79247A}" destId="{0C32BDAD-A299-4FF2-B74C-837B56E38EC7}" srcOrd="1" destOrd="0" presId="urn:microsoft.com/office/officeart/2009/layout/CirclePictureHierarchy"/>
    <dgm:cxn modelId="{DFA2D7D4-1DFA-4889-9D12-BCFFB900F06A}" type="presParOf" srcId="{DF2EA749-5A41-4CEE-8D31-588B98BA5023}" destId="{61E5EB99-1EE1-470E-AD8A-C9DF2B998905}" srcOrd="2" destOrd="0" presId="urn:microsoft.com/office/officeart/2009/layout/CirclePictureHierarchy"/>
    <dgm:cxn modelId="{B30BC36B-04CF-4AA9-8E4A-0C4D1266F266}" type="presParOf" srcId="{DF2EA749-5A41-4CEE-8D31-588B98BA5023}" destId="{4410C934-2FCB-48C3-8493-9306946809C7}" srcOrd="3" destOrd="0" presId="urn:microsoft.com/office/officeart/2009/layout/CirclePictureHierarchy"/>
    <dgm:cxn modelId="{BE32A450-65B5-4B83-87E8-43832F241AAA}" type="presParOf" srcId="{4410C934-2FCB-48C3-8493-9306946809C7}" destId="{72DEB8C5-6339-412A-8624-8EEFE90540D1}" srcOrd="0" destOrd="0" presId="urn:microsoft.com/office/officeart/2009/layout/CirclePictureHierarchy"/>
    <dgm:cxn modelId="{250F62B1-8B0D-44E4-9017-BFB675855BC9}" type="presParOf" srcId="{72DEB8C5-6339-412A-8624-8EEFE90540D1}" destId="{498025BF-6ABF-46AE-A9D3-94F843BAB040}" srcOrd="0" destOrd="0" presId="urn:microsoft.com/office/officeart/2009/layout/CirclePictureHierarchy"/>
    <dgm:cxn modelId="{181ECF1F-141F-4009-A12E-1C8723801B00}" type="presParOf" srcId="{72DEB8C5-6339-412A-8624-8EEFE90540D1}" destId="{89B1E28D-2C35-4CF3-917B-EEA4B65D5E8D}" srcOrd="1" destOrd="0" presId="urn:microsoft.com/office/officeart/2009/layout/CirclePictureHierarchy"/>
    <dgm:cxn modelId="{82AE814C-447A-46B3-822B-D96B94819E31}" type="presParOf" srcId="{4410C934-2FCB-48C3-8493-9306946809C7}" destId="{0B4E0ABC-78BD-409B-AAC8-7AD7A78449F7}" srcOrd="1" destOrd="0" presId="urn:microsoft.com/office/officeart/2009/layout/CirclePictureHierarchy"/>
    <dgm:cxn modelId="{8CBF4AC3-A94C-4880-B58A-899541A97937}" type="presParOf" srcId="{BCE8FC1A-89FA-4615-A047-75ED2121B53B}" destId="{4E858FEC-8EAD-4F57-9EA8-B87E6867E323}" srcOrd="2" destOrd="0" presId="urn:microsoft.com/office/officeart/2009/layout/CirclePictureHierarchy"/>
    <dgm:cxn modelId="{94E8E701-C533-4EC4-8608-1A3FB1867FE5}" type="presParOf" srcId="{BCE8FC1A-89FA-4615-A047-75ED2121B53B}" destId="{F355E8F0-E937-44A5-BED0-FD3020D23E04}" srcOrd="3" destOrd="0" presId="urn:microsoft.com/office/officeart/2009/layout/CirclePictureHierarchy"/>
    <dgm:cxn modelId="{2F683D30-99D5-443C-AD8D-ADF7C9F8A6C9}" type="presParOf" srcId="{F355E8F0-E937-44A5-BED0-FD3020D23E04}" destId="{D47F8278-7044-4DBE-8C84-D473F4F2F6E0}" srcOrd="0" destOrd="0" presId="urn:microsoft.com/office/officeart/2009/layout/CirclePictureHierarchy"/>
    <dgm:cxn modelId="{EF3BFBAC-BD0A-445C-8965-14BAB80114AB}" type="presParOf" srcId="{D47F8278-7044-4DBE-8C84-D473F4F2F6E0}" destId="{9F85A434-9F8A-4CA3-BFC8-818212460F17}" srcOrd="0" destOrd="0" presId="urn:microsoft.com/office/officeart/2009/layout/CirclePictureHierarchy"/>
    <dgm:cxn modelId="{5FCFE0A3-9005-4BB9-A258-49588399763C}" type="presParOf" srcId="{D47F8278-7044-4DBE-8C84-D473F4F2F6E0}" destId="{D51447AD-B293-4007-9FA0-93843EE6AE03}" srcOrd="1" destOrd="0" presId="urn:microsoft.com/office/officeart/2009/layout/CirclePictureHierarchy"/>
    <dgm:cxn modelId="{BDC42EC5-91AC-4F15-BD69-44808EC281DB}" type="presParOf" srcId="{F355E8F0-E937-44A5-BED0-FD3020D23E04}" destId="{5388D736-493F-4EED-B9A5-B3959140B906}" srcOrd="1" destOrd="0" presId="urn:microsoft.com/office/officeart/2009/layout/CirclePictureHierarchy"/>
    <dgm:cxn modelId="{04B7AD73-334D-4E29-A098-E59550F8A7E7}" type="presParOf" srcId="{5388D736-493F-4EED-B9A5-B3959140B906}" destId="{FDE145C8-5501-4C05-8AEE-1573D9595960}" srcOrd="0" destOrd="0" presId="urn:microsoft.com/office/officeart/2009/layout/CirclePictureHierarchy"/>
    <dgm:cxn modelId="{25DB3B80-DE07-491A-B30D-06B83D730382}" type="presParOf" srcId="{5388D736-493F-4EED-B9A5-B3959140B906}" destId="{DB4C3C7E-C61A-4A51-89EA-D562926A61F1}" srcOrd="1" destOrd="0" presId="urn:microsoft.com/office/officeart/2009/layout/CirclePictureHierarchy"/>
    <dgm:cxn modelId="{E98B305B-FE1B-48F3-8C96-50D1EC38B757}" type="presParOf" srcId="{DB4C3C7E-C61A-4A51-89EA-D562926A61F1}" destId="{4FD2E1BF-0218-43D0-A735-54622A40442E}" srcOrd="0" destOrd="0" presId="urn:microsoft.com/office/officeart/2009/layout/CirclePictureHierarchy"/>
    <dgm:cxn modelId="{86866030-6421-419B-89B1-EC2E5C8C47A1}" type="presParOf" srcId="{4FD2E1BF-0218-43D0-A735-54622A40442E}" destId="{DC04849A-CB7B-47DE-8FE9-21839BD0FB0F}" srcOrd="0" destOrd="0" presId="urn:microsoft.com/office/officeart/2009/layout/CirclePictureHierarchy"/>
    <dgm:cxn modelId="{15CDCF80-66E4-4CB0-A2E7-052D3482946A}" type="presParOf" srcId="{4FD2E1BF-0218-43D0-A735-54622A40442E}" destId="{706C4909-CC5D-408E-876E-0F32AF2A8957}" srcOrd="1" destOrd="0" presId="urn:microsoft.com/office/officeart/2009/layout/CirclePictureHierarchy"/>
    <dgm:cxn modelId="{177C8B04-60BE-4178-BF9E-B1F00020E5B5}" type="presParOf" srcId="{DB4C3C7E-C61A-4A51-89EA-D562926A61F1}" destId="{4FF2FF55-6F16-4425-8B58-78627DFD9C80}" srcOrd="1" destOrd="0" presId="urn:microsoft.com/office/officeart/2009/layout/CirclePictureHierarchy"/>
    <dgm:cxn modelId="{E86374B8-FB1B-4612-B5DE-2ACA5E36633E}" type="presParOf" srcId="{5388D736-493F-4EED-B9A5-B3959140B906}" destId="{1AFA1DFA-94C0-4AC4-B5CA-8EBD0CD8536C}" srcOrd="2" destOrd="0" presId="urn:microsoft.com/office/officeart/2009/layout/CirclePictureHierarchy"/>
    <dgm:cxn modelId="{57F22F6D-4BA6-47B9-8FB3-7BF03A3A5639}" type="presParOf" srcId="{5388D736-493F-4EED-B9A5-B3959140B906}" destId="{5A4CE3EC-6D0E-4D89-88D8-BF79C15B55B2}" srcOrd="3" destOrd="0" presId="urn:microsoft.com/office/officeart/2009/layout/CirclePictureHierarchy"/>
    <dgm:cxn modelId="{97D37255-098A-4AB8-B308-40E45642D2C8}" type="presParOf" srcId="{5A4CE3EC-6D0E-4D89-88D8-BF79C15B55B2}" destId="{E7FE5CEB-FF53-47A8-BC66-13DA4ED67A6A}" srcOrd="0" destOrd="0" presId="urn:microsoft.com/office/officeart/2009/layout/CirclePictureHierarchy"/>
    <dgm:cxn modelId="{47AE9DA0-6AF9-49E6-A183-893E1EBD65D5}" type="presParOf" srcId="{E7FE5CEB-FF53-47A8-BC66-13DA4ED67A6A}" destId="{2800E808-926B-4F3A-9BB2-3CC336776EF7}" srcOrd="0" destOrd="0" presId="urn:microsoft.com/office/officeart/2009/layout/CirclePictureHierarchy"/>
    <dgm:cxn modelId="{D44ECD9E-6B44-4C6C-ADAB-0E62B9CC928B}" type="presParOf" srcId="{E7FE5CEB-FF53-47A8-BC66-13DA4ED67A6A}" destId="{960D0F08-AF1D-45DD-BBAB-0053AECD547D}" srcOrd="1" destOrd="0" presId="urn:microsoft.com/office/officeart/2009/layout/CirclePictureHierarchy"/>
    <dgm:cxn modelId="{B7DB4790-3AA5-49CA-A5F5-8361E53E054F}" type="presParOf" srcId="{5A4CE3EC-6D0E-4D89-88D8-BF79C15B55B2}" destId="{96E2564A-657C-4754-BDF3-D0500DBF80D0}" srcOrd="1" destOrd="0" presId="urn:microsoft.com/office/officeart/2009/layout/CirclePictureHierarchy"/>
    <dgm:cxn modelId="{81F96646-4CF2-471B-AE09-CF2313532B30}" type="presParOf" srcId="{E618957B-9060-43B5-8C32-3CB653D1A9F0}" destId="{B92AFA27-AE1A-49FB-8CC8-EA5E758C72F3}" srcOrd="2" destOrd="0" presId="urn:microsoft.com/office/officeart/2009/layout/CirclePictureHierarchy"/>
    <dgm:cxn modelId="{992F8808-8BF1-4402-8AD3-5D2C93C7704B}" type="presParOf" srcId="{E618957B-9060-43B5-8C32-3CB653D1A9F0}" destId="{F082859B-8760-4948-BF0A-0E20D67B5F7A}" srcOrd="3" destOrd="0" presId="urn:microsoft.com/office/officeart/2009/layout/CirclePictureHierarchy"/>
    <dgm:cxn modelId="{D8C8EC64-2804-4A4F-8F2C-CB73E3F88E14}" type="presParOf" srcId="{F082859B-8760-4948-BF0A-0E20D67B5F7A}" destId="{7B9A964B-52F1-4B13-8F52-0DE1BB16DC08}" srcOrd="0" destOrd="0" presId="urn:microsoft.com/office/officeart/2009/layout/CirclePictureHierarchy"/>
    <dgm:cxn modelId="{924604F0-1A65-4C6C-B46B-B84279B1B1E5}" type="presParOf" srcId="{7B9A964B-52F1-4B13-8F52-0DE1BB16DC08}" destId="{F788596D-C2AA-406F-8FB7-A349DCC7E72D}" srcOrd="0" destOrd="0" presId="urn:microsoft.com/office/officeart/2009/layout/CirclePictureHierarchy"/>
    <dgm:cxn modelId="{5B77FBDD-0811-43FF-A018-D5535488333B}" type="presParOf" srcId="{7B9A964B-52F1-4B13-8F52-0DE1BB16DC08}" destId="{32EC395F-3458-41D6-AFE0-E1928A542F64}" srcOrd="1" destOrd="0" presId="urn:microsoft.com/office/officeart/2009/layout/CirclePictureHierarchy"/>
    <dgm:cxn modelId="{8B070662-AD47-4183-A80D-7AB8DD29EF24}" type="presParOf" srcId="{F082859B-8760-4948-BF0A-0E20D67B5F7A}" destId="{9BCFEE7A-4558-4136-B322-309C1F6E534F}" srcOrd="1" destOrd="0" presId="urn:microsoft.com/office/officeart/2009/layout/CirclePictureHierarchy"/>
    <dgm:cxn modelId="{1D1D2CC4-763C-4B7E-9299-847C7F30F932}" type="presParOf" srcId="{9BCFEE7A-4558-4136-B322-309C1F6E534F}" destId="{CCAD29B0-E769-4709-817B-471075EAB078}" srcOrd="0" destOrd="0" presId="urn:microsoft.com/office/officeart/2009/layout/CirclePictureHierarchy"/>
    <dgm:cxn modelId="{70F93469-1457-4C69-B255-565C2E6A7CC4}" type="presParOf" srcId="{9BCFEE7A-4558-4136-B322-309C1F6E534F}" destId="{E680AC99-4CD7-468B-BB3C-080AE125D926}" srcOrd="1" destOrd="0" presId="urn:microsoft.com/office/officeart/2009/layout/CirclePictureHierarchy"/>
    <dgm:cxn modelId="{1E475F1A-72A2-4E4E-8EA6-DEFC3B16F02F}" type="presParOf" srcId="{E680AC99-4CD7-468B-BB3C-080AE125D926}" destId="{B514C75B-F45F-4062-9B02-071A088463B4}" srcOrd="0" destOrd="0" presId="urn:microsoft.com/office/officeart/2009/layout/CirclePictureHierarchy"/>
    <dgm:cxn modelId="{1CC4E549-4775-46F5-9044-F9871931A4BC}" type="presParOf" srcId="{B514C75B-F45F-4062-9B02-071A088463B4}" destId="{C52F1E19-9E8A-4885-83E7-6A499DF913D1}" srcOrd="0" destOrd="0" presId="urn:microsoft.com/office/officeart/2009/layout/CirclePictureHierarchy"/>
    <dgm:cxn modelId="{CC6C9813-2C4B-4425-9029-337FE4D3B1F9}" type="presParOf" srcId="{B514C75B-F45F-4062-9B02-071A088463B4}" destId="{8D5B6F23-42C4-4156-A7ED-1C078C96DA89}" srcOrd="1" destOrd="0" presId="urn:microsoft.com/office/officeart/2009/layout/CirclePictureHierarchy"/>
    <dgm:cxn modelId="{A2E514DE-B95D-4C5B-9A3E-F082CA9A9F21}" type="presParOf" srcId="{E680AC99-4CD7-468B-BB3C-080AE125D926}" destId="{DDC72060-D4FF-4D31-B1B1-CA0D8A7DADB8}" srcOrd="1" destOrd="0" presId="urn:microsoft.com/office/officeart/2009/layout/CirclePictureHierarchy"/>
    <dgm:cxn modelId="{371C0AF6-6F4F-4EE8-A73C-559A39F8AE94}" type="presParOf" srcId="{DDC72060-D4FF-4D31-B1B1-CA0D8A7DADB8}" destId="{2599F189-860B-4EAF-8872-5E39F16F3145}" srcOrd="0" destOrd="0" presId="urn:microsoft.com/office/officeart/2009/layout/CirclePictureHierarchy"/>
    <dgm:cxn modelId="{0A251F1E-A446-4963-93E7-AF2D0BBD65C2}" type="presParOf" srcId="{DDC72060-D4FF-4D31-B1B1-CA0D8A7DADB8}" destId="{71CF51A0-D439-424D-89A1-044ABBC3F967}" srcOrd="1" destOrd="0" presId="urn:microsoft.com/office/officeart/2009/layout/CirclePictureHierarchy"/>
    <dgm:cxn modelId="{018F1525-CCFB-4960-9210-4424885CA099}" type="presParOf" srcId="{71CF51A0-D439-424D-89A1-044ABBC3F967}" destId="{46CC0DEE-3B24-4409-A252-ACEBB130180C}" srcOrd="0" destOrd="0" presId="urn:microsoft.com/office/officeart/2009/layout/CirclePictureHierarchy"/>
    <dgm:cxn modelId="{CDD16F1B-3DCA-4DB7-915E-B590FCEA8027}" type="presParOf" srcId="{46CC0DEE-3B24-4409-A252-ACEBB130180C}" destId="{AFD46D42-39DC-4377-998B-E8CE61CCBB90}" srcOrd="0" destOrd="0" presId="urn:microsoft.com/office/officeart/2009/layout/CirclePictureHierarchy"/>
    <dgm:cxn modelId="{D20DC254-295F-4E8F-9EC2-A72CFF76A38E}" type="presParOf" srcId="{46CC0DEE-3B24-4409-A252-ACEBB130180C}" destId="{1C6C0608-21BE-421F-AE5F-C5BD7EE4E7A9}" srcOrd="1" destOrd="0" presId="urn:microsoft.com/office/officeart/2009/layout/CirclePictureHierarchy"/>
    <dgm:cxn modelId="{C9FF0F47-7F48-4259-9EFB-0F5BAF86A710}" type="presParOf" srcId="{71CF51A0-D439-424D-89A1-044ABBC3F967}" destId="{794D9E3A-87FA-44B2-845C-E29ABA6F65DC}" srcOrd="1" destOrd="0" presId="urn:microsoft.com/office/officeart/2009/layout/CirclePictureHierarchy"/>
    <dgm:cxn modelId="{055C27C1-771A-4028-A426-7E791E199FA1}" type="presParOf" srcId="{DDC72060-D4FF-4D31-B1B1-CA0D8A7DADB8}" destId="{215E4794-C47B-4B8D-8DB2-F7285D893B5F}" srcOrd="2" destOrd="0" presId="urn:microsoft.com/office/officeart/2009/layout/CirclePictureHierarchy"/>
    <dgm:cxn modelId="{47F75F79-5115-44A6-89B9-B07271EB3770}" type="presParOf" srcId="{DDC72060-D4FF-4D31-B1B1-CA0D8A7DADB8}" destId="{C96470E3-0A45-4EC4-9B2A-4C77A0037590}" srcOrd="3" destOrd="0" presId="urn:microsoft.com/office/officeart/2009/layout/CirclePictureHierarchy"/>
    <dgm:cxn modelId="{D6A75E5C-FE04-4B4A-A257-DCBD34DECFF9}" type="presParOf" srcId="{C96470E3-0A45-4EC4-9B2A-4C77A0037590}" destId="{0C8FF6FF-E6CD-436B-88F4-8566F19B9A62}" srcOrd="0" destOrd="0" presId="urn:microsoft.com/office/officeart/2009/layout/CirclePictureHierarchy"/>
    <dgm:cxn modelId="{DDC684C4-0502-4962-8B1A-7228B8116B37}" type="presParOf" srcId="{0C8FF6FF-E6CD-436B-88F4-8566F19B9A62}" destId="{7F48374E-A364-4849-BF88-19534CE7E65B}" srcOrd="0" destOrd="0" presId="urn:microsoft.com/office/officeart/2009/layout/CirclePictureHierarchy"/>
    <dgm:cxn modelId="{B08DBA1C-68F3-4FCB-AE04-7D9B1A3B7DE1}" type="presParOf" srcId="{0C8FF6FF-E6CD-436B-88F4-8566F19B9A62}" destId="{68FB6A0F-F29B-4CA8-917A-E004201E4639}" srcOrd="1" destOrd="0" presId="urn:microsoft.com/office/officeart/2009/layout/CirclePictureHierarchy"/>
    <dgm:cxn modelId="{D19ABF30-9803-49EA-AF58-2E859AD7EEBF}" type="presParOf" srcId="{C96470E3-0A45-4EC4-9B2A-4C77A0037590}" destId="{38CCC8DC-C25E-4B95-A9FD-80CEF3E274CA}" srcOrd="1" destOrd="0" presId="urn:microsoft.com/office/officeart/2009/layout/CirclePictureHierarchy"/>
    <dgm:cxn modelId="{6CC5CBC8-A037-444D-801C-EE3037539C86}" type="presParOf" srcId="{9BCFEE7A-4558-4136-B322-309C1F6E534F}" destId="{DD1B62F2-B731-4AB1-A966-F866B1897AD3}" srcOrd="2" destOrd="0" presId="urn:microsoft.com/office/officeart/2009/layout/CirclePictureHierarchy"/>
    <dgm:cxn modelId="{11CC8808-E646-4A05-8968-2B18EE88F571}" type="presParOf" srcId="{9BCFEE7A-4558-4136-B322-309C1F6E534F}" destId="{A468234E-D48A-4E43-9274-6E3780FB9F30}" srcOrd="3" destOrd="0" presId="urn:microsoft.com/office/officeart/2009/layout/CirclePictureHierarchy"/>
    <dgm:cxn modelId="{484D137B-6618-4A5E-B5C8-1E61359566F2}" type="presParOf" srcId="{A468234E-D48A-4E43-9274-6E3780FB9F30}" destId="{F3D17D45-63D4-431F-B421-3BC8336216DF}" srcOrd="0" destOrd="0" presId="urn:microsoft.com/office/officeart/2009/layout/CirclePictureHierarchy"/>
    <dgm:cxn modelId="{2B296917-30BF-428F-A111-F26695A18DBC}" type="presParOf" srcId="{F3D17D45-63D4-431F-B421-3BC8336216DF}" destId="{5D2889D2-CC42-4856-A994-7B179D61C856}" srcOrd="0" destOrd="0" presId="urn:microsoft.com/office/officeart/2009/layout/CirclePictureHierarchy"/>
    <dgm:cxn modelId="{EEC5FDCC-AEDB-4374-97DE-A562F4896363}" type="presParOf" srcId="{F3D17D45-63D4-431F-B421-3BC8336216DF}" destId="{73C9A4AF-FBC7-46B6-A376-B545AAA98359}" srcOrd="1" destOrd="0" presId="urn:microsoft.com/office/officeart/2009/layout/CirclePictureHierarchy"/>
    <dgm:cxn modelId="{9D57B68F-2D23-4122-AA2C-83CAFAEF8B97}" type="presParOf" srcId="{A468234E-D48A-4E43-9274-6E3780FB9F30}" destId="{94E2DEE1-D2B4-41BB-988A-4438767AE51F}" srcOrd="1" destOrd="0" presId="urn:microsoft.com/office/officeart/2009/layout/CirclePictureHierarchy"/>
    <dgm:cxn modelId="{47665377-AADE-41FE-8515-ACC4555FBAD4}" type="presParOf" srcId="{94E2DEE1-D2B4-41BB-988A-4438767AE51F}" destId="{E93E3D9F-9201-4B90-90FB-66623D8819CD}" srcOrd="0" destOrd="0" presId="urn:microsoft.com/office/officeart/2009/layout/CirclePictureHierarchy"/>
    <dgm:cxn modelId="{5D0B226F-E767-4008-A08B-7E3844CD2355}" type="presParOf" srcId="{94E2DEE1-D2B4-41BB-988A-4438767AE51F}" destId="{FFAC0EBA-641D-469C-AB99-F2E7D3E57975}" srcOrd="1" destOrd="0" presId="urn:microsoft.com/office/officeart/2009/layout/CirclePictureHierarchy"/>
    <dgm:cxn modelId="{71584598-F961-4557-AB2A-4E07FD686427}" type="presParOf" srcId="{FFAC0EBA-641D-469C-AB99-F2E7D3E57975}" destId="{D4B8116F-2CEB-4473-8CD8-2F9EED8CD50D}" srcOrd="0" destOrd="0" presId="urn:microsoft.com/office/officeart/2009/layout/CirclePictureHierarchy"/>
    <dgm:cxn modelId="{F54C5746-1302-432A-8022-C0D2AEFBCB33}" type="presParOf" srcId="{D4B8116F-2CEB-4473-8CD8-2F9EED8CD50D}" destId="{91AAAB58-17E3-409B-9832-20B05A356EB1}" srcOrd="0" destOrd="0" presId="urn:microsoft.com/office/officeart/2009/layout/CirclePictureHierarchy"/>
    <dgm:cxn modelId="{353577EB-DB34-4E2A-A4E8-BD5B8FC20386}" type="presParOf" srcId="{D4B8116F-2CEB-4473-8CD8-2F9EED8CD50D}" destId="{73387A1D-2043-4D16-BDB7-7FC213875391}" srcOrd="1" destOrd="0" presId="urn:microsoft.com/office/officeart/2009/layout/CirclePictureHierarchy"/>
    <dgm:cxn modelId="{FECBF8C0-97B8-47C6-BFBB-3823075682FE}" type="presParOf" srcId="{FFAC0EBA-641D-469C-AB99-F2E7D3E57975}" destId="{62E29B6D-F539-407E-9F85-28376A52E385}" srcOrd="1" destOrd="0" presId="urn:microsoft.com/office/officeart/2009/layout/CirclePictureHierarchy"/>
    <dgm:cxn modelId="{4B855D2F-D0AA-47EF-8E71-3F2B0A899F46}" type="presParOf" srcId="{94E2DEE1-D2B4-41BB-988A-4438767AE51F}" destId="{D506F375-1991-428C-ACC6-6C520765ACBA}" srcOrd="2" destOrd="0" presId="urn:microsoft.com/office/officeart/2009/layout/CirclePictureHierarchy"/>
    <dgm:cxn modelId="{E505AAB4-072D-4EF1-B20A-5344889A58F9}" type="presParOf" srcId="{94E2DEE1-D2B4-41BB-988A-4438767AE51F}" destId="{09751A5D-E641-4B71-A114-E053F86C523D}" srcOrd="3" destOrd="0" presId="urn:microsoft.com/office/officeart/2009/layout/CirclePictureHierarchy"/>
    <dgm:cxn modelId="{BBB8D5F8-777C-4D76-8E08-BE4EBF12CE1D}" type="presParOf" srcId="{09751A5D-E641-4B71-A114-E053F86C523D}" destId="{BFF461EA-DADA-4E29-95E9-64AC4A11F843}" srcOrd="0" destOrd="0" presId="urn:microsoft.com/office/officeart/2009/layout/CirclePictureHierarchy"/>
    <dgm:cxn modelId="{40473B07-C8BF-4918-90F0-18B36804494A}" type="presParOf" srcId="{BFF461EA-DADA-4E29-95E9-64AC4A11F843}" destId="{BDA5F099-8875-4A8D-BC32-C8D8577E71F1}" srcOrd="0" destOrd="0" presId="urn:microsoft.com/office/officeart/2009/layout/CirclePictureHierarchy"/>
    <dgm:cxn modelId="{ACDEFBFA-E8E8-4227-9FD9-98D2DDED07B6}" type="presParOf" srcId="{BFF461EA-DADA-4E29-95E9-64AC4A11F843}" destId="{96536A3E-1AB9-4720-AD92-7CC31F78A117}" srcOrd="1" destOrd="0" presId="urn:microsoft.com/office/officeart/2009/layout/CirclePictureHierarchy"/>
    <dgm:cxn modelId="{ECE2B0C9-FA56-48B5-B689-9B39DB4AD6C8}" type="presParOf" srcId="{09751A5D-E641-4B71-A114-E053F86C523D}" destId="{68C59E84-16D9-4F31-ADB7-704B294DE016}" srcOrd="1" destOrd="0" presId="urn:microsoft.com/office/officeart/2009/layout/CirclePictureHierarchy"/>
    <dgm:cxn modelId="{AA47A14C-E062-48DA-8000-56C1DFC58528}" type="presParOf" srcId="{271F5309-DC72-4C3E-B553-1C9D73CE639E}" destId="{74FF5EF3-0E90-435C-9CEF-4C0C7A5DF243}" srcOrd="2" destOrd="0" presId="urn:microsoft.com/office/officeart/2009/layout/CirclePictureHierarchy"/>
    <dgm:cxn modelId="{227EB002-DA77-4613-BF09-0E1CEEF85BF2}" type="presParOf" srcId="{271F5309-DC72-4C3E-B553-1C9D73CE639E}" destId="{27CB282B-74EA-45EA-95BB-B4D31F8E0CC4}" srcOrd="3" destOrd="0" presId="urn:microsoft.com/office/officeart/2009/layout/CirclePictureHierarchy"/>
    <dgm:cxn modelId="{279BDF13-D7D9-46B4-840D-6AEA0E958D38}" type="presParOf" srcId="{27CB282B-74EA-45EA-95BB-B4D31F8E0CC4}" destId="{B1789BFC-46F1-4ED2-A017-D31F5CC48772}" srcOrd="0" destOrd="0" presId="urn:microsoft.com/office/officeart/2009/layout/CirclePictureHierarchy"/>
    <dgm:cxn modelId="{6E944CCD-943F-4C8C-9BA3-33C8AF1CB165}" type="presParOf" srcId="{B1789BFC-46F1-4ED2-A017-D31F5CC48772}" destId="{AB826C1C-E918-4278-AC7E-7EEC6AC62EF7}" srcOrd="0" destOrd="0" presId="urn:microsoft.com/office/officeart/2009/layout/CirclePictureHierarchy"/>
    <dgm:cxn modelId="{B902E72B-FA7B-4A0E-834D-C7D264CE2603}" type="presParOf" srcId="{B1789BFC-46F1-4ED2-A017-D31F5CC48772}" destId="{CACB97F0-DC67-49BC-81EC-9B8F7D223B1D}" srcOrd="1" destOrd="0" presId="urn:microsoft.com/office/officeart/2009/layout/CirclePictureHierarchy"/>
    <dgm:cxn modelId="{0D7022DC-8050-4543-8314-DC7F7472E1FD}" type="presParOf" srcId="{27CB282B-74EA-45EA-95BB-B4D31F8E0CC4}" destId="{BB8B84A4-F17E-4320-B9FE-A52C47A1E68E}" srcOrd="1" destOrd="0" presId="urn:microsoft.com/office/officeart/2009/layout/CirclePictureHierarchy"/>
    <dgm:cxn modelId="{9FD1114B-D740-4408-82BC-092F064742FF}" type="presParOf" srcId="{BB8B84A4-F17E-4320-B9FE-A52C47A1E68E}" destId="{4298BBB7-5BE4-40E1-8595-6322B0578239}" srcOrd="0" destOrd="0" presId="urn:microsoft.com/office/officeart/2009/layout/CirclePictureHierarchy"/>
    <dgm:cxn modelId="{60C13257-829C-4960-A9DD-FC09E2672426}" type="presParOf" srcId="{BB8B84A4-F17E-4320-B9FE-A52C47A1E68E}" destId="{7B310EE9-AEF1-4061-B1F6-39AFAC4ECDD9}" srcOrd="1" destOrd="0" presId="urn:microsoft.com/office/officeart/2009/layout/CirclePictureHierarchy"/>
    <dgm:cxn modelId="{A3B28DDC-2671-4B3B-B914-4DFDFA0F872A}" type="presParOf" srcId="{7B310EE9-AEF1-4061-B1F6-39AFAC4ECDD9}" destId="{600E4746-3D1F-4871-83D3-F7BB8715D2DB}" srcOrd="0" destOrd="0" presId="urn:microsoft.com/office/officeart/2009/layout/CirclePictureHierarchy"/>
    <dgm:cxn modelId="{B22CB0B0-7131-4B1C-AF1F-B30C91469E84}" type="presParOf" srcId="{600E4746-3D1F-4871-83D3-F7BB8715D2DB}" destId="{D80B78BA-2DFD-40B4-8FB0-A2B210F176F7}" srcOrd="0" destOrd="0" presId="urn:microsoft.com/office/officeart/2009/layout/CirclePictureHierarchy"/>
    <dgm:cxn modelId="{2E6EC5F5-83E6-473A-98FD-2FE0808846E0}" type="presParOf" srcId="{600E4746-3D1F-4871-83D3-F7BB8715D2DB}" destId="{F4536506-CF41-4E20-9635-0137E868B3D3}" srcOrd="1" destOrd="0" presId="urn:microsoft.com/office/officeart/2009/layout/CirclePictureHierarchy"/>
    <dgm:cxn modelId="{0A0AADB9-7567-403C-8C04-FF9ADCC5B0FF}" type="presParOf" srcId="{7B310EE9-AEF1-4061-B1F6-39AFAC4ECDD9}" destId="{438FB3F4-FD81-4A20-87DF-EEDFA0A14B42}" srcOrd="1" destOrd="0" presId="urn:microsoft.com/office/officeart/2009/layout/CirclePictureHierarchy"/>
    <dgm:cxn modelId="{8FACD605-EEAA-4385-AB20-601FC17051BE}" type="presParOf" srcId="{438FB3F4-FD81-4A20-87DF-EEDFA0A14B42}" destId="{EB56EACB-0FC3-4A9B-87FC-6A374548C10B}" srcOrd="0" destOrd="0" presId="urn:microsoft.com/office/officeart/2009/layout/CirclePictureHierarchy"/>
    <dgm:cxn modelId="{FACE31FD-03A9-477B-8D76-72B55638F7C1}" type="presParOf" srcId="{438FB3F4-FD81-4A20-87DF-EEDFA0A14B42}" destId="{2FE5F9F5-01C7-4F2B-8E83-66172CF29141}" srcOrd="1" destOrd="0" presId="urn:microsoft.com/office/officeart/2009/layout/CirclePictureHierarchy"/>
    <dgm:cxn modelId="{A8D9CCA5-4256-42AF-9306-95B55069CB64}" type="presParOf" srcId="{2FE5F9F5-01C7-4F2B-8E83-66172CF29141}" destId="{25655015-864B-4586-B0C1-DE3DDE79AFE7}" srcOrd="0" destOrd="0" presId="urn:microsoft.com/office/officeart/2009/layout/CirclePictureHierarchy"/>
    <dgm:cxn modelId="{0255B21F-377D-4978-A974-A54FA795A66B}" type="presParOf" srcId="{25655015-864B-4586-B0C1-DE3DDE79AFE7}" destId="{8083BF62-872B-403D-BCB4-4504C6986146}" srcOrd="0" destOrd="0" presId="urn:microsoft.com/office/officeart/2009/layout/CirclePictureHierarchy"/>
    <dgm:cxn modelId="{7FBB6E4A-C9D7-436D-9577-902166A6233F}" type="presParOf" srcId="{25655015-864B-4586-B0C1-DE3DDE79AFE7}" destId="{06E37C29-732C-4476-A455-E65282F15B9C}" srcOrd="1" destOrd="0" presId="urn:microsoft.com/office/officeart/2009/layout/CirclePictureHierarchy"/>
    <dgm:cxn modelId="{4CF35D59-EECE-4FE2-96E9-DEF179303BAA}" type="presParOf" srcId="{2FE5F9F5-01C7-4F2B-8E83-66172CF29141}" destId="{3B018AAF-3167-4A67-B475-F6CAD2AF9045}" srcOrd="1" destOrd="0" presId="urn:microsoft.com/office/officeart/2009/layout/CirclePictureHierarchy"/>
    <dgm:cxn modelId="{BCEA9B6C-FB1E-4E20-BAE1-9928B5473BEB}" type="presParOf" srcId="{3B018AAF-3167-4A67-B475-F6CAD2AF9045}" destId="{8D06B218-6DD6-49A6-A4AF-2FEE81DC5214}" srcOrd="0" destOrd="0" presId="urn:microsoft.com/office/officeart/2009/layout/CirclePictureHierarchy"/>
    <dgm:cxn modelId="{DB5BFAAB-23A5-4753-B80D-818AC275E603}" type="presParOf" srcId="{3B018AAF-3167-4A67-B475-F6CAD2AF9045}" destId="{CFA78522-1075-40DC-8785-FCA48923B887}" srcOrd="1" destOrd="0" presId="urn:microsoft.com/office/officeart/2009/layout/CirclePictureHierarchy"/>
    <dgm:cxn modelId="{7DD52F6E-7989-4116-8291-3CB9167EAE54}" type="presParOf" srcId="{CFA78522-1075-40DC-8785-FCA48923B887}" destId="{8A462B9F-248E-4E19-9FA4-B282732033A0}" srcOrd="0" destOrd="0" presId="urn:microsoft.com/office/officeart/2009/layout/CirclePictureHierarchy"/>
    <dgm:cxn modelId="{35711B5A-4E2F-4944-9D0F-50EEA5B85217}" type="presParOf" srcId="{8A462B9F-248E-4E19-9FA4-B282732033A0}" destId="{AD88B601-203D-418B-B0A3-CBC5C795EB02}" srcOrd="0" destOrd="0" presId="urn:microsoft.com/office/officeart/2009/layout/CirclePictureHierarchy"/>
    <dgm:cxn modelId="{685AEA48-1397-415B-93C5-2F895A2B5FE6}" type="presParOf" srcId="{8A462B9F-248E-4E19-9FA4-B282732033A0}" destId="{EFCA1EF4-ADB6-4B5D-BEB8-96C637070E26}" srcOrd="1" destOrd="0" presId="urn:microsoft.com/office/officeart/2009/layout/CirclePictureHierarchy"/>
    <dgm:cxn modelId="{1EC18FFC-C6B1-4C4E-94F5-1324E5B65AE2}" type="presParOf" srcId="{CFA78522-1075-40DC-8785-FCA48923B887}" destId="{D47C4074-5174-4DCD-8416-3B1CD8D8272D}" srcOrd="1" destOrd="0" presId="urn:microsoft.com/office/officeart/2009/layout/CirclePictureHierarchy"/>
    <dgm:cxn modelId="{1CBE15F5-770E-41D1-8CD4-ED5C0E925E85}" type="presParOf" srcId="{3B018AAF-3167-4A67-B475-F6CAD2AF9045}" destId="{D70C2D25-0BD6-498E-B4F0-3F5CE3DBD13D}" srcOrd="2" destOrd="0" presId="urn:microsoft.com/office/officeart/2009/layout/CirclePictureHierarchy"/>
    <dgm:cxn modelId="{29564FB2-A2D1-438C-A3E6-AFAC0E7BC2F2}" type="presParOf" srcId="{3B018AAF-3167-4A67-B475-F6CAD2AF9045}" destId="{625E2C80-5F17-4D9D-BBDA-86199978A269}" srcOrd="3" destOrd="0" presId="urn:microsoft.com/office/officeart/2009/layout/CirclePictureHierarchy"/>
    <dgm:cxn modelId="{D954107C-AB9B-4223-91BA-0E206D949ACD}" type="presParOf" srcId="{625E2C80-5F17-4D9D-BBDA-86199978A269}" destId="{32AAA5BC-F76D-47C0-9CCF-65C9DF386B8D}" srcOrd="0" destOrd="0" presId="urn:microsoft.com/office/officeart/2009/layout/CirclePictureHierarchy"/>
    <dgm:cxn modelId="{4EAB5905-CA55-4B1D-94FE-289B040708B5}" type="presParOf" srcId="{32AAA5BC-F76D-47C0-9CCF-65C9DF386B8D}" destId="{F67F8DC1-37F3-4A5A-8E38-A4819AB90837}" srcOrd="0" destOrd="0" presId="urn:microsoft.com/office/officeart/2009/layout/CirclePictureHierarchy"/>
    <dgm:cxn modelId="{1D1D6648-B3F8-4074-A724-4FD7C9184E4F}" type="presParOf" srcId="{32AAA5BC-F76D-47C0-9CCF-65C9DF386B8D}" destId="{91870818-8EDB-47FB-A2FF-91ED7ED64B77}" srcOrd="1" destOrd="0" presId="urn:microsoft.com/office/officeart/2009/layout/CirclePictureHierarchy"/>
    <dgm:cxn modelId="{3C8090FE-FC33-40D8-AD53-CA71E67F0A34}" type="presParOf" srcId="{625E2C80-5F17-4D9D-BBDA-86199978A269}" destId="{E08BBDCB-9A0A-4C29-BCE8-73069D4273D3}" srcOrd="1" destOrd="0" presId="urn:microsoft.com/office/officeart/2009/layout/CirclePictureHierarchy"/>
    <dgm:cxn modelId="{8CB65CCE-DC1E-4A84-9245-CFAE805D9C7E}" type="presParOf" srcId="{438FB3F4-FD81-4A20-87DF-EEDFA0A14B42}" destId="{08156753-40FB-4344-BBF0-EC4B99CA4364}" srcOrd="2" destOrd="0" presId="urn:microsoft.com/office/officeart/2009/layout/CirclePictureHierarchy"/>
    <dgm:cxn modelId="{7ADFD398-0301-4B89-80CF-B9FEAC662C1D}" type="presParOf" srcId="{438FB3F4-FD81-4A20-87DF-EEDFA0A14B42}" destId="{78400ABB-D9F8-4CC1-987F-1FA4562CF0D4}" srcOrd="3" destOrd="0" presId="urn:microsoft.com/office/officeart/2009/layout/CirclePictureHierarchy"/>
    <dgm:cxn modelId="{557663E4-BD04-43D7-8D63-C45E2E4FB8C0}" type="presParOf" srcId="{78400ABB-D9F8-4CC1-987F-1FA4562CF0D4}" destId="{6B98FDAC-F480-4DC1-A6C0-5D563A42C356}" srcOrd="0" destOrd="0" presId="urn:microsoft.com/office/officeart/2009/layout/CirclePictureHierarchy"/>
    <dgm:cxn modelId="{375E55C5-4D71-48E2-976B-28D83776E8D3}" type="presParOf" srcId="{6B98FDAC-F480-4DC1-A6C0-5D563A42C356}" destId="{A16DD472-3900-45A4-AEC1-6202E1BA7CA5}" srcOrd="0" destOrd="0" presId="urn:microsoft.com/office/officeart/2009/layout/CirclePictureHierarchy"/>
    <dgm:cxn modelId="{2EAC9252-CFC6-4A63-ADFB-0C7F62FB9CBF}" type="presParOf" srcId="{6B98FDAC-F480-4DC1-A6C0-5D563A42C356}" destId="{B48EF100-A3F0-4531-98FB-C7F41741DC09}" srcOrd="1" destOrd="0" presId="urn:microsoft.com/office/officeart/2009/layout/CirclePictureHierarchy"/>
    <dgm:cxn modelId="{3A7E83AE-A067-4634-AC5E-26060A939F17}" type="presParOf" srcId="{78400ABB-D9F8-4CC1-987F-1FA4562CF0D4}" destId="{B68E786B-A595-4357-818E-C236E3DC510D}" srcOrd="1" destOrd="0" presId="urn:microsoft.com/office/officeart/2009/layout/CirclePictureHierarchy"/>
    <dgm:cxn modelId="{0E53391D-0E71-47B8-9F45-95245641B49A}" type="presParOf" srcId="{B68E786B-A595-4357-818E-C236E3DC510D}" destId="{52B86D9B-A63D-4E92-91E0-877F8E05BAD4}" srcOrd="0" destOrd="0" presId="urn:microsoft.com/office/officeart/2009/layout/CirclePictureHierarchy"/>
    <dgm:cxn modelId="{B8617736-C385-402D-B773-D4A5C208803A}" type="presParOf" srcId="{B68E786B-A595-4357-818E-C236E3DC510D}" destId="{FD2C5233-573A-43BD-BD57-25EA28B58BD4}" srcOrd="1" destOrd="0" presId="urn:microsoft.com/office/officeart/2009/layout/CirclePictureHierarchy"/>
    <dgm:cxn modelId="{E0A6EA36-49F1-4FC0-BA51-E35BA021439C}" type="presParOf" srcId="{FD2C5233-573A-43BD-BD57-25EA28B58BD4}" destId="{1A3B83D5-C0F7-432B-BAC8-019E77B23E54}" srcOrd="0" destOrd="0" presId="urn:microsoft.com/office/officeart/2009/layout/CirclePictureHierarchy"/>
    <dgm:cxn modelId="{B06D36D3-6D3B-4BFB-A297-920728C8BABD}" type="presParOf" srcId="{1A3B83D5-C0F7-432B-BAC8-019E77B23E54}" destId="{C3914C49-E59B-459E-A707-88298D7059E8}" srcOrd="0" destOrd="0" presId="urn:microsoft.com/office/officeart/2009/layout/CirclePictureHierarchy"/>
    <dgm:cxn modelId="{F6A69CCD-8580-449E-A90B-EB3539C3CE28}" type="presParOf" srcId="{1A3B83D5-C0F7-432B-BAC8-019E77B23E54}" destId="{1F072A7E-9D57-414E-B460-003393F19B05}" srcOrd="1" destOrd="0" presId="urn:microsoft.com/office/officeart/2009/layout/CirclePictureHierarchy"/>
    <dgm:cxn modelId="{5782589B-DA68-435D-ABF9-D46E7BAB8D99}" type="presParOf" srcId="{FD2C5233-573A-43BD-BD57-25EA28B58BD4}" destId="{0AE00825-3B71-4922-A351-95EFEA221571}" srcOrd="1" destOrd="0" presId="urn:microsoft.com/office/officeart/2009/layout/CirclePictureHierarchy"/>
    <dgm:cxn modelId="{F489D6EE-0CE0-4CCD-92C3-36E37A5CFC80}" type="presParOf" srcId="{B68E786B-A595-4357-818E-C236E3DC510D}" destId="{D63A24ED-1604-41FA-9C24-6365EA752E3E}" srcOrd="2" destOrd="0" presId="urn:microsoft.com/office/officeart/2009/layout/CirclePictureHierarchy"/>
    <dgm:cxn modelId="{38833C62-9275-465E-855B-DB7C31E9BCEB}" type="presParOf" srcId="{B68E786B-A595-4357-818E-C236E3DC510D}" destId="{B8709EF0-5E68-4FCF-88E2-E590D1D6E347}" srcOrd="3" destOrd="0" presId="urn:microsoft.com/office/officeart/2009/layout/CirclePictureHierarchy"/>
    <dgm:cxn modelId="{9FFCDA00-9D26-4027-B407-8127C2375481}" type="presParOf" srcId="{B8709EF0-5E68-4FCF-88E2-E590D1D6E347}" destId="{79CCEF41-D346-4E19-A74F-CF386DE6B776}" srcOrd="0" destOrd="0" presId="urn:microsoft.com/office/officeart/2009/layout/CirclePictureHierarchy"/>
    <dgm:cxn modelId="{34231450-CF2A-4F4D-BCEC-31E18E969497}" type="presParOf" srcId="{79CCEF41-D346-4E19-A74F-CF386DE6B776}" destId="{A0A446CA-F122-4746-985E-961808CDE757}" srcOrd="0" destOrd="0" presId="urn:microsoft.com/office/officeart/2009/layout/CirclePictureHierarchy"/>
    <dgm:cxn modelId="{DD2B9929-C125-4A3B-A7B5-831F9ACFC0D5}" type="presParOf" srcId="{79CCEF41-D346-4E19-A74F-CF386DE6B776}" destId="{E75BC786-4A20-4434-922C-523FFD40779E}" srcOrd="1" destOrd="0" presId="urn:microsoft.com/office/officeart/2009/layout/CirclePictureHierarchy"/>
    <dgm:cxn modelId="{92DA6FEC-350D-42EA-9EE7-A794A0F97F24}" type="presParOf" srcId="{B8709EF0-5E68-4FCF-88E2-E590D1D6E347}" destId="{8D48CE98-9279-4AE8-9799-D31D2CB24D09}" srcOrd="1" destOrd="0" presId="urn:microsoft.com/office/officeart/2009/layout/CirclePictureHierarchy"/>
    <dgm:cxn modelId="{6D57FAEA-218C-4ABA-BB0A-DCA8E56D27EB}" type="presParOf" srcId="{BB8B84A4-F17E-4320-B9FE-A52C47A1E68E}" destId="{AE1478D7-472C-411D-9C13-C325E747501E}" srcOrd="2" destOrd="0" presId="urn:microsoft.com/office/officeart/2009/layout/CirclePictureHierarchy"/>
    <dgm:cxn modelId="{F45862E9-D69C-42F0-A292-814AE4C37F2C}" type="presParOf" srcId="{BB8B84A4-F17E-4320-B9FE-A52C47A1E68E}" destId="{F9CC22E4-EBFE-48E8-B089-5B732286FD0B}" srcOrd="3" destOrd="0" presId="urn:microsoft.com/office/officeart/2009/layout/CirclePictureHierarchy"/>
    <dgm:cxn modelId="{722EFC70-B3BB-40CB-BD73-413CB3180502}" type="presParOf" srcId="{F9CC22E4-EBFE-48E8-B089-5B732286FD0B}" destId="{2CB04BC8-1E31-4C8E-AC50-39AB6423DF98}" srcOrd="0" destOrd="0" presId="urn:microsoft.com/office/officeart/2009/layout/CirclePictureHierarchy"/>
    <dgm:cxn modelId="{E303F5B5-90B0-43B0-B0B5-01C30D0A6E5F}" type="presParOf" srcId="{2CB04BC8-1E31-4C8E-AC50-39AB6423DF98}" destId="{B3762E13-F31E-4575-9E99-CDDC87963A33}" srcOrd="0" destOrd="0" presId="urn:microsoft.com/office/officeart/2009/layout/CirclePictureHierarchy"/>
    <dgm:cxn modelId="{74930A0B-58C2-445A-8707-ED4867AECFB7}" type="presParOf" srcId="{2CB04BC8-1E31-4C8E-AC50-39AB6423DF98}" destId="{EA3607EF-5901-45CE-83C0-7DA47FFB3FDB}" srcOrd="1" destOrd="0" presId="urn:microsoft.com/office/officeart/2009/layout/CirclePictureHierarchy"/>
    <dgm:cxn modelId="{407F95B9-E518-4A56-8063-B9C4CE18AB3C}" type="presParOf" srcId="{F9CC22E4-EBFE-48E8-B089-5B732286FD0B}" destId="{9936D58C-6928-4C01-8D2F-095F905E90E6}" srcOrd="1" destOrd="0" presId="urn:microsoft.com/office/officeart/2009/layout/CirclePictureHierarchy"/>
    <dgm:cxn modelId="{BD53DCC5-66FD-4154-A980-0844CCB41DAA}" type="presParOf" srcId="{9936D58C-6928-4C01-8D2F-095F905E90E6}" destId="{93677B3C-522D-4BE4-ADF7-D08795FD580A}" srcOrd="0" destOrd="0" presId="urn:microsoft.com/office/officeart/2009/layout/CirclePictureHierarchy"/>
    <dgm:cxn modelId="{90ECD4D7-42BF-4188-B697-A07B022E478A}" type="presParOf" srcId="{9936D58C-6928-4C01-8D2F-095F905E90E6}" destId="{A752EB99-0E65-4A56-B8F0-D271B39C437B}" srcOrd="1" destOrd="0" presId="urn:microsoft.com/office/officeart/2009/layout/CirclePictureHierarchy"/>
    <dgm:cxn modelId="{A90504D1-B2AC-4C18-B5FE-E3C5E5B6FEF2}" type="presParOf" srcId="{A752EB99-0E65-4A56-B8F0-D271B39C437B}" destId="{C94885F7-29B3-4A7D-BE8B-93FA17E16D46}" srcOrd="0" destOrd="0" presId="urn:microsoft.com/office/officeart/2009/layout/CirclePictureHierarchy"/>
    <dgm:cxn modelId="{003C8BEA-67F3-4195-A540-CBBDA7CDC537}" type="presParOf" srcId="{C94885F7-29B3-4A7D-BE8B-93FA17E16D46}" destId="{0DD41917-33E8-4B8B-9A49-9CFBA6972946}" srcOrd="0" destOrd="0" presId="urn:microsoft.com/office/officeart/2009/layout/CirclePictureHierarchy"/>
    <dgm:cxn modelId="{964F4CEF-328A-4A25-87E3-601756A1F806}" type="presParOf" srcId="{C94885F7-29B3-4A7D-BE8B-93FA17E16D46}" destId="{A5627F98-EA55-4C36-8BED-4BCD8E7DB39C}" srcOrd="1" destOrd="0" presId="urn:microsoft.com/office/officeart/2009/layout/CirclePictureHierarchy"/>
    <dgm:cxn modelId="{461C115A-F9A8-40F7-9C72-A0BF3A1C4773}" type="presParOf" srcId="{A752EB99-0E65-4A56-B8F0-D271B39C437B}" destId="{2A4BB132-928B-469F-98E2-A4F46BBA4EBB}" srcOrd="1" destOrd="0" presId="urn:microsoft.com/office/officeart/2009/layout/CirclePictureHierarchy"/>
    <dgm:cxn modelId="{98EE4920-1595-499C-906F-A596D88C19AD}" type="presParOf" srcId="{2A4BB132-928B-469F-98E2-A4F46BBA4EBB}" destId="{BCC2E990-5E4D-4725-9FB5-449D75068C6A}" srcOrd="0" destOrd="0" presId="urn:microsoft.com/office/officeart/2009/layout/CirclePictureHierarchy"/>
    <dgm:cxn modelId="{CDAFE7DB-BA5D-458C-BCE4-E1E64E9C4993}" type="presParOf" srcId="{2A4BB132-928B-469F-98E2-A4F46BBA4EBB}" destId="{8DF80FD7-67CB-4F73-9454-0A5808DA6414}" srcOrd="1" destOrd="0" presId="urn:microsoft.com/office/officeart/2009/layout/CirclePictureHierarchy"/>
    <dgm:cxn modelId="{A106344E-CBD9-4636-928D-56B4B737E75A}" type="presParOf" srcId="{8DF80FD7-67CB-4F73-9454-0A5808DA6414}" destId="{B802912B-EBA5-424E-8304-0E03488FADD2}" srcOrd="0" destOrd="0" presId="urn:microsoft.com/office/officeart/2009/layout/CirclePictureHierarchy"/>
    <dgm:cxn modelId="{DA11B05A-6CC2-438B-9616-81CAA653043A}" type="presParOf" srcId="{B802912B-EBA5-424E-8304-0E03488FADD2}" destId="{BBBF6873-8C8C-4E0F-8293-D692C2E62FCD}" srcOrd="0" destOrd="0" presId="urn:microsoft.com/office/officeart/2009/layout/CirclePictureHierarchy"/>
    <dgm:cxn modelId="{3B3D4F65-0473-42D6-BFAC-8CC75D99C8BE}" type="presParOf" srcId="{B802912B-EBA5-424E-8304-0E03488FADD2}" destId="{85973679-8763-4E7E-BC7C-09701DF4FD0B}" srcOrd="1" destOrd="0" presId="urn:microsoft.com/office/officeart/2009/layout/CirclePictureHierarchy"/>
    <dgm:cxn modelId="{7919DE05-9A09-4BEE-A900-EF07E20391B6}" type="presParOf" srcId="{8DF80FD7-67CB-4F73-9454-0A5808DA6414}" destId="{D51656BA-E606-4374-AB26-5F30F7578A59}" srcOrd="1" destOrd="0" presId="urn:microsoft.com/office/officeart/2009/layout/CirclePictureHierarchy"/>
    <dgm:cxn modelId="{B06BFEE5-DE8A-41C1-81FE-245301A054B7}" type="presParOf" srcId="{2A4BB132-928B-469F-98E2-A4F46BBA4EBB}" destId="{E19387BC-B8B9-41E9-B07E-BC0080C111C8}" srcOrd="2" destOrd="0" presId="urn:microsoft.com/office/officeart/2009/layout/CirclePictureHierarchy"/>
    <dgm:cxn modelId="{D6D9147A-E1DB-4388-9D75-EC2BB0BDD5B9}" type="presParOf" srcId="{2A4BB132-928B-469F-98E2-A4F46BBA4EBB}" destId="{BC2E472E-3CD3-4A0C-A9AC-4E85FC753FFA}" srcOrd="3" destOrd="0" presId="urn:microsoft.com/office/officeart/2009/layout/CirclePictureHierarchy"/>
    <dgm:cxn modelId="{525272E4-3468-4FA1-8C7C-9B8277B2FDCF}" type="presParOf" srcId="{BC2E472E-3CD3-4A0C-A9AC-4E85FC753FFA}" destId="{42E7BE17-3727-4054-AA54-62B1D5A8A98D}" srcOrd="0" destOrd="0" presId="urn:microsoft.com/office/officeart/2009/layout/CirclePictureHierarchy"/>
    <dgm:cxn modelId="{D5396731-6CBE-42AB-8A90-05E30C4D23DC}" type="presParOf" srcId="{42E7BE17-3727-4054-AA54-62B1D5A8A98D}" destId="{D5047ABA-7E1D-4542-9999-66EF1EBAB43B}" srcOrd="0" destOrd="0" presId="urn:microsoft.com/office/officeart/2009/layout/CirclePictureHierarchy"/>
    <dgm:cxn modelId="{A35DDD27-CCC6-40C1-86C0-835422C3D791}" type="presParOf" srcId="{42E7BE17-3727-4054-AA54-62B1D5A8A98D}" destId="{62320580-EA88-4008-BF5D-FFD435526F0C}" srcOrd="1" destOrd="0" presId="urn:microsoft.com/office/officeart/2009/layout/CirclePictureHierarchy"/>
    <dgm:cxn modelId="{B3F48A13-30BE-49CA-8BE8-DF52600E224C}" type="presParOf" srcId="{BC2E472E-3CD3-4A0C-A9AC-4E85FC753FFA}" destId="{D922F047-439D-4549-AEA0-E1F174F533EE}" srcOrd="1" destOrd="0" presId="urn:microsoft.com/office/officeart/2009/layout/CirclePictureHierarchy"/>
    <dgm:cxn modelId="{95D0D56B-99B2-484A-B77E-5C4439C90F4C}" type="presParOf" srcId="{9936D58C-6928-4C01-8D2F-095F905E90E6}" destId="{EA0F6524-7A79-40F6-9451-9EDE2452AFA5}" srcOrd="2" destOrd="0" presId="urn:microsoft.com/office/officeart/2009/layout/CirclePictureHierarchy"/>
    <dgm:cxn modelId="{07B78F3E-F024-4880-9CC6-384721761DBD}" type="presParOf" srcId="{9936D58C-6928-4C01-8D2F-095F905E90E6}" destId="{025F9975-C862-4ABE-B46B-398F62E0FBD2}" srcOrd="3" destOrd="0" presId="urn:microsoft.com/office/officeart/2009/layout/CirclePictureHierarchy"/>
    <dgm:cxn modelId="{5FDF7D6F-36CC-4361-9BAD-32D43A77F6F3}" type="presParOf" srcId="{025F9975-C862-4ABE-B46B-398F62E0FBD2}" destId="{7915BF8D-8628-4844-9F08-EE67561DE3F3}" srcOrd="0" destOrd="0" presId="urn:microsoft.com/office/officeart/2009/layout/CirclePictureHierarchy"/>
    <dgm:cxn modelId="{11716E21-1070-4881-BE94-B69D4685094A}" type="presParOf" srcId="{7915BF8D-8628-4844-9F08-EE67561DE3F3}" destId="{82C9CB07-677B-4A02-946E-1EF100F8A217}" srcOrd="0" destOrd="0" presId="urn:microsoft.com/office/officeart/2009/layout/CirclePictureHierarchy"/>
    <dgm:cxn modelId="{25FA6A5D-A174-4577-A222-8846949E4F5F}" type="presParOf" srcId="{7915BF8D-8628-4844-9F08-EE67561DE3F3}" destId="{E0C860C4-692F-4939-B785-8D86014FE4CB}" srcOrd="1" destOrd="0" presId="urn:microsoft.com/office/officeart/2009/layout/CirclePictureHierarchy"/>
    <dgm:cxn modelId="{35754241-063D-44CE-AB88-38C4EE2C03A3}" type="presParOf" srcId="{025F9975-C862-4ABE-B46B-398F62E0FBD2}" destId="{0194D4F8-BC01-4FCD-BEA5-CC88629CB4C3}" srcOrd="1" destOrd="0" presId="urn:microsoft.com/office/officeart/2009/layout/CirclePictureHierarchy"/>
    <dgm:cxn modelId="{ACB07650-1099-42B5-816A-7C4E1C57C90E}" type="presParOf" srcId="{0194D4F8-BC01-4FCD-BEA5-CC88629CB4C3}" destId="{E939E147-60DB-4E65-B4DC-E86372E32F4D}" srcOrd="0" destOrd="0" presId="urn:microsoft.com/office/officeart/2009/layout/CirclePictureHierarchy"/>
    <dgm:cxn modelId="{24276234-69E8-447D-BBD2-EFFC450A35BB}" type="presParOf" srcId="{0194D4F8-BC01-4FCD-BEA5-CC88629CB4C3}" destId="{FA555F1C-A602-4E5D-8B75-4156B8757AE9}" srcOrd="1" destOrd="0" presId="urn:microsoft.com/office/officeart/2009/layout/CirclePictureHierarchy"/>
    <dgm:cxn modelId="{E0DF3D0E-2974-423F-829E-BCAEA3DF6061}" type="presParOf" srcId="{FA555F1C-A602-4E5D-8B75-4156B8757AE9}" destId="{4E82678E-B07B-49E7-8033-4686FF15E6B9}" srcOrd="0" destOrd="0" presId="urn:microsoft.com/office/officeart/2009/layout/CirclePictureHierarchy"/>
    <dgm:cxn modelId="{FBAEA5C1-0F6B-401A-B73C-CD10F68E3B88}" type="presParOf" srcId="{4E82678E-B07B-49E7-8033-4686FF15E6B9}" destId="{4E95A86E-1201-4D4A-AA96-757FD53FE2A3}" srcOrd="0" destOrd="0" presId="urn:microsoft.com/office/officeart/2009/layout/CirclePictureHierarchy"/>
    <dgm:cxn modelId="{AFE4D90A-7AEF-423F-97DE-3F53319BCA0D}" type="presParOf" srcId="{4E82678E-B07B-49E7-8033-4686FF15E6B9}" destId="{A059CE4B-AA7A-42AB-AE05-0D16A406B7B0}" srcOrd="1" destOrd="0" presId="urn:microsoft.com/office/officeart/2009/layout/CirclePictureHierarchy"/>
    <dgm:cxn modelId="{2CEC3EB5-4365-48A4-B4CE-70484F2C579D}" type="presParOf" srcId="{FA555F1C-A602-4E5D-8B75-4156B8757AE9}" destId="{D47ED285-811E-4CAA-A6B2-33A715937634}" srcOrd="1" destOrd="0" presId="urn:microsoft.com/office/officeart/2009/layout/CirclePictureHierarchy"/>
    <dgm:cxn modelId="{B7846D10-9DC4-4D0A-8FF1-FDC7B2AA95FD}" type="presParOf" srcId="{0194D4F8-BC01-4FCD-BEA5-CC88629CB4C3}" destId="{3BB48010-EF53-4A16-891A-98FC57BD744F}" srcOrd="2" destOrd="0" presId="urn:microsoft.com/office/officeart/2009/layout/CirclePictureHierarchy"/>
    <dgm:cxn modelId="{7DB40AF5-19AE-4297-BA7C-8E62DB05AF41}" type="presParOf" srcId="{0194D4F8-BC01-4FCD-BEA5-CC88629CB4C3}" destId="{124F42AC-B78C-400B-B4C6-69EB52550D87}" srcOrd="3" destOrd="0" presId="urn:microsoft.com/office/officeart/2009/layout/CirclePictureHierarchy"/>
    <dgm:cxn modelId="{01149E02-F153-49EA-BF53-858EA1E2836F}" type="presParOf" srcId="{124F42AC-B78C-400B-B4C6-69EB52550D87}" destId="{586FDA92-9B92-4664-96A0-5125005E7667}" srcOrd="0" destOrd="0" presId="urn:microsoft.com/office/officeart/2009/layout/CirclePictureHierarchy"/>
    <dgm:cxn modelId="{83745C5B-F3AB-4F40-9E3F-91393AC69ABB}" type="presParOf" srcId="{586FDA92-9B92-4664-96A0-5125005E7667}" destId="{97B8E174-F310-40A2-B4E4-171AC1ECCCE5}" srcOrd="0" destOrd="0" presId="urn:microsoft.com/office/officeart/2009/layout/CirclePictureHierarchy"/>
    <dgm:cxn modelId="{C1DACB5B-6DCA-427D-8AB4-F16B3AF7EB45}" type="presParOf" srcId="{586FDA92-9B92-4664-96A0-5125005E7667}" destId="{31E5435F-00EA-460B-A5B5-CF789FDCDC5F}" srcOrd="1" destOrd="0" presId="urn:microsoft.com/office/officeart/2009/layout/CirclePictureHierarchy"/>
    <dgm:cxn modelId="{C93EF48A-F2D5-4970-98FD-366AC85A656C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b="1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endParaRPr lang="en-US" dirty="0"/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endParaRPr lang="en-US" dirty="0"/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A22AE5E5-B051-468D-9F2F-A9CF1AD46E55}" type="presOf" srcId="{B90CB3B0-8AE3-4A6B-85F8-D101A845D883}" destId="{4E858FEC-8EAD-4F57-9EA8-B87E6867E323}" srcOrd="0" destOrd="0" presId="urn:microsoft.com/office/officeart/2009/layout/CirclePictureHierarchy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469B7F01-D061-4B34-A3EC-0960923AD6F2}" type="presOf" srcId="{63029987-6ED3-4DD1-88A2-918E17952C6D}" destId="{0D6D41EF-69CD-4AA1-8EF8-C22C03F0DF99}" srcOrd="0" destOrd="0" presId="urn:microsoft.com/office/officeart/2009/layout/CirclePictureHierarchy"/>
    <dgm:cxn modelId="{3CAC4D54-9083-4639-A893-150590B36838}" type="presOf" srcId="{A9212B1A-CD1F-40B2-8E98-9DE7210C47AD}" destId="{52B86D9B-A63D-4E92-91E0-877F8E05BAD4}" srcOrd="0" destOrd="0" presId="urn:microsoft.com/office/officeart/2009/layout/CirclePictureHierarchy"/>
    <dgm:cxn modelId="{23AAEC94-2ED7-4943-A97F-BD9F10199399}" type="presOf" srcId="{A57BEF13-2494-4482-B664-2C888A71E794}" destId="{BA17A1A6-5E66-4DBD-B51F-8CC7E13D593B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50873578-F18E-408F-9E0C-667422F8094E}" type="presOf" srcId="{8449F901-E5CC-48EA-B570-A43E0F51DA2C}" destId="{1F072A7E-9D57-414E-B460-003393F19B05}" srcOrd="0" destOrd="0" presId="urn:microsoft.com/office/officeart/2009/layout/CirclePictureHierarchy"/>
    <dgm:cxn modelId="{8B38891C-7B0B-4309-942E-936E0B3F48AF}" type="presOf" srcId="{6B5E4D15-D953-4A48-BB06-BB2BB5F2B4C6}" destId="{960D0F08-AF1D-45DD-BBAB-0053AECD547D}" srcOrd="0" destOrd="0" presId="urn:microsoft.com/office/officeart/2009/layout/CirclePictureHierarchy"/>
    <dgm:cxn modelId="{2FD90833-3348-4FB6-919A-06F9D9D874CA}" type="presOf" srcId="{851AF401-F4D9-4AE1-863E-D57828BAD3C0}" destId="{E939E147-60DB-4E65-B4DC-E86372E32F4D}" srcOrd="0" destOrd="0" presId="urn:microsoft.com/office/officeart/2009/layout/CirclePictureHierarchy"/>
    <dgm:cxn modelId="{AA7B753A-9E17-42E6-BD86-4387C73B1039}" type="presOf" srcId="{76DF43B2-B004-4831-9092-13471F55DCA1}" destId="{EFCA1EF4-ADB6-4B5D-BEB8-96C637070E26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D04FE856-F6B2-4F77-8A9D-20DA10E633D2}" type="presOf" srcId="{5D62C8FA-DDC4-4DE5-8695-0422E957B8DD}" destId="{DD1B62F2-B731-4AB1-A966-F866B1897AD3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312B647C-9548-47F1-833F-83D0BD06A4A4}" type="presOf" srcId="{B69F9883-5301-463B-8331-1E3CE05FAB49}" destId="{8D06B218-6DD6-49A6-A4AF-2FEE81DC5214}" srcOrd="0" destOrd="0" presId="urn:microsoft.com/office/officeart/2009/layout/CirclePictureHierarchy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312E2843-ECEA-42C3-B260-7F10531F03DA}" type="presOf" srcId="{BC1BC9DF-D1FD-4F20-BE39-2BCE848185E6}" destId="{1C6C0608-21BE-421F-AE5F-C5BD7EE4E7A9}" srcOrd="0" destOrd="0" presId="urn:microsoft.com/office/officeart/2009/layout/CirclePictureHierarchy"/>
    <dgm:cxn modelId="{49CB39E6-3319-44F5-804C-E8A2425008B5}" type="presOf" srcId="{03F5E5D2-5B22-4C63-8629-CF1C17A67FAE}" destId="{89B1E28D-2C35-4CF3-917B-EEA4B65D5E8D}" srcOrd="0" destOrd="0" presId="urn:microsoft.com/office/officeart/2009/layout/CirclePictureHierarchy"/>
    <dgm:cxn modelId="{A4375970-B2EE-4C82-99CB-0251089EBE5F}" type="presOf" srcId="{2959981F-83BB-48AB-8278-D6370941F37A}" destId="{2599F189-860B-4EAF-8872-5E39F16F3145}" srcOrd="0" destOrd="0" presId="urn:microsoft.com/office/officeart/2009/layout/CirclePictureHierarchy"/>
    <dgm:cxn modelId="{4CB85234-ACA5-478F-85A4-57CF19C9CF23}" type="presOf" srcId="{4CACBD67-1E65-4E88-82EF-326EDD58B021}" destId="{795E1404-0D91-483C-8628-6FDCDF052835}" srcOrd="0" destOrd="0" presId="urn:microsoft.com/office/officeart/2009/layout/CirclePictureHierarchy"/>
    <dgm:cxn modelId="{5F12145D-BCA0-42F2-8A4F-AF6684BDC17D}" type="presOf" srcId="{D413ED19-C2CA-4DA6-B9A0-7A35C560CE03}" destId="{32EC395F-3458-41D6-AFE0-E1928A542F64}" srcOrd="0" destOrd="0" presId="urn:microsoft.com/office/officeart/2009/layout/CirclePictureHierarchy"/>
    <dgm:cxn modelId="{A580B8F9-B44B-4EEF-A6C6-1CD9B2E2C3AD}" type="presOf" srcId="{49006558-AA95-4135-80F3-02D4BD8C43B2}" destId="{EA3607EF-5901-45CE-83C0-7DA47FFB3FDB}" srcOrd="0" destOrd="0" presId="urn:microsoft.com/office/officeart/2009/layout/CirclePictureHierarchy"/>
    <dgm:cxn modelId="{9EBF3419-F79F-483D-B072-BFFE182DED24}" type="presOf" srcId="{737A4A07-9DEC-44DC-9BEF-563A49B47A7D}" destId="{AE1478D7-472C-411D-9C13-C325E747501E}" srcOrd="0" destOrd="0" presId="urn:microsoft.com/office/officeart/2009/layout/CirclePictureHierarchy"/>
    <dgm:cxn modelId="{97ACC26B-0289-47A9-9AFB-53C998221925}" type="presOf" srcId="{4AC14343-209F-4429-B1AD-904990352D54}" destId="{A059CE4B-AA7A-42AB-AE05-0D16A406B7B0}" srcOrd="0" destOrd="0" presId="urn:microsoft.com/office/officeart/2009/layout/CirclePictureHierarchy"/>
    <dgm:cxn modelId="{A6CE7075-196F-423F-AC7A-C783A4BD4515}" type="presOf" srcId="{73B72235-5F59-496D-AEC9-DCFA4DF10A25}" destId="{D51447AD-B293-4007-9FA0-93843EE6AE03}" srcOrd="0" destOrd="0" presId="urn:microsoft.com/office/officeart/2009/layout/CirclePictureHierarchy"/>
    <dgm:cxn modelId="{2A8C2937-A02D-4CEE-891D-147DC2287F9C}" type="presOf" srcId="{93EED3C6-6F03-473F-9E37-1799E5C94F5F}" destId="{CCAD29B0-E769-4709-817B-471075EAB078}" srcOrd="0" destOrd="0" presId="urn:microsoft.com/office/officeart/2009/layout/CirclePictureHierarchy"/>
    <dgm:cxn modelId="{4AE1100B-EE41-4A3E-9899-61775633E6C7}" type="presOf" srcId="{2C695D00-E87D-4068-9E94-31FBF34447F7}" destId="{E75BC786-4A20-4434-922C-523FFD40779E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AC0531A9-AFD2-4F44-BE1C-52D8ACF83135}" type="presOf" srcId="{0B764F11-7D6A-47A3-BC5F-10C044EF0C9C}" destId="{BCC2E990-5E4D-4725-9FB5-449D75068C6A}" srcOrd="0" destOrd="0" presId="urn:microsoft.com/office/officeart/2009/layout/CirclePictureHierarchy"/>
    <dgm:cxn modelId="{54216B74-C37D-49BC-9704-7B2A939B3AE3}" type="presOf" srcId="{496ECB16-BCF6-4C85-B373-D9919D38DEE9}" destId="{31E5435F-00EA-460B-A5B5-CF789FDCDC5F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A3419DD7-5E7D-4556-B122-82B3BD602E54}" type="presOf" srcId="{6A8C47DA-636E-408B-B7D6-12A2B7CF1595}" destId="{B48EF100-A3F0-4531-98FB-C7F41741DC09}" srcOrd="0" destOrd="0" presId="urn:microsoft.com/office/officeart/2009/layout/CirclePictureHierarchy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6E203851-2120-43AF-976B-9FE0C4E761A9}" type="presOf" srcId="{9921BB23-1428-447B-929E-D89A4B176D28}" destId="{FC7ED1C6-2004-44BE-AF46-5B8FA387ECD5}" srcOrd="0" destOrd="0" presId="urn:microsoft.com/office/officeart/2009/layout/CirclePictureHierarchy"/>
    <dgm:cxn modelId="{6AA0326D-D3D9-42BC-9BB0-191C34B5BD3D}" type="presOf" srcId="{882EC84F-58FC-44BB-9920-E7553DB28E17}" destId="{91870818-8EDB-47FB-A2FF-91ED7ED64B77}" srcOrd="0" destOrd="0" presId="urn:microsoft.com/office/officeart/2009/layout/CirclePictureHierarchy"/>
    <dgm:cxn modelId="{F3BF5042-84BD-4412-9C7D-6AEC9BD398C2}" type="presOf" srcId="{D5B28134-BC47-4BFA-BFA2-98E1E72A54F1}" destId="{3BB48010-EF53-4A16-891A-98FC57BD744F}" srcOrd="0" destOrd="0" presId="urn:microsoft.com/office/officeart/2009/layout/CirclePictureHierarchy"/>
    <dgm:cxn modelId="{A52CA0BC-6AF8-4F15-B67A-0721282D7DDC}" type="presOf" srcId="{9F155B8A-DCD6-41FD-970D-B62B2FD3CA91}" destId="{1AFA1DFA-94C0-4AC4-B5CA-8EBD0CD8536C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E9CCCE3E-E97F-4914-97F4-37A0357B812F}" type="presOf" srcId="{FE69829B-0DAE-40D6-9F2C-D842A7030A6D}" destId="{706C4909-CC5D-408E-876E-0F32AF2A8957}" srcOrd="0" destOrd="0" presId="urn:microsoft.com/office/officeart/2009/layout/CirclePictureHierarchy"/>
    <dgm:cxn modelId="{24AB4B60-69F5-4739-AA06-76382057775C}" type="presOf" srcId="{D105956A-295B-4573-A5D9-B970129CB658}" destId="{92AC4F8F-A9C6-4B53-9629-84BBB18912E3}" srcOrd="0" destOrd="0" presId="urn:microsoft.com/office/officeart/2009/layout/CirclePictureHierarchy"/>
    <dgm:cxn modelId="{97B55769-CF70-49C5-B716-018F5CDEE1F1}" type="presOf" srcId="{D4697E40-31F0-47AE-8CA8-3C2356BC01C8}" destId="{215E4794-C47B-4B8D-8DB2-F7285D893B5F}" srcOrd="0" destOrd="0" presId="urn:microsoft.com/office/officeart/2009/layout/CirclePictureHierarchy"/>
    <dgm:cxn modelId="{68A38325-37A7-4AA7-B917-3F014354149D}" type="presOf" srcId="{8E472CBA-D8E7-488C-8FB2-AA2C87BBD677}" destId="{68FB6A0F-F29B-4CA8-917A-E004201E4639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1EC26872-7513-4DB4-976D-C9CCAF38D84E}" type="presOf" srcId="{9AFAFD22-EAF9-4D29-B6C1-9997356F4608}" destId="{61E5EB99-1EE1-470E-AD8A-C9DF2B998905}" srcOrd="0" destOrd="0" presId="urn:microsoft.com/office/officeart/2009/layout/CirclePictureHierarchy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05D0E68F-9F18-4CD5-9947-426CCCE2F768}" type="presOf" srcId="{867BF6FE-F1D0-4689-8242-84591457DFCB}" destId="{4298BBB7-5BE4-40E1-8595-6322B0578239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90775B04-19B5-4AF3-8F59-4DA1A68D156F}" type="presOf" srcId="{0E2B0E44-7FD9-45FC-8D0C-690F8FEABFE1}" destId="{D63A24ED-1604-41FA-9C24-6365EA752E3E}" srcOrd="0" destOrd="0" presId="urn:microsoft.com/office/officeart/2009/layout/CirclePictureHierarchy"/>
    <dgm:cxn modelId="{F5662354-5512-46C0-BD23-FE445F060E9E}" type="presOf" srcId="{C0C9BFD0-561B-461D-8281-0B68B59341B1}" destId="{74FF5EF3-0E90-435C-9CEF-4C0C7A5DF243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ACB9FAF3-D9DE-4007-8315-8F87E8EBA469}" type="presOf" srcId="{DBF3B3E8-84A9-48E8-9701-19380853F600}" destId="{E93E3D9F-9201-4B90-90FB-66623D8819CD}" srcOrd="0" destOrd="0" presId="urn:microsoft.com/office/officeart/2009/layout/CirclePictureHierarchy"/>
    <dgm:cxn modelId="{C3D133CC-5B4E-4691-9DC3-BD7DC9616106}" type="presOf" srcId="{A2996F97-87A2-4569-8A73-2BC4B731FC98}" destId="{904C5BE6-ECE8-46E6-8A00-71B0D33AE917}" srcOrd="0" destOrd="0" presId="urn:microsoft.com/office/officeart/2009/layout/CirclePictureHierarchy"/>
    <dgm:cxn modelId="{16F4F85D-D813-4DDE-918C-BA20CD16DF92}" type="presOf" srcId="{9EECF1B1-9976-444E-917D-857D6E5FB923}" destId="{08156753-40FB-4344-BBF0-EC4B99CA4364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8E107A1D-54F9-41D5-A2CD-775F9F3C269F}" type="presOf" srcId="{F7589CAC-E912-40EE-BF2E-7ADD9D510482}" destId="{85973679-8763-4E7E-BC7C-09701DF4FD0B}" srcOrd="0" destOrd="0" presId="urn:microsoft.com/office/officeart/2009/layout/CirclePictureHierarchy"/>
    <dgm:cxn modelId="{2EB4BB96-1285-4A05-9F18-58DAF707ED61}" type="presOf" srcId="{392FA23E-2AD5-4615-BFCD-5492DD5E5987}" destId="{E0C860C4-692F-4939-B785-8D86014FE4CB}" srcOrd="0" destOrd="0" presId="urn:microsoft.com/office/officeart/2009/layout/CirclePictureHierarchy"/>
    <dgm:cxn modelId="{A758DEA8-8887-434D-91A7-ECD85386DFD6}" type="presOf" srcId="{59DEB7D1-C787-4478-B6B5-CE379A8C46F1}" destId="{EA0F6524-7A79-40F6-9451-9EDE2452AFA5}" srcOrd="0" destOrd="0" presId="urn:microsoft.com/office/officeart/2009/layout/CirclePictureHierarchy"/>
    <dgm:cxn modelId="{86CF06F2-CBFA-4907-8785-4C995E33AE92}" type="presOf" srcId="{7AB91756-40B8-4925-A6AC-0E18F8964D2F}" destId="{B92AFA27-AE1A-49FB-8CC8-EA5E758C72F3}" srcOrd="0" destOrd="0" presId="urn:microsoft.com/office/officeart/2009/layout/CirclePictureHierarchy"/>
    <dgm:cxn modelId="{56E66B5B-9C3D-4031-898A-7F5A56DF335B}" type="presOf" srcId="{87875F6A-CF70-4274-8FCD-E271B15A1DB6}" destId="{A5627F98-EA55-4C36-8BED-4BCD8E7DB39C}" srcOrd="0" destOrd="0" presId="urn:microsoft.com/office/officeart/2009/layout/CirclePictureHierarchy"/>
    <dgm:cxn modelId="{1AA06954-6F3C-43E4-BEA9-173799ACF3C6}" type="presOf" srcId="{141ED762-5A88-4E3A-825D-56AED473737B}" destId="{23CAEF7E-E36C-4294-AB96-3B66238648C9}" srcOrd="0" destOrd="0" presId="urn:microsoft.com/office/officeart/2009/layout/CirclePictureHierarchy"/>
    <dgm:cxn modelId="{8F989705-17BE-405F-91A8-235568DB3283}" type="presOf" srcId="{74169B70-5C80-4696-959D-0257CFC41D53}" destId="{FF99AEF1-DD67-4001-98BC-D55C76D8485C}" srcOrd="0" destOrd="0" presId="urn:microsoft.com/office/officeart/2009/layout/CirclePictureHierarchy"/>
    <dgm:cxn modelId="{ABE4E9A7-86DF-4B7C-8189-A3853D357FAC}" type="presOf" srcId="{750D7FFF-08AD-4F60-A51D-CF10EED5BC24}" destId="{C77B6389-9446-4D1A-902B-C5BD221193E0}" srcOrd="0" destOrd="0" presId="urn:microsoft.com/office/officeart/2009/layout/CirclePictureHierarchy"/>
    <dgm:cxn modelId="{73974B81-9222-445B-B757-B81D2A7BDEF4}" type="presOf" srcId="{0C2EAD6D-749E-427B-AAD7-1C7688F2F337}" destId="{8D5B6F23-42C4-4156-A7ED-1C078C96DA89}" srcOrd="0" destOrd="0" presId="urn:microsoft.com/office/officeart/2009/layout/CirclePictureHierarchy"/>
    <dgm:cxn modelId="{E3567282-A0DA-45F5-8029-6FEC36C3E7BB}" type="presOf" srcId="{F031D871-A28F-4761-966A-A246F6879653}" destId="{6314B4DE-8F62-498A-BE7B-6B08C3663C7A}" srcOrd="0" destOrd="0" presId="urn:microsoft.com/office/officeart/2009/layout/CirclePictureHierarchy"/>
    <dgm:cxn modelId="{3639E266-9F32-4216-BF54-C219A585C8C0}" type="presOf" srcId="{463C34F4-2D84-46E3-9D90-24AA49D5B285}" destId="{73387A1D-2043-4D16-BDB7-7FC213875391}" srcOrd="0" destOrd="0" presId="urn:microsoft.com/office/officeart/2009/layout/CirclePictureHierarchy"/>
    <dgm:cxn modelId="{E453F9B6-3CC0-4539-8A6E-D2AE3090869E}" type="presOf" srcId="{C4541132-7BA0-4F10-A5BB-2E5D0FAC5F8B}" destId="{93677B3C-522D-4BE4-ADF7-D08795FD580A}" srcOrd="0" destOrd="0" presId="urn:microsoft.com/office/officeart/2009/layout/CirclePictureHierarchy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ADB61B18-E0C1-4000-8006-329B8F7E4BA0}" type="presOf" srcId="{C8E7CBCA-3E5F-4825-9C81-8FB831E0903D}" destId="{EB56EACB-0FC3-4A9B-87FC-6A374548C10B}" srcOrd="0" destOrd="0" presId="urn:microsoft.com/office/officeart/2009/layout/CirclePictureHierarchy"/>
    <dgm:cxn modelId="{F846C3F2-C167-4526-A98B-D41A7F610B38}" type="presOf" srcId="{C8CD8B49-8EB9-43B0-B9AA-1CD13510A67F}" destId="{CACB97F0-DC67-49BC-81EC-9B8F7D223B1D}" srcOrd="0" destOrd="0" presId="urn:microsoft.com/office/officeart/2009/layout/CirclePictureHierarchy"/>
    <dgm:cxn modelId="{052DBAC6-6917-4B9E-985B-AC60278F696A}" type="presOf" srcId="{6A4FB061-3E55-46A8-810C-3DE2C7CFDE7B}" destId="{06E37C29-732C-4476-A455-E65282F15B9C}" srcOrd="0" destOrd="0" presId="urn:microsoft.com/office/officeart/2009/layout/CirclePictureHierarchy"/>
    <dgm:cxn modelId="{F660AF4F-FB08-4B11-BDB2-B155C7DB97A8}" type="presOf" srcId="{F23F9330-D5E2-43EC-9920-36CFFB0A03DD}" destId="{96536A3E-1AB9-4720-AD92-7CC31F78A117}" srcOrd="0" destOrd="0" presId="urn:microsoft.com/office/officeart/2009/layout/CirclePictureHierarchy"/>
    <dgm:cxn modelId="{FB6B443B-54E9-4144-9FFA-2CEF4D5DEFD0}" type="presOf" srcId="{5C699394-9F4E-4806-978D-7C01657F1A54}" destId="{D506F375-1991-428C-ACC6-6C520765ACBA}" srcOrd="0" destOrd="0" presId="urn:microsoft.com/office/officeart/2009/layout/CirclePictureHierarchy"/>
    <dgm:cxn modelId="{2D7AF4FB-CE88-4CE2-8B14-E00641CF87AE}" type="presOf" srcId="{32D25271-4E31-48E0-A418-EDD40524987E}" destId="{62320580-EA88-4008-BF5D-FFD435526F0C}" srcOrd="0" destOrd="0" presId="urn:microsoft.com/office/officeart/2009/layout/CirclePictureHierarchy"/>
    <dgm:cxn modelId="{59B8DC58-3615-4D45-AC9E-BE929D11FFDA}" type="presOf" srcId="{D6B41CFE-7513-4C6F-A67B-86A9739B6350}" destId="{F4536506-CF41-4E20-9635-0137E868B3D3}" srcOrd="0" destOrd="0" presId="urn:microsoft.com/office/officeart/2009/layout/CirclePictureHierarchy"/>
    <dgm:cxn modelId="{C2409458-52EF-4E1B-BAF4-805B18D070D2}" type="presOf" srcId="{1C97292C-94FC-4847-8A78-004694AA64EF}" destId="{E19387BC-B8B9-41E9-B07E-BC0080C111C8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0FC895B2-4649-409D-8E1A-2AA3DA0FFDB9}" type="presOf" srcId="{8BE7B786-B08E-4CC6-B37B-1E5AA5E099E1}" destId="{FDE145C8-5501-4C05-8AEE-1573D9595960}" srcOrd="0" destOrd="0" presId="urn:microsoft.com/office/officeart/2009/layout/CirclePictureHierarchy"/>
    <dgm:cxn modelId="{38E83A77-359F-4DC5-90FE-AC615AAFD78F}" type="presOf" srcId="{CAFF2206-81E2-42A0-8E17-817F2C1E5321}" destId="{D70C2D25-0BD6-498E-B4F0-3F5CE3DBD13D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AB960DF6-E934-4636-833E-748EDD8C7BB9}" type="presOf" srcId="{A7E5D39B-61FF-4A02-B257-F569AFC87EB4}" destId="{73C9A4AF-FBC7-46B6-A376-B545AAA98359}" srcOrd="0" destOrd="0" presId="urn:microsoft.com/office/officeart/2009/layout/CirclePictureHierarchy"/>
    <dgm:cxn modelId="{DBA57060-E4A3-4E13-ABE7-3DC02627912C}" type="presParOf" srcId="{BA17A1A6-5E66-4DBD-B51F-8CC7E13D593B}" destId="{9C68B7A4-3331-4DC6-A1CE-2E3C911256D6}" srcOrd="0" destOrd="0" presId="urn:microsoft.com/office/officeart/2009/layout/CirclePictureHierarchy"/>
    <dgm:cxn modelId="{3F7EE84F-08E0-4840-A50D-1C34616C5F98}" type="presParOf" srcId="{9C68B7A4-3331-4DC6-A1CE-2E3C911256D6}" destId="{7CBD3563-8D6B-4B29-BD4E-192D1E23CD90}" srcOrd="0" destOrd="0" presId="urn:microsoft.com/office/officeart/2009/layout/CirclePictureHierarchy"/>
    <dgm:cxn modelId="{7B60B6DA-D1C6-42DC-8AA9-986C62C074E3}" type="presParOf" srcId="{7CBD3563-8D6B-4B29-BD4E-192D1E23CD90}" destId="{E6ADE76F-7D37-400F-BCB9-E8653D90BEF2}" srcOrd="0" destOrd="0" presId="urn:microsoft.com/office/officeart/2009/layout/CirclePictureHierarchy"/>
    <dgm:cxn modelId="{29B423E3-F9B9-4B9D-BFFA-EFE58870E558}" type="presParOf" srcId="{7CBD3563-8D6B-4B29-BD4E-192D1E23CD90}" destId="{0D6D41EF-69CD-4AA1-8EF8-C22C03F0DF99}" srcOrd="1" destOrd="0" presId="urn:microsoft.com/office/officeart/2009/layout/CirclePictureHierarchy"/>
    <dgm:cxn modelId="{464BF331-41DA-46F2-B225-EDC1C7357A13}" type="presParOf" srcId="{9C68B7A4-3331-4DC6-A1CE-2E3C911256D6}" destId="{271F5309-DC72-4C3E-B553-1C9D73CE639E}" srcOrd="1" destOrd="0" presId="urn:microsoft.com/office/officeart/2009/layout/CirclePictureHierarchy"/>
    <dgm:cxn modelId="{FBA9A9F1-0BB0-45B4-8301-4BECE51B7080}" type="presParOf" srcId="{271F5309-DC72-4C3E-B553-1C9D73CE639E}" destId="{C77B6389-9446-4D1A-902B-C5BD221193E0}" srcOrd="0" destOrd="0" presId="urn:microsoft.com/office/officeart/2009/layout/CirclePictureHierarchy"/>
    <dgm:cxn modelId="{E6F6361D-AC2D-44A5-88F3-1E6568B62D22}" type="presParOf" srcId="{271F5309-DC72-4C3E-B553-1C9D73CE639E}" destId="{B2597B1E-3522-4A83-9C56-62AA710850DE}" srcOrd="1" destOrd="0" presId="urn:microsoft.com/office/officeart/2009/layout/CirclePictureHierarchy"/>
    <dgm:cxn modelId="{6D43336B-072A-4F99-B297-4536A825F8E1}" type="presParOf" srcId="{B2597B1E-3522-4A83-9C56-62AA710850DE}" destId="{D578F300-CD33-4466-AB2E-CB4A6F243A69}" srcOrd="0" destOrd="0" presId="urn:microsoft.com/office/officeart/2009/layout/CirclePictureHierarchy"/>
    <dgm:cxn modelId="{F950422D-02F5-4B2C-91DB-27D6CE41C9C5}" type="presParOf" srcId="{D578F300-CD33-4466-AB2E-CB4A6F243A69}" destId="{E60F85D2-27E5-4566-8DC5-39468B1C55A2}" srcOrd="0" destOrd="0" presId="urn:microsoft.com/office/officeart/2009/layout/CirclePictureHierarchy"/>
    <dgm:cxn modelId="{CFFE932A-4040-4C13-992E-68E228B17819}" type="presParOf" srcId="{D578F300-CD33-4466-AB2E-CB4A6F243A69}" destId="{904C5BE6-ECE8-46E6-8A00-71B0D33AE917}" srcOrd="1" destOrd="0" presId="urn:microsoft.com/office/officeart/2009/layout/CirclePictureHierarchy"/>
    <dgm:cxn modelId="{9A481E90-30FC-44DA-9432-35DD14FC6D64}" type="presParOf" srcId="{B2597B1E-3522-4A83-9C56-62AA710850DE}" destId="{E618957B-9060-43B5-8C32-3CB653D1A9F0}" srcOrd="1" destOrd="0" presId="urn:microsoft.com/office/officeart/2009/layout/CirclePictureHierarchy"/>
    <dgm:cxn modelId="{538E2AAE-0FE0-4E2D-8157-D62093298639}" type="presParOf" srcId="{E618957B-9060-43B5-8C32-3CB653D1A9F0}" destId="{92AC4F8F-A9C6-4B53-9629-84BBB18912E3}" srcOrd="0" destOrd="0" presId="urn:microsoft.com/office/officeart/2009/layout/CirclePictureHierarchy"/>
    <dgm:cxn modelId="{47AF19AB-2B91-4B0C-8D86-961D4FD6AC00}" type="presParOf" srcId="{E618957B-9060-43B5-8C32-3CB653D1A9F0}" destId="{1CA5B84F-229E-4542-87E4-14FFBC41BDF3}" srcOrd="1" destOrd="0" presId="urn:microsoft.com/office/officeart/2009/layout/CirclePictureHierarchy"/>
    <dgm:cxn modelId="{3DB18A51-A450-4BA5-9D52-23E2CC345F72}" type="presParOf" srcId="{1CA5B84F-229E-4542-87E4-14FFBC41BDF3}" destId="{6B9CC2D6-2642-4C1E-9E60-28108314918F}" srcOrd="0" destOrd="0" presId="urn:microsoft.com/office/officeart/2009/layout/CirclePictureHierarchy"/>
    <dgm:cxn modelId="{5D3A2E0D-1FC2-44F8-AEB1-2B88AEE81748}" type="presParOf" srcId="{6B9CC2D6-2642-4C1E-9E60-28108314918F}" destId="{5332C88E-F192-4062-ABB8-56CBFF31A912}" srcOrd="0" destOrd="0" presId="urn:microsoft.com/office/officeart/2009/layout/CirclePictureHierarchy"/>
    <dgm:cxn modelId="{E285905E-C090-45C6-9CA1-57EFF932D2EB}" type="presParOf" srcId="{6B9CC2D6-2642-4C1E-9E60-28108314918F}" destId="{FF99AEF1-DD67-4001-98BC-D55C76D8485C}" srcOrd="1" destOrd="0" presId="urn:microsoft.com/office/officeart/2009/layout/CirclePictureHierarchy"/>
    <dgm:cxn modelId="{4E37017D-2F9A-4746-A240-82E3CC263E44}" type="presParOf" srcId="{1CA5B84F-229E-4542-87E4-14FFBC41BDF3}" destId="{BCE8FC1A-89FA-4615-A047-75ED2121B53B}" srcOrd="1" destOrd="0" presId="urn:microsoft.com/office/officeart/2009/layout/CirclePictureHierarchy"/>
    <dgm:cxn modelId="{C3610581-CF63-4039-9642-23FC05DEBB27}" type="presParOf" srcId="{BCE8FC1A-89FA-4615-A047-75ED2121B53B}" destId="{23CAEF7E-E36C-4294-AB96-3B66238648C9}" srcOrd="0" destOrd="0" presId="urn:microsoft.com/office/officeart/2009/layout/CirclePictureHierarchy"/>
    <dgm:cxn modelId="{ED720A60-D653-4771-8196-B5A3B22407F4}" type="presParOf" srcId="{BCE8FC1A-89FA-4615-A047-75ED2121B53B}" destId="{F843AD34-263A-490D-9AB7-BB793655D4EC}" srcOrd="1" destOrd="0" presId="urn:microsoft.com/office/officeart/2009/layout/CirclePictureHierarchy"/>
    <dgm:cxn modelId="{7124F2A2-FA17-4110-8C95-93B47E082725}" type="presParOf" srcId="{F843AD34-263A-490D-9AB7-BB793655D4EC}" destId="{0197A140-3399-4184-9B61-D81E338623E0}" srcOrd="0" destOrd="0" presId="urn:microsoft.com/office/officeart/2009/layout/CirclePictureHierarchy"/>
    <dgm:cxn modelId="{59C39C3C-3D53-4F0F-A0A7-A5E66B1EC949}" type="presParOf" srcId="{0197A140-3399-4184-9B61-D81E338623E0}" destId="{93402908-78EC-4361-A43E-0542F0578505}" srcOrd="0" destOrd="0" presId="urn:microsoft.com/office/officeart/2009/layout/CirclePictureHierarchy"/>
    <dgm:cxn modelId="{C43F58B5-56B4-495E-BD9C-D46A27E532F2}" type="presParOf" srcId="{0197A140-3399-4184-9B61-D81E338623E0}" destId="{FC7ED1C6-2004-44BE-AF46-5B8FA387ECD5}" srcOrd="1" destOrd="0" presId="urn:microsoft.com/office/officeart/2009/layout/CirclePictureHierarchy"/>
    <dgm:cxn modelId="{48B9F94F-A366-4A57-8967-553D72BCD6FB}" type="presParOf" srcId="{F843AD34-263A-490D-9AB7-BB793655D4EC}" destId="{DF2EA749-5A41-4CEE-8D31-588B98BA5023}" srcOrd="1" destOrd="0" presId="urn:microsoft.com/office/officeart/2009/layout/CirclePictureHierarchy"/>
    <dgm:cxn modelId="{02871AE8-259D-494E-9BF1-E79AFDFA0F77}" type="presParOf" srcId="{DF2EA749-5A41-4CEE-8D31-588B98BA5023}" destId="{6314B4DE-8F62-498A-BE7B-6B08C3663C7A}" srcOrd="0" destOrd="0" presId="urn:microsoft.com/office/officeart/2009/layout/CirclePictureHierarchy"/>
    <dgm:cxn modelId="{F8D77F7D-27A4-4C11-B657-F146779E2445}" type="presParOf" srcId="{DF2EA749-5A41-4CEE-8D31-588B98BA5023}" destId="{0BF9C6F9-2841-4698-A2AC-1C76DE79247A}" srcOrd="1" destOrd="0" presId="urn:microsoft.com/office/officeart/2009/layout/CirclePictureHierarchy"/>
    <dgm:cxn modelId="{7D675474-4B83-4968-8455-B215450AC52E}" type="presParOf" srcId="{0BF9C6F9-2841-4698-A2AC-1C76DE79247A}" destId="{3E5AF8EE-391A-4D31-9A54-EC0C4FDD8508}" srcOrd="0" destOrd="0" presId="urn:microsoft.com/office/officeart/2009/layout/CirclePictureHierarchy"/>
    <dgm:cxn modelId="{2FFC31D4-B51B-49C8-A4E2-678E58EEF736}" type="presParOf" srcId="{3E5AF8EE-391A-4D31-9A54-EC0C4FDD8508}" destId="{C278DCD6-9CF8-43A9-A4EF-823F615DDD82}" srcOrd="0" destOrd="0" presId="urn:microsoft.com/office/officeart/2009/layout/CirclePictureHierarchy"/>
    <dgm:cxn modelId="{E2301D45-A126-473D-A179-A5B85E18B6C0}" type="presParOf" srcId="{3E5AF8EE-391A-4D31-9A54-EC0C4FDD8508}" destId="{795E1404-0D91-483C-8628-6FDCDF052835}" srcOrd="1" destOrd="0" presId="urn:microsoft.com/office/officeart/2009/layout/CirclePictureHierarchy"/>
    <dgm:cxn modelId="{A297FB23-DD16-473F-9716-C2BB35C2897A}" type="presParOf" srcId="{0BF9C6F9-2841-4698-A2AC-1C76DE79247A}" destId="{0C32BDAD-A299-4FF2-B74C-837B56E38EC7}" srcOrd="1" destOrd="0" presId="urn:microsoft.com/office/officeart/2009/layout/CirclePictureHierarchy"/>
    <dgm:cxn modelId="{D076AB1E-E780-4426-AE9B-223B391A8595}" type="presParOf" srcId="{DF2EA749-5A41-4CEE-8D31-588B98BA5023}" destId="{61E5EB99-1EE1-470E-AD8A-C9DF2B998905}" srcOrd="2" destOrd="0" presId="urn:microsoft.com/office/officeart/2009/layout/CirclePictureHierarchy"/>
    <dgm:cxn modelId="{97D2F953-24A2-4DA1-BFAA-0E2D939FB3EC}" type="presParOf" srcId="{DF2EA749-5A41-4CEE-8D31-588B98BA5023}" destId="{4410C934-2FCB-48C3-8493-9306946809C7}" srcOrd="3" destOrd="0" presId="urn:microsoft.com/office/officeart/2009/layout/CirclePictureHierarchy"/>
    <dgm:cxn modelId="{DE058AB9-C34A-4434-AD30-09DD316B90B1}" type="presParOf" srcId="{4410C934-2FCB-48C3-8493-9306946809C7}" destId="{72DEB8C5-6339-412A-8624-8EEFE90540D1}" srcOrd="0" destOrd="0" presId="urn:microsoft.com/office/officeart/2009/layout/CirclePictureHierarchy"/>
    <dgm:cxn modelId="{D5F84854-17D8-4E02-AA75-E710F262AB54}" type="presParOf" srcId="{72DEB8C5-6339-412A-8624-8EEFE90540D1}" destId="{498025BF-6ABF-46AE-A9D3-94F843BAB040}" srcOrd="0" destOrd="0" presId="urn:microsoft.com/office/officeart/2009/layout/CirclePictureHierarchy"/>
    <dgm:cxn modelId="{B41C1777-AE82-49B5-B36B-36EFD67FE4A0}" type="presParOf" srcId="{72DEB8C5-6339-412A-8624-8EEFE90540D1}" destId="{89B1E28D-2C35-4CF3-917B-EEA4B65D5E8D}" srcOrd="1" destOrd="0" presId="urn:microsoft.com/office/officeart/2009/layout/CirclePictureHierarchy"/>
    <dgm:cxn modelId="{ED3F4CDA-FE2E-4B01-B38F-5A780DFC6107}" type="presParOf" srcId="{4410C934-2FCB-48C3-8493-9306946809C7}" destId="{0B4E0ABC-78BD-409B-AAC8-7AD7A78449F7}" srcOrd="1" destOrd="0" presId="urn:microsoft.com/office/officeart/2009/layout/CirclePictureHierarchy"/>
    <dgm:cxn modelId="{F973D087-698F-4B1C-9743-1307D3B3BF75}" type="presParOf" srcId="{BCE8FC1A-89FA-4615-A047-75ED2121B53B}" destId="{4E858FEC-8EAD-4F57-9EA8-B87E6867E323}" srcOrd="2" destOrd="0" presId="urn:microsoft.com/office/officeart/2009/layout/CirclePictureHierarchy"/>
    <dgm:cxn modelId="{A20CEFE1-E1B6-4A6D-9594-13FAB2627CF9}" type="presParOf" srcId="{BCE8FC1A-89FA-4615-A047-75ED2121B53B}" destId="{F355E8F0-E937-44A5-BED0-FD3020D23E04}" srcOrd="3" destOrd="0" presId="urn:microsoft.com/office/officeart/2009/layout/CirclePictureHierarchy"/>
    <dgm:cxn modelId="{BE56A423-D680-4E5E-96D5-C521981CBB2A}" type="presParOf" srcId="{F355E8F0-E937-44A5-BED0-FD3020D23E04}" destId="{D47F8278-7044-4DBE-8C84-D473F4F2F6E0}" srcOrd="0" destOrd="0" presId="urn:microsoft.com/office/officeart/2009/layout/CirclePictureHierarchy"/>
    <dgm:cxn modelId="{FF47043A-CB77-4DE1-BAE3-6123033B886C}" type="presParOf" srcId="{D47F8278-7044-4DBE-8C84-D473F4F2F6E0}" destId="{9F85A434-9F8A-4CA3-BFC8-818212460F17}" srcOrd="0" destOrd="0" presId="urn:microsoft.com/office/officeart/2009/layout/CirclePictureHierarchy"/>
    <dgm:cxn modelId="{D35E9AFB-FA4A-4ED7-9650-8FCF7657ADE3}" type="presParOf" srcId="{D47F8278-7044-4DBE-8C84-D473F4F2F6E0}" destId="{D51447AD-B293-4007-9FA0-93843EE6AE03}" srcOrd="1" destOrd="0" presId="urn:microsoft.com/office/officeart/2009/layout/CirclePictureHierarchy"/>
    <dgm:cxn modelId="{150DB281-4AE1-4171-A62F-1226BC2E4629}" type="presParOf" srcId="{F355E8F0-E937-44A5-BED0-FD3020D23E04}" destId="{5388D736-493F-4EED-B9A5-B3959140B906}" srcOrd="1" destOrd="0" presId="urn:microsoft.com/office/officeart/2009/layout/CirclePictureHierarchy"/>
    <dgm:cxn modelId="{076E4DEC-4D6F-4CAC-94EF-B2027230721C}" type="presParOf" srcId="{5388D736-493F-4EED-B9A5-B3959140B906}" destId="{FDE145C8-5501-4C05-8AEE-1573D9595960}" srcOrd="0" destOrd="0" presId="urn:microsoft.com/office/officeart/2009/layout/CirclePictureHierarchy"/>
    <dgm:cxn modelId="{429F880A-E27F-4C30-9614-6CB1D9668B99}" type="presParOf" srcId="{5388D736-493F-4EED-B9A5-B3959140B906}" destId="{DB4C3C7E-C61A-4A51-89EA-D562926A61F1}" srcOrd="1" destOrd="0" presId="urn:microsoft.com/office/officeart/2009/layout/CirclePictureHierarchy"/>
    <dgm:cxn modelId="{180A4776-E2BA-41CA-81C0-FDD90C7C1E62}" type="presParOf" srcId="{DB4C3C7E-C61A-4A51-89EA-D562926A61F1}" destId="{4FD2E1BF-0218-43D0-A735-54622A40442E}" srcOrd="0" destOrd="0" presId="urn:microsoft.com/office/officeart/2009/layout/CirclePictureHierarchy"/>
    <dgm:cxn modelId="{5418AB30-7B31-4AF1-B227-062141EC1834}" type="presParOf" srcId="{4FD2E1BF-0218-43D0-A735-54622A40442E}" destId="{DC04849A-CB7B-47DE-8FE9-21839BD0FB0F}" srcOrd="0" destOrd="0" presId="urn:microsoft.com/office/officeart/2009/layout/CirclePictureHierarchy"/>
    <dgm:cxn modelId="{2DDE8B92-55A9-4C46-B7F4-C5005C21C0CD}" type="presParOf" srcId="{4FD2E1BF-0218-43D0-A735-54622A40442E}" destId="{706C4909-CC5D-408E-876E-0F32AF2A8957}" srcOrd="1" destOrd="0" presId="urn:microsoft.com/office/officeart/2009/layout/CirclePictureHierarchy"/>
    <dgm:cxn modelId="{197B242D-DA8F-4041-B6E8-ED873ED8C64D}" type="presParOf" srcId="{DB4C3C7E-C61A-4A51-89EA-D562926A61F1}" destId="{4FF2FF55-6F16-4425-8B58-78627DFD9C80}" srcOrd="1" destOrd="0" presId="urn:microsoft.com/office/officeart/2009/layout/CirclePictureHierarchy"/>
    <dgm:cxn modelId="{2C22D856-7AF4-4837-8A18-311BD14BC666}" type="presParOf" srcId="{5388D736-493F-4EED-B9A5-B3959140B906}" destId="{1AFA1DFA-94C0-4AC4-B5CA-8EBD0CD8536C}" srcOrd="2" destOrd="0" presId="urn:microsoft.com/office/officeart/2009/layout/CirclePictureHierarchy"/>
    <dgm:cxn modelId="{49F5E3EA-0F96-4515-B637-BCB3FA72E1EC}" type="presParOf" srcId="{5388D736-493F-4EED-B9A5-B3959140B906}" destId="{5A4CE3EC-6D0E-4D89-88D8-BF79C15B55B2}" srcOrd="3" destOrd="0" presId="urn:microsoft.com/office/officeart/2009/layout/CirclePictureHierarchy"/>
    <dgm:cxn modelId="{8B8F45CE-40BF-4AD1-A0A8-8BC9E076BAF4}" type="presParOf" srcId="{5A4CE3EC-6D0E-4D89-88D8-BF79C15B55B2}" destId="{E7FE5CEB-FF53-47A8-BC66-13DA4ED67A6A}" srcOrd="0" destOrd="0" presId="urn:microsoft.com/office/officeart/2009/layout/CirclePictureHierarchy"/>
    <dgm:cxn modelId="{54E4DD73-3DE8-402F-8D92-D314B703D164}" type="presParOf" srcId="{E7FE5CEB-FF53-47A8-BC66-13DA4ED67A6A}" destId="{2800E808-926B-4F3A-9BB2-3CC336776EF7}" srcOrd="0" destOrd="0" presId="urn:microsoft.com/office/officeart/2009/layout/CirclePictureHierarchy"/>
    <dgm:cxn modelId="{E13CC739-EBA9-4D26-9D6F-1F39E58D7D27}" type="presParOf" srcId="{E7FE5CEB-FF53-47A8-BC66-13DA4ED67A6A}" destId="{960D0F08-AF1D-45DD-BBAB-0053AECD547D}" srcOrd="1" destOrd="0" presId="urn:microsoft.com/office/officeart/2009/layout/CirclePictureHierarchy"/>
    <dgm:cxn modelId="{9D145A21-A78B-4888-821D-52F470C81750}" type="presParOf" srcId="{5A4CE3EC-6D0E-4D89-88D8-BF79C15B55B2}" destId="{96E2564A-657C-4754-BDF3-D0500DBF80D0}" srcOrd="1" destOrd="0" presId="urn:microsoft.com/office/officeart/2009/layout/CirclePictureHierarchy"/>
    <dgm:cxn modelId="{DFEC9292-D143-43F8-908D-7148F2C42B41}" type="presParOf" srcId="{E618957B-9060-43B5-8C32-3CB653D1A9F0}" destId="{B92AFA27-AE1A-49FB-8CC8-EA5E758C72F3}" srcOrd="2" destOrd="0" presId="urn:microsoft.com/office/officeart/2009/layout/CirclePictureHierarchy"/>
    <dgm:cxn modelId="{58385F40-2526-4A82-8CE5-FFB1F2AB4778}" type="presParOf" srcId="{E618957B-9060-43B5-8C32-3CB653D1A9F0}" destId="{F082859B-8760-4948-BF0A-0E20D67B5F7A}" srcOrd="3" destOrd="0" presId="urn:microsoft.com/office/officeart/2009/layout/CirclePictureHierarchy"/>
    <dgm:cxn modelId="{B859E8CE-0A02-4BB8-B429-E2F73685362A}" type="presParOf" srcId="{F082859B-8760-4948-BF0A-0E20D67B5F7A}" destId="{7B9A964B-52F1-4B13-8F52-0DE1BB16DC08}" srcOrd="0" destOrd="0" presId="urn:microsoft.com/office/officeart/2009/layout/CirclePictureHierarchy"/>
    <dgm:cxn modelId="{0678B477-7673-426C-A986-35964DDDE9AB}" type="presParOf" srcId="{7B9A964B-52F1-4B13-8F52-0DE1BB16DC08}" destId="{F788596D-C2AA-406F-8FB7-A349DCC7E72D}" srcOrd="0" destOrd="0" presId="urn:microsoft.com/office/officeart/2009/layout/CirclePictureHierarchy"/>
    <dgm:cxn modelId="{88CAC5C7-4DEB-4149-8FDC-C90AB7780956}" type="presParOf" srcId="{7B9A964B-52F1-4B13-8F52-0DE1BB16DC08}" destId="{32EC395F-3458-41D6-AFE0-E1928A542F64}" srcOrd="1" destOrd="0" presId="urn:microsoft.com/office/officeart/2009/layout/CirclePictureHierarchy"/>
    <dgm:cxn modelId="{D98F2459-B369-44B3-ABFF-E4C715FFDB5E}" type="presParOf" srcId="{F082859B-8760-4948-BF0A-0E20D67B5F7A}" destId="{9BCFEE7A-4558-4136-B322-309C1F6E534F}" srcOrd="1" destOrd="0" presId="urn:microsoft.com/office/officeart/2009/layout/CirclePictureHierarchy"/>
    <dgm:cxn modelId="{2A6C7038-D909-40CB-AEAE-12A9BE7402FB}" type="presParOf" srcId="{9BCFEE7A-4558-4136-B322-309C1F6E534F}" destId="{CCAD29B0-E769-4709-817B-471075EAB078}" srcOrd="0" destOrd="0" presId="urn:microsoft.com/office/officeart/2009/layout/CirclePictureHierarchy"/>
    <dgm:cxn modelId="{884534AA-F292-4B1E-931D-B78440398FA8}" type="presParOf" srcId="{9BCFEE7A-4558-4136-B322-309C1F6E534F}" destId="{E680AC99-4CD7-468B-BB3C-080AE125D926}" srcOrd="1" destOrd="0" presId="urn:microsoft.com/office/officeart/2009/layout/CirclePictureHierarchy"/>
    <dgm:cxn modelId="{18FB700C-7E74-47BB-98B0-23CA8C202D0A}" type="presParOf" srcId="{E680AC99-4CD7-468B-BB3C-080AE125D926}" destId="{B514C75B-F45F-4062-9B02-071A088463B4}" srcOrd="0" destOrd="0" presId="urn:microsoft.com/office/officeart/2009/layout/CirclePictureHierarchy"/>
    <dgm:cxn modelId="{626E18C2-C3B4-450A-B25C-2AD83ED52784}" type="presParOf" srcId="{B514C75B-F45F-4062-9B02-071A088463B4}" destId="{C52F1E19-9E8A-4885-83E7-6A499DF913D1}" srcOrd="0" destOrd="0" presId="urn:microsoft.com/office/officeart/2009/layout/CirclePictureHierarchy"/>
    <dgm:cxn modelId="{1A61FA61-9691-473C-8C33-7BC614F6446C}" type="presParOf" srcId="{B514C75B-F45F-4062-9B02-071A088463B4}" destId="{8D5B6F23-42C4-4156-A7ED-1C078C96DA89}" srcOrd="1" destOrd="0" presId="urn:microsoft.com/office/officeart/2009/layout/CirclePictureHierarchy"/>
    <dgm:cxn modelId="{9F4CBD39-51B4-4525-8B89-4F15BE054F38}" type="presParOf" srcId="{E680AC99-4CD7-468B-BB3C-080AE125D926}" destId="{DDC72060-D4FF-4D31-B1B1-CA0D8A7DADB8}" srcOrd="1" destOrd="0" presId="urn:microsoft.com/office/officeart/2009/layout/CirclePictureHierarchy"/>
    <dgm:cxn modelId="{2A7A74A3-AC7F-4397-9AFC-82F7FA1959E2}" type="presParOf" srcId="{DDC72060-D4FF-4D31-B1B1-CA0D8A7DADB8}" destId="{2599F189-860B-4EAF-8872-5E39F16F3145}" srcOrd="0" destOrd="0" presId="urn:microsoft.com/office/officeart/2009/layout/CirclePictureHierarchy"/>
    <dgm:cxn modelId="{3C684FF3-F153-4BB2-BFBF-BC86D99818A1}" type="presParOf" srcId="{DDC72060-D4FF-4D31-B1B1-CA0D8A7DADB8}" destId="{71CF51A0-D439-424D-89A1-044ABBC3F967}" srcOrd="1" destOrd="0" presId="urn:microsoft.com/office/officeart/2009/layout/CirclePictureHierarchy"/>
    <dgm:cxn modelId="{C9BBB1C5-A3B5-4662-9553-4617BAE27220}" type="presParOf" srcId="{71CF51A0-D439-424D-89A1-044ABBC3F967}" destId="{46CC0DEE-3B24-4409-A252-ACEBB130180C}" srcOrd="0" destOrd="0" presId="urn:microsoft.com/office/officeart/2009/layout/CirclePictureHierarchy"/>
    <dgm:cxn modelId="{A655D50A-662A-4589-BAD1-2EA66F9484F7}" type="presParOf" srcId="{46CC0DEE-3B24-4409-A252-ACEBB130180C}" destId="{AFD46D42-39DC-4377-998B-E8CE61CCBB90}" srcOrd="0" destOrd="0" presId="urn:microsoft.com/office/officeart/2009/layout/CirclePictureHierarchy"/>
    <dgm:cxn modelId="{D97048F7-1014-43BF-AEC7-4DB543B5EB0A}" type="presParOf" srcId="{46CC0DEE-3B24-4409-A252-ACEBB130180C}" destId="{1C6C0608-21BE-421F-AE5F-C5BD7EE4E7A9}" srcOrd="1" destOrd="0" presId="urn:microsoft.com/office/officeart/2009/layout/CirclePictureHierarchy"/>
    <dgm:cxn modelId="{247D1E66-06B1-4EF8-9308-34EAF94638EE}" type="presParOf" srcId="{71CF51A0-D439-424D-89A1-044ABBC3F967}" destId="{794D9E3A-87FA-44B2-845C-E29ABA6F65DC}" srcOrd="1" destOrd="0" presId="urn:microsoft.com/office/officeart/2009/layout/CirclePictureHierarchy"/>
    <dgm:cxn modelId="{18EAC327-31D0-4C13-9BD9-4A04559733F1}" type="presParOf" srcId="{DDC72060-D4FF-4D31-B1B1-CA0D8A7DADB8}" destId="{215E4794-C47B-4B8D-8DB2-F7285D893B5F}" srcOrd="2" destOrd="0" presId="urn:microsoft.com/office/officeart/2009/layout/CirclePictureHierarchy"/>
    <dgm:cxn modelId="{2B6A0A35-7A57-4A75-8E36-03252BC34AFA}" type="presParOf" srcId="{DDC72060-D4FF-4D31-B1B1-CA0D8A7DADB8}" destId="{C96470E3-0A45-4EC4-9B2A-4C77A0037590}" srcOrd="3" destOrd="0" presId="urn:microsoft.com/office/officeart/2009/layout/CirclePictureHierarchy"/>
    <dgm:cxn modelId="{76CF7537-D4AE-4BE9-AE42-55CE209225B2}" type="presParOf" srcId="{C96470E3-0A45-4EC4-9B2A-4C77A0037590}" destId="{0C8FF6FF-E6CD-436B-88F4-8566F19B9A62}" srcOrd="0" destOrd="0" presId="urn:microsoft.com/office/officeart/2009/layout/CirclePictureHierarchy"/>
    <dgm:cxn modelId="{47A33D16-C037-4232-948E-DCD4C208AA77}" type="presParOf" srcId="{0C8FF6FF-E6CD-436B-88F4-8566F19B9A62}" destId="{7F48374E-A364-4849-BF88-19534CE7E65B}" srcOrd="0" destOrd="0" presId="urn:microsoft.com/office/officeart/2009/layout/CirclePictureHierarchy"/>
    <dgm:cxn modelId="{9FEF150A-2B45-4430-923D-5DBA8EF928FB}" type="presParOf" srcId="{0C8FF6FF-E6CD-436B-88F4-8566F19B9A62}" destId="{68FB6A0F-F29B-4CA8-917A-E004201E4639}" srcOrd="1" destOrd="0" presId="urn:microsoft.com/office/officeart/2009/layout/CirclePictureHierarchy"/>
    <dgm:cxn modelId="{F765CA3F-6174-451F-8E93-68D6D67EED12}" type="presParOf" srcId="{C96470E3-0A45-4EC4-9B2A-4C77A0037590}" destId="{38CCC8DC-C25E-4B95-A9FD-80CEF3E274CA}" srcOrd="1" destOrd="0" presId="urn:microsoft.com/office/officeart/2009/layout/CirclePictureHierarchy"/>
    <dgm:cxn modelId="{56BDFF68-2F97-4C7A-91B4-E675353313B6}" type="presParOf" srcId="{9BCFEE7A-4558-4136-B322-309C1F6E534F}" destId="{DD1B62F2-B731-4AB1-A966-F866B1897AD3}" srcOrd="2" destOrd="0" presId="urn:microsoft.com/office/officeart/2009/layout/CirclePictureHierarchy"/>
    <dgm:cxn modelId="{1C47CAA9-5B21-4DC3-A1A5-0AC2437CB706}" type="presParOf" srcId="{9BCFEE7A-4558-4136-B322-309C1F6E534F}" destId="{A468234E-D48A-4E43-9274-6E3780FB9F30}" srcOrd="3" destOrd="0" presId="urn:microsoft.com/office/officeart/2009/layout/CirclePictureHierarchy"/>
    <dgm:cxn modelId="{143BF8D7-9203-4361-89DC-07E9FC1391C5}" type="presParOf" srcId="{A468234E-D48A-4E43-9274-6E3780FB9F30}" destId="{F3D17D45-63D4-431F-B421-3BC8336216DF}" srcOrd="0" destOrd="0" presId="urn:microsoft.com/office/officeart/2009/layout/CirclePictureHierarchy"/>
    <dgm:cxn modelId="{6A28D161-D31C-4B69-A1B2-FB8BB2A6332F}" type="presParOf" srcId="{F3D17D45-63D4-431F-B421-3BC8336216DF}" destId="{5D2889D2-CC42-4856-A994-7B179D61C856}" srcOrd="0" destOrd="0" presId="urn:microsoft.com/office/officeart/2009/layout/CirclePictureHierarchy"/>
    <dgm:cxn modelId="{CDC065E0-5730-4CA4-9C86-F01D71083E86}" type="presParOf" srcId="{F3D17D45-63D4-431F-B421-3BC8336216DF}" destId="{73C9A4AF-FBC7-46B6-A376-B545AAA98359}" srcOrd="1" destOrd="0" presId="urn:microsoft.com/office/officeart/2009/layout/CirclePictureHierarchy"/>
    <dgm:cxn modelId="{8F8B6DA0-74BF-4BD8-BAB9-B0BBC6D06C4F}" type="presParOf" srcId="{A468234E-D48A-4E43-9274-6E3780FB9F30}" destId="{94E2DEE1-D2B4-41BB-988A-4438767AE51F}" srcOrd="1" destOrd="0" presId="urn:microsoft.com/office/officeart/2009/layout/CirclePictureHierarchy"/>
    <dgm:cxn modelId="{C6B71F42-D909-4039-9102-E9B74A307F9B}" type="presParOf" srcId="{94E2DEE1-D2B4-41BB-988A-4438767AE51F}" destId="{E93E3D9F-9201-4B90-90FB-66623D8819CD}" srcOrd="0" destOrd="0" presId="urn:microsoft.com/office/officeart/2009/layout/CirclePictureHierarchy"/>
    <dgm:cxn modelId="{324BBB7E-D047-4D8F-B721-8EC9A8BABC97}" type="presParOf" srcId="{94E2DEE1-D2B4-41BB-988A-4438767AE51F}" destId="{FFAC0EBA-641D-469C-AB99-F2E7D3E57975}" srcOrd="1" destOrd="0" presId="urn:microsoft.com/office/officeart/2009/layout/CirclePictureHierarchy"/>
    <dgm:cxn modelId="{E75CB9AE-A120-45B3-9A6D-692B41E8F512}" type="presParOf" srcId="{FFAC0EBA-641D-469C-AB99-F2E7D3E57975}" destId="{D4B8116F-2CEB-4473-8CD8-2F9EED8CD50D}" srcOrd="0" destOrd="0" presId="urn:microsoft.com/office/officeart/2009/layout/CirclePictureHierarchy"/>
    <dgm:cxn modelId="{300614DE-5667-4AC6-B9E2-AF3D7086EFD6}" type="presParOf" srcId="{D4B8116F-2CEB-4473-8CD8-2F9EED8CD50D}" destId="{91AAAB58-17E3-409B-9832-20B05A356EB1}" srcOrd="0" destOrd="0" presId="urn:microsoft.com/office/officeart/2009/layout/CirclePictureHierarchy"/>
    <dgm:cxn modelId="{2CD362DF-F674-4AA3-B290-AD79A71A29E3}" type="presParOf" srcId="{D4B8116F-2CEB-4473-8CD8-2F9EED8CD50D}" destId="{73387A1D-2043-4D16-BDB7-7FC213875391}" srcOrd="1" destOrd="0" presId="urn:microsoft.com/office/officeart/2009/layout/CirclePictureHierarchy"/>
    <dgm:cxn modelId="{5387249F-F875-45C5-AD2B-DC4AD5E61B94}" type="presParOf" srcId="{FFAC0EBA-641D-469C-AB99-F2E7D3E57975}" destId="{62E29B6D-F539-407E-9F85-28376A52E385}" srcOrd="1" destOrd="0" presId="urn:microsoft.com/office/officeart/2009/layout/CirclePictureHierarchy"/>
    <dgm:cxn modelId="{C963701A-25F7-4339-A954-5B483CBA4D7D}" type="presParOf" srcId="{94E2DEE1-D2B4-41BB-988A-4438767AE51F}" destId="{D506F375-1991-428C-ACC6-6C520765ACBA}" srcOrd="2" destOrd="0" presId="urn:microsoft.com/office/officeart/2009/layout/CirclePictureHierarchy"/>
    <dgm:cxn modelId="{E6336E4F-A109-4ADD-B97A-218816B81364}" type="presParOf" srcId="{94E2DEE1-D2B4-41BB-988A-4438767AE51F}" destId="{09751A5D-E641-4B71-A114-E053F86C523D}" srcOrd="3" destOrd="0" presId="urn:microsoft.com/office/officeart/2009/layout/CirclePictureHierarchy"/>
    <dgm:cxn modelId="{1E7EE9A9-6A44-4214-96C8-6B3608E0E3A7}" type="presParOf" srcId="{09751A5D-E641-4B71-A114-E053F86C523D}" destId="{BFF461EA-DADA-4E29-95E9-64AC4A11F843}" srcOrd="0" destOrd="0" presId="urn:microsoft.com/office/officeart/2009/layout/CirclePictureHierarchy"/>
    <dgm:cxn modelId="{C7B2B0ED-D996-4FAB-9A6A-8E421CDD9609}" type="presParOf" srcId="{BFF461EA-DADA-4E29-95E9-64AC4A11F843}" destId="{BDA5F099-8875-4A8D-BC32-C8D8577E71F1}" srcOrd="0" destOrd="0" presId="urn:microsoft.com/office/officeart/2009/layout/CirclePictureHierarchy"/>
    <dgm:cxn modelId="{61A9D219-F394-40F1-A837-1B0F9120ADFB}" type="presParOf" srcId="{BFF461EA-DADA-4E29-95E9-64AC4A11F843}" destId="{96536A3E-1AB9-4720-AD92-7CC31F78A117}" srcOrd="1" destOrd="0" presId="urn:microsoft.com/office/officeart/2009/layout/CirclePictureHierarchy"/>
    <dgm:cxn modelId="{12DE84EB-43A2-46DA-AF20-FE778144D9D6}" type="presParOf" srcId="{09751A5D-E641-4B71-A114-E053F86C523D}" destId="{68C59E84-16D9-4F31-ADB7-704B294DE016}" srcOrd="1" destOrd="0" presId="urn:microsoft.com/office/officeart/2009/layout/CirclePictureHierarchy"/>
    <dgm:cxn modelId="{4BBA3640-1428-4214-A8C8-0A3B1B3D8824}" type="presParOf" srcId="{271F5309-DC72-4C3E-B553-1C9D73CE639E}" destId="{74FF5EF3-0E90-435C-9CEF-4C0C7A5DF243}" srcOrd="2" destOrd="0" presId="urn:microsoft.com/office/officeart/2009/layout/CirclePictureHierarchy"/>
    <dgm:cxn modelId="{B4F779BB-5AC4-4E9F-9C2C-62A5584F1CD9}" type="presParOf" srcId="{271F5309-DC72-4C3E-B553-1C9D73CE639E}" destId="{27CB282B-74EA-45EA-95BB-B4D31F8E0CC4}" srcOrd="3" destOrd="0" presId="urn:microsoft.com/office/officeart/2009/layout/CirclePictureHierarchy"/>
    <dgm:cxn modelId="{54C1AB62-9E13-4160-BF12-238A17507F14}" type="presParOf" srcId="{27CB282B-74EA-45EA-95BB-B4D31F8E0CC4}" destId="{B1789BFC-46F1-4ED2-A017-D31F5CC48772}" srcOrd="0" destOrd="0" presId="urn:microsoft.com/office/officeart/2009/layout/CirclePictureHierarchy"/>
    <dgm:cxn modelId="{C5DFF173-C1A3-45D5-8A22-A2F577D3F511}" type="presParOf" srcId="{B1789BFC-46F1-4ED2-A017-D31F5CC48772}" destId="{AB826C1C-E918-4278-AC7E-7EEC6AC62EF7}" srcOrd="0" destOrd="0" presId="urn:microsoft.com/office/officeart/2009/layout/CirclePictureHierarchy"/>
    <dgm:cxn modelId="{9EA3635D-7EDD-4A25-BE00-AE4D0C3DC0A6}" type="presParOf" srcId="{B1789BFC-46F1-4ED2-A017-D31F5CC48772}" destId="{CACB97F0-DC67-49BC-81EC-9B8F7D223B1D}" srcOrd="1" destOrd="0" presId="urn:microsoft.com/office/officeart/2009/layout/CirclePictureHierarchy"/>
    <dgm:cxn modelId="{EFB8FF12-AD20-4B6F-98B3-FBE4E1732D7C}" type="presParOf" srcId="{27CB282B-74EA-45EA-95BB-B4D31F8E0CC4}" destId="{BB8B84A4-F17E-4320-B9FE-A52C47A1E68E}" srcOrd="1" destOrd="0" presId="urn:microsoft.com/office/officeart/2009/layout/CirclePictureHierarchy"/>
    <dgm:cxn modelId="{1FB0658A-4DAF-4BB0-B126-A11CA85F95D0}" type="presParOf" srcId="{BB8B84A4-F17E-4320-B9FE-A52C47A1E68E}" destId="{4298BBB7-5BE4-40E1-8595-6322B0578239}" srcOrd="0" destOrd="0" presId="urn:microsoft.com/office/officeart/2009/layout/CirclePictureHierarchy"/>
    <dgm:cxn modelId="{F9D0E68D-B38E-474F-91EE-24AF027252CC}" type="presParOf" srcId="{BB8B84A4-F17E-4320-B9FE-A52C47A1E68E}" destId="{7B310EE9-AEF1-4061-B1F6-39AFAC4ECDD9}" srcOrd="1" destOrd="0" presId="urn:microsoft.com/office/officeart/2009/layout/CirclePictureHierarchy"/>
    <dgm:cxn modelId="{393FC047-C64F-4F8B-8450-D716D9677453}" type="presParOf" srcId="{7B310EE9-AEF1-4061-B1F6-39AFAC4ECDD9}" destId="{600E4746-3D1F-4871-83D3-F7BB8715D2DB}" srcOrd="0" destOrd="0" presId="urn:microsoft.com/office/officeart/2009/layout/CirclePictureHierarchy"/>
    <dgm:cxn modelId="{D2A50A94-2DBD-4045-8B68-2FBBD535FDC9}" type="presParOf" srcId="{600E4746-3D1F-4871-83D3-F7BB8715D2DB}" destId="{D80B78BA-2DFD-40B4-8FB0-A2B210F176F7}" srcOrd="0" destOrd="0" presId="urn:microsoft.com/office/officeart/2009/layout/CirclePictureHierarchy"/>
    <dgm:cxn modelId="{2B250C89-130B-4774-AAE3-1EA7328126BD}" type="presParOf" srcId="{600E4746-3D1F-4871-83D3-F7BB8715D2DB}" destId="{F4536506-CF41-4E20-9635-0137E868B3D3}" srcOrd="1" destOrd="0" presId="urn:microsoft.com/office/officeart/2009/layout/CirclePictureHierarchy"/>
    <dgm:cxn modelId="{9A562C33-1D40-4125-92C5-EA8DD7B5A720}" type="presParOf" srcId="{7B310EE9-AEF1-4061-B1F6-39AFAC4ECDD9}" destId="{438FB3F4-FD81-4A20-87DF-EEDFA0A14B42}" srcOrd="1" destOrd="0" presId="urn:microsoft.com/office/officeart/2009/layout/CirclePictureHierarchy"/>
    <dgm:cxn modelId="{ECB25048-AEC9-4DA2-A478-E86DD7AB4F97}" type="presParOf" srcId="{438FB3F4-FD81-4A20-87DF-EEDFA0A14B42}" destId="{EB56EACB-0FC3-4A9B-87FC-6A374548C10B}" srcOrd="0" destOrd="0" presId="urn:microsoft.com/office/officeart/2009/layout/CirclePictureHierarchy"/>
    <dgm:cxn modelId="{33908F34-A0B1-4FA8-8521-A02ABD182A19}" type="presParOf" srcId="{438FB3F4-FD81-4A20-87DF-EEDFA0A14B42}" destId="{2FE5F9F5-01C7-4F2B-8E83-66172CF29141}" srcOrd="1" destOrd="0" presId="urn:microsoft.com/office/officeart/2009/layout/CirclePictureHierarchy"/>
    <dgm:cxn modelId="{6E7491B3-C9EB-4CD2-B724-3B2B3C148412}" type="presParOf" srcId="{2FE5F9F5-01C7-4F2B-8E83-66172CF29141}" destId="{25655015-864B-4586-B0C1-DE3DDE79AFE7}" srcOrd="0" destOrd="0" presId="urn:microsoft.com/office/officeart/2009/layout/CirclePictureHierarchy"/>
    <dgm:cxn modelId="{9BA0C9FD-FD4E-4602-AF8A-E10F55126207}" type="presParOf" srcId="{25655015-864B-4586-B0C1-DE3DDE79AFE7}" destId="{8083BF62-872B-403D-BCB4-4504C6986146}" srcOrd="0" destOrd="0" presId="urn:microsoft.com/office/officeart/2009/layout/CirclePictureHierarchy"/>
    <dgm:cxn modelId="{B0279662-72A5-4EF9-B998-B63856E3777F}" type="presParOf" srcId="{25655015-864B-4586-B0C1-DE3DDE79AFE7}" destId="{06E37C29-732C-4476-A455-E65282F15B9C}" srcOrd="1" destOrd="0" presId="urn:microsoft.com/office/officeart/2009/layout/CirclePictureHierarchy"/>
    <dgm:cxn modelId="{919B85A4-D92E-42C0-BE98-4D709C49BFB5}" type="presParOf" srcId="{2FE5F9F5-01C7-4F2B-8E83-66172CF29141}" destId="{3B018AAF-3167-4A67-B475-F6CAD2AF9045}" srcOrd="1" destOrd="0" presId="urn:microsoft.com/office/officeart/2009/layout/CirclePictureHierarchy"/>
    <dgm:cxn modelId="{F8129526-091C-4138-98F2-2F4DB1E9CC89}" type="presParOf" srcId="{3B018AAF-3167-4A67-B475-F6CAD2AF9045}" destId="{8D06B218-6DD6-49A6-A4AF-2FEE81DC5214}" srcOrd="0" destOrd="0" presId="urn:microsoft.com/office/officeart/2009/layout/CirclePictureHierarchy"/>
    <dgm:cxn modelId="{EA8AE576-FC4E-49EC-B52F-8AB69F920604}" type="presParOf" srcId="{3B018AAF-3167-4A67-B475-F6CAD2AF9045}" destId="{CFA78522-1075-40DC-8785-FCA48923B887}" srcOrd="1" destOrd="0" presId="urn:microsoft.com/office/officeart/2009/layout/CirclePictureHierarchy"/>
    <dgm:cxn modelId="{7CCCDF78-C21B-437B-934E-76CBDC10C531}" type="presParOf" srcId="{CFA78522-1075-40DC-8785-FCA48923B887}" destId="{8A462B9F-248E-4E19-9FA4-B282732033A0}" srcOrd="0" destOrd="0" presId="urn:microsoft.com/office/officeart/2009/layout/CirclePictureHierarchy"/>
    <dgm:cxn modelId="{4B712C74-DE54-445F-9F47-EE258386EA42}" type="presParOf" srcId="{8A462B9F-248E-4E19-9FA4-B282732033A0}" destId="{AD88B601-203D-418B-B0A3-CBC5C795EB02}" srcOrd="0" destOrd="0" presId="urn:microsoft.com/office/officeart/2009/layout/CirclePictureHierarchy"/>
    <dgm:cxn modelId="{5D3CE065-24FF-4A0E-AF94-8FA81A5F634D}" type="presParOf" srcId="{8A462B9F-248E-4E19-9FA4-B282732033A0}" destId="{EFCA1EF4-ADB6-4B5D-BEB8-96C637070E26}" srcOrd="1" destOrd="0" presId="urn:microsoft.com/office/officeart/2009/layout/CirclePictureHierarchy"/>
    <dgm:cxn modelId="{C8664B84-9622-4959-9702-F92032338849}" type="presParOf" srcId="{CFA78522-1075-40DC-8785-FCA48923B887}" destId="{D47C4074-5174-4DCD-8416-3B1CD8D8272D}" srcOrd="1" destOrd="0" presId="urn:microsoft.com/office/officeart/2009/layout/CirclePictureHierarchy"/>
    <dgm:cxn modelId="{98C81658-8705-4E9C-966A-219C08FE32A2}" type="presParOf" srcId="{3B018AAF-3167-4A67-B475-F6CAD2AF9045}" destId="{D70C2D25-0BD6-498E-B4F0-3F5CE3DBD13D}" srcOrd="2" destOrd="0" presId="urn:microsoft.com/office/officeart/2009/layout/CirclePictureHierarchy"/>
    <dgm:cxn modelId="{1AA650CC-7BE1-41D8-B423-DA8027A4D757}" type="presParOf" srcId="{3B018AAF-3167-4A67-B475-F6CAD2AF9045}" destId="{625E2C80-5F17-4D9D-BBDA-86199978A269}" srcOrd="3" destOrd="0" presId="urn:microsoft.com/office/officeart/2009/layout/CirclePictureHierarchy"/>
    <dgm:cxn modelId="{59091E3B-4BF0-4E20-9A05-1C7DC6EC1308}" type="presParOf" srcId="{625E2C80-5F17-4D9D-BBDA-86199978A269}" destId="{32AAA5BC-F76D-47C0-9CCF-65C9DF386B8D}" srcOrd="0" destOrd="0" presId="urn:microsoft.com/office/officeart/2009/layout/CirclePictureHierarchy"/>
    <dgm:cxn modelId="{92C661CE-59AF-43F5-AED0-226A85BD3F7F}" type="presParOf" srcId="{32AAA5BC-F76D-47C0-9CCF-65C9DF386B8D}" destId="{F67F8DC1-37F3-4A5A-8E38-A4819AB90837}" srcOrd="0" destOrd="0" presId="urn:microsoft.com/office/officeart/2009/layout/CirclePictureHierarchy"/>
    <dgm:cxn modelId="{1162F32D-AF43-4095-87ED-7DE5A01BAC46}" type="presParOf" srcId="{32AAA5BC-F76D-47C0-9CCF-65C9DF386B8D}" destId="{91870818-8EDB-47FB-A2FF-91ED7ED64B77}" srcOrd="1" destOrd="0" presId="urn:microsoft.com/office/officeart/2009/layout/CirclePictureHierarchy"/>
    <dgm:cxn modelId="{6A22B2A5-1C6A-41BA-BA54-5FC37D4B784A}" type="presParOf" srcId="{625E2C80-5F17-4D9D-BBDA-86199978A269}" destId="{E08BBDCB-9A0A-4C29-BCE8-73069D4273D3}" srcOrd="1" destOrd="0" presId="urn:microsoft.com/office/officeart/2009/layout/CirclePictureHierarchy"/>
    <dgm:cxn modelId="{DBEAD0FA-A7D6-4352-931F-163AF0FC943F}" type="presParOf" srcId="{438FB3F4-FD81-4A20-87DF-EEDFA0A14B42}" destId="{08156753-40FB-4344-BBF0-EC4B99CA4364}" srcOrd="2" destOrd="0" presId="urn:microsoft.com/office/officeart/2009/layout/CirclePictureHierarchy"/>
    <dgm:cxn modelId="{16A78401-E602-48DE-B984-2D38789C9756}" type="presParOf" srcId="{438FB3F4-FD81-4A20-87DF-EEDFA0A14B42}" destId="{78400ABB-D9F8-4CC1-987F-1FA4562CF0D4}" srcOrd="3" destOrd="0" presId="urn:microsoft.com/office/officeart/2009/layout/CirclePictureHierarchy"/>
    <dgm:cxn modelId="{E719926E-24DC-4E89-9937-87E60F024A58}" type="presParOf" srcId="{78400ABB-D9F8-4CC1-987F-1FA4562CF0D4}" destId="{6B98FDAC-F480-4DC1-A6C0-5D563A42C356}" srcOrd="0" destOrd="0" presId="urn:microsoft.com/office/officeart/2009/layout/CirclePictureHierarchy"/>
    <dgm:cxn modelId="{16FEF026-7FC9-4518-ACD7-4276C533FFA3}" type="presParOf" srcId="{6B98FDAC-F480-4DC1-A6C0-5D563A42C356}" destId="{A16DD472-3900-45A4-AEC1-6202E1BA7CA5}" srcOrd="0" destOrd="0" presId="urn:microsoft.com/office/officeart/2009/layout/CirclePictureHierarchy"/>
    <dgm:cxn modelId="{303DE7B4-73FC-4790-9BA6-4C494F7D3D99}" type="presParOf" srcId="{6B98FDAC-F480-4DC1-A6C0-5D563A42C356}" destId="{B48EF100-A3F0-4531-98FB-C7F41741DC09}" srcOrd="1" destOrd="0" presId="urn:microsoft.com/office/officeart/2009/layout/CirclePictureHierarchy"/>
    <dgm:cxn modelId="{39250590-57E5-4989-8690-E17EA7D62CC8}" type="presParOf" srcId="{78400ABB-D9F8-4CC1-987F-1FA4562CF0D4}" destId="{B68E786B-A595-4357-818E-C236E3DC510D}" srcOrd="1" destOrd="0" presId="urn:microsoft.com/office/officeart/2009/layout/CirclePictureHierarchy"/>
    <dgm:cxn modelId="{3B5A236F-DE6F-4AFC-8D5D-4CF570C61257}" type="presParOf" srcId="{B68E786B-A595-4357-818E-C236E3DC510D}" destId="{52B86D9B-A63D-4E92-91E0-877F8E05BAD4}" srcOrd="0" destOrd="0" presId="urn:microsoft.com/office/officeart/2009/layout/CirclePictureHierarchy"/>
    <dgm:cxn modelId="{1E3091D8-97A8-43B0-BD21-519F9638B950}" type="presParOf" srcId="{B68E786B-A595-4357-818E-C236E3DC510D}" destId="{FD2C5233-573A-43BD-BD57-25EA28B58BD4}" srcOrd="1" destOrd="0" presId="urn:microsoft.com/office/officeart/2009/layout/CirclePictureHierarchy"/>
    <dgm:cxn modelId="{360701A4-C062-47A0-8534-B2D3DE8531D7}" type="presParOf" srcId="{FD2C5233-573A-43BD-BD57-25EA28B58BD4}" destId="{1A3B83D5-C0F7-432B-BAC8-019E77B23E54}" srcOrd="0" destOrd="0" presId="urn:microsoft.com/office/officeart/2009/layout/CirclePictureHierarchy"/>
    <dgm:cxn modelId="{56E8E8C2-02E8-4526-A6BA-6AF4FFA7013A}" type="presParOf" srcId="{1A3B83D5-C0F7-432B-BAC8-019E77B23E54}" destId="{C3914C49-E59B-459E-A707-88298D7059E8}" srcOrd="0" destOrd="0" presId="urn:microsoft.com/office/officeart/2009/layout/CirclePictureHierarchy"/>
    <dgm:cxn modelId="{47E4B846-6EDB-4652-AF71-BBBBC2D88E83}" type="presParOf" srcId="{1A3B83D5-C0F7-432B-BAC8-019E77B23E54}" destId="{1F072A7E-9D57-414E-B460-003393F19B05}" srcOrd="1" destOrd="0" presId="urn:microsoft.com/office/officeart/2009/layout/CirclePictureHierarchy"/>
    <dgm:cxn modelId="{3F56BC67-A4C7-4EB5-971B-B04A10803DC7}" type="presParOf" srcId="{FD2C5233-573A-43BD-BD57-25EA28B58BD4}" destId="{0AE00825-3B71-4922-A351-95EFEA221571}" srcOrd="1" destOrd="0" presId="urn:microsoft.com/office/officeart/2009/layout/CirclePictureHierarchy"/>
    <dgm:cxn modelId="{883103BC-1630-404B-AB01-51AE9F30A819}" type="presParOf" srcId="{B68E786B-A595-4357-818E-C236E3DC510D}" destId="{D63A24ED-1604-41FA-9C24-6365EA752E3E}" srcOrd="2" destOrd="0" presId="urn:microsoft.com/office/officeart/2009/layout/CirclePictureHierarchy"/>
    <dgm:cxn modelId="{ACF445FC-2399-4A30-A417-F4B4BB3270A6}" type="presParOf" srcId="{B68E786B-A595-4357-818E-C236E3DC510D}" destId="{B8709EF0-5E68-4FCF-88E2-E590D1D6E347}" srcOrd="3" destOrd="0" presId="urn:microsoft.com/office/officeart/2009/layout/CirclePictureHierarchy"/>
    <dgm:cxn modelId="{9BD8DB2D-34A7-4A2E-AEA5-38966617138B}" type="presParOf" srcId="{B8709EF0-5E68-4FCF-88E2-E590D1D6E347}" destId="{79CCEF41-D346-4E19-A74F-CF386DE6B776}" srcOrd="0" destOrd="0" presId="urn:microsoft.com/office/officeart/2009/layout/CirclePictureHierarchy"/>
    <dgm:cxn modelId="{43B8479E-6FF9-42E2-9583-45B2B92683CB}" type="presParOf" srcId="{79CCEF41-D346-4E19-A74F-CF386DE6B776}" destId="{A0A446CA-F122-4746-985E-961808CDE757}" srcOrd="0" destOrd="0" presId="urn:microsoft.com/office/officeart/2009/layout/CirclePictureHierarchy"/>
    <dgm:cxn modelId="{A337D333-7F04-4201-B3F9-CFFFA7B96CF1}" type="presParOf" srcId="{79CCEF41-D346-4E19-A74F-CF386DE6B776}" destId="{E75BC786-4A20-4434-922C-523FFD40779E}" srcOrd="1" destOrd="0" presId="urn:microsoft.com/office/officeart/2009/layout/CirclePictureHierarchy"/>
    <dgm:cxn modelId="{59F79BFA-7FB3-4E18-AA30-C036F1924667}" type="presParOf" srcId="{B8709EF0-5E68-4FCF-88E2-E590D1D6E347}" destId="{8D48CE98-9279-4AE8-9799-D31D2CB24D09}" srcOrd="1" destOrd="0" presId="urn:microsoft.com/office/officeart/2009/layout/CirclePictureHierarchy"/>
    <dgm:cxn modelId="{578B0EE3-E3E0-4001-BE4D-390D695DB971}" type="presParOf" srcId="{BB8B84A4-F17E-4320-B9FE-A52C47A1E68E}" destId="{AE1478D7-472C-411D-9C13-C325E747501E}" srcOrd="2" destOrd="0" presId="urn:microsoft.com/office/officeart/2009/layout/CirclePictureHierarchy"/>
    <dgm:cxn modelId="{DA001814-C884-4E5D-A579-C459D24518A9}" type="presParOf" srcId="{BB8B84A4-F17E-4320-B9FE-A52C47A1E68E}" destId="{F9CC22E4-EBFE-48E8-B089-5B732286FD0B}" srcOrd="3" destOrd="0" presId="urn:microsoft.com/office/officeart/2009/layout/CirclePictureHierarchy"/>
    <dgm:cxn modelId="{0FDDEC3F-79F9-45F0-9767-67449A57ED9B}" type="presParOf" srcId="{F9CC22E4-EBFE-48E8-B089-5B732286FD0B}" destId="{2CB04BC8-1E31-4C8E-AC50-39AB6423DF98}" srcOrd="0" destOrd="0" presId="urn:microsoft.com/office/officeart/2009/layout/CirclePictureHierarchy"/>
    <dgm:cxn modelId="{F7E81B72-61FF-4BF6-9B6F-6852A55AB4DD}" type="presParOf" srcId="{2CB04BC8-1E31-4C8E-AC50-39AB6423DF98}" destId="{B3762E13-F31E-4575-9E99-CDDC87963A33}" srcOrd="0" destOrd="0" presId="urn:microsoft.com/office/officeart/2009/layout/CirclePictureHierarchy"/>
    <dgm:cxn modelId="{26860425-5998-4676-AC8A-DF8658F1EA0B}" type="presParOf" srcId="{2CB04BC8-1E31-4C8E-AC50-39AB6423DF98}" destId="{EA3607EF-5901-45CE-83C0-7DA47FFB3FDB}" srcOrd="1" destOrd="0" presId="urn:microsoft.com/office/officeart/2009/layout/CirclePictureHierarchy"/>
    <dgm:cxn modelId="{D5F41E8D-C880-41E8-ADD2-D6F415769EC5}" type="presParOf" srcId="{F9CC22E4-EBFE-48E8-B089-5B732286FD0B}" destId="{9936D58C-6928-4C01-8D2F-095F905E90E6}" srcOrd="1" destOrd="0" presId="urn:microsoft.com/office/officeart/2009/layout/CirclePictureHierarchy"/>
    <dgm:cxn modelId="{9347C582-463A-469E-BFD3-CB7218778E85}" type="presParOf" srcId="{9936D58C-6928-4C01-8D2F-095F905E90E6}" destId="{93677B3C-522D-4BE4-ADF7-D08795FD580A}" srcOrd="0" destOrd="0" presId="urn:microsoft.com/office/officeart/2009/layout/CirclePictureHierarchy"/>
    <dgm:cxn modelId="{4B7294A1-FC55-4EDA-A9E3-CFBAA6F9FBC5}" type="presParOf" srcId="{9936D58C-6928-4C01-8D2F-095F905E90E6}" destId="{A752EB99-0E65-4A56-B8F0-D271B39C437B}" srcOrd="1" destOrd="0" presId="urn:microsoft.com/office/officeart/2009/layout/CirclePictureHierarchy"/>
    <dgm:cxn modelId="{A7DADA30-67F3-4097-8163-D01EB73466B0}" type="presParOf" srcId="{A752EB99-0E65-4A56-B8F0-D271B39C437B}" destId="{C94885F7-29B3-4A7D-BE8B-93FA17E16D46}" srcOrd="0" destOrd="0" presId="urn:microsoft.com/office/officeart/2009/layout/CirclePictureHierarchy"/>
    <dgm:cxn modelId="{0D716730-55DA-4E4A-A68E-05F94675F877}" type="presParOf" srcId="{C94885F7-29B3-4A7D-BE8B-93FA17E16D46}" destId="{0DD41917-33E8-4B8B-9A49-9CFBA6972946}" srcOrd="0" destOrd="0" presId="urn:microsoft.com/office/officeart/2009/layout/CirclePictureHierarchy"/>
    <dgm:cxn modelId="{4DC5F25E-557B-4062-9200-DCDCC53A9C90}" type="presParOf" srcId="{C94885F7-29B3-4A7D-BE8B-93FA17E16D46}" destId="{A5627F98-EA55-4C36-8BED-4BCD8E7DB39C}" srcOrd="1" destOrd="0" presId="urn:microsoft.com/office/officeart/2009/layout/CirclePictureHierarchy"/>
    <dgm:cxn modelId="{BF303DDF-5653-4374-8E74-6EB9DDABB1A6}" type="presParOf" srcId="{A752EB99-0E65-4A56-B8F0-D271B39C437B}" destId="{2A4BB132-928B-469F-98E2-A4F46BBA4EBB}" srcOrd="1" destOrd="0" presId="urn:microsoft.com/office/officeart/2009/layout/CirclePictureHierarchy"/>
    <dgm:cxn modelId="{D4742095-305F-4D7E-9E53-A55D3DC1BA27}" type="presParOf" srcId="{2A4BB132-928B-469F-98E2-A4F46BBA4EBB}" destId="{BCC2E990-5E4D-4725-9FB5-449D75068C6A}" srcOrd="0" destOrd="0" presId="urn:microsoft.com/office/officeart/2009/layout/CirclePictureHierarchy"/>
    <dgm:cxn modelId="{F0D670FC-B1B5-4607-80EA-26E0143C596C}" type="presParOf" srcId="{2A4BB132-928B-469F-98E2-A4F46BBA4EBB}" destId="{8DF80FD7-67CB-4F73-9454-0A5808DA6414}" srcOrd="1" destOrd="0" presId="urn:microsoft.com/office/officeart/2009/layout/CirclePictureHierarchy"/>
    <dgm:cxn modelId="{E79C9570-86C3-467B-8BA9-67DA419AFECE}" type="presParOf" srcId="{8DF80FD7-67CB-4F73-9454-0A5808DA6414}" destId="{B802912B-EBA5-424E-8304-0E03488FADD2}" srcOrd="0" destOrd="0" presId="urn:microsoft.com/office/officeart/2009/layout/CirclePictureHierarchy"/>
    <dgm:cxn modelId="{6955A18C-A680-43C0-BF82-6801C33B8FAF}" type="presParOf" srcId="{B802912B-EBA5-424E-8304-0E03488FADD2}" destId="{BBBF6873-8C8C-4E0F-8293-D692C2E62FCD}" srcOrd="0" destOrd="0" presId="urn:microsoft.com/office/officeart/2009/layout/CirclePictureHierarchy"/>
    <dgm:cxn modelId="{0B354D90-66C5-459F-8D74-5B10149CDBEE}" type="presParOf" srcId="{B802912B-EBA5-424E-8304-0E03488FADD2}" destId="{85973679-8763-4E7E-BC7C-09701DF4FD0B}" srcOrd="1" destOrd="0" presId="urn:microsoft.com/office/officeart/2009/layout/CirclePictureHierarchy"/>
    <dgm:cxn modelId="{8CE1F69F-AC2A-492E-8CF3-6D00DB99F1D6}" type="presParOf" srcId="{8DF80FD7-67CB-4F73-9454-0A5808DA6414}" destId="{D51656BA-E606-4374-AB26-5F30F7578A59}" srcOrd="1" destOrd="0" presId="urn:microsoft.com/office/officeart/2009/layout/CirclePictureHierarchy"/>
    <dgm:cxn modelId="{6F031E0F-29EF-4464-B1DF-2550F6A05E2D}" type="presParOf" srcId="{2A4BB132-928B-469F-98E2-A4F46BBA4EBB}" destId="{E19387BC-B8B9-41E9-B07E-BC0080C111C8}" srcOrd="2" destOrd="0" presId="urn:microsoft.com/office/officeart/2009/layout/CirclePictureHierarchy"/>
    <dgm:cxn modelId="{79EBE9C3-F13C-46B5-BC7A-654457294FB1}" type="presParOf" srcId="{2A4BB132-928B-469F-98E2-A4F46BBA4EBB}" destId="{BC2E472E-3CD3-4A0C-A9AC-4E85FC753FFA}" srcOrd="3" destOrd="0" presId="urn:microsoft.com/office/officeart/2009/layout/CirclePictureHierarchy"/>
    <dgm:cxn modelId="{FB3D3114-FF4D-4388-BD52-AF998FA38C99}" type="presParOf" srcId="{BC2E472E-3CD3-4A0C-A9AC-4E85FC753FFA}" destId="{42E7BE17-3727-4054-AA54-62B1D5A8A98D}" srcOrd="0" destOrd="0" presId="urn:microsoft.com/office/officeart/2009/layout/CirclePictureHierarchy"/>
    <dgm:cxn modelId="{9082A6AC-41EC-4F76-928A-70D6D6FD6916}" type="presParOf" srcId="{42E7BE17-3727-4054-AA54-62B1D5A8A98D}" destId="{D5047ABA-7E1D-4542-9999-66EF1EBAB43B}" srcOrd="0" destOrd="0" presId="urn:microsoft.com/office/officeart/2009/layout/CirclePictureHierarchy"/>
    <dgm:cxn modelId="{C1B46015-7028-42C0-B7CA-16D280B6E4B7}" type="presParOf" srcId="{42E7BE17-3727-4054-AA54-62B1D5A8A98D}" destId="{62320580-EA88-4008-BF5D-FFD435526F0C}" srcOrd="1" destOrd="0" presId="urn:microsoft.com/office/officeart/2009/layout/CirclePictureHierarchy"/>
    <dgm:cxn modelId="{54171695-3923-4F29-A9A6-A2A46378D19B}" type="presParOf" srcId="{BC2E472E-3CD3-4A0C-A9AC-4E85FC753FFA}" destId="{D922F047-439D-4549-AEA0-E1F174F533EE}" srcOrd="1" destOrd="0" presId="urn:microsoft.com/office/officeart/2009/layout/CirclePictureHierarchy"/>
    <dgm:cxn modelId="{CAABDAF6-470F-4B1D-BA5A-9B9AD52822EC}" type="presParOf" srcId="{9936D58C-6928-4C01-8D2F-095F905E90E6}" destId="{EA0F6524-7A79-40F6-9451-9EDE2452AFA5}" srcOrd="2" destOrd="0" presId="urn:microsoft.com/office/officeart/2009/layout/CirclePictureHierarchy"/>
    <dgm:cxn modelId="{F1FFA1E2-D2DE-4B86-BA84-E92A45A46352}" type="presParOf" srcId="{9936D58C-6928-4C01-8D2F-095F905E90E6}" destId="{025F9975-C862-4ABE-B46B-398F62E0FBD2}" srcOrd="3" destOrd="0" presId="urn:microsoft.com/office/officeart/2009/layout/CirclePictureHierarchy"/>
    <dgm:cxn modelId="{16B01EDB-018A-4183-88B3-00568A30CB48}" type="presParOf" srcId="{025F9975-C862-4ABE-B46B-398F62E0FBD2}" destId="{7915BF8D-8628-4844-9F08-EE67561DE3F3}" srcOrd="0" destOrd="0" presId="urn:microsoft.com/office/officeart/2009/layout/CirclePictureHierarchy"/>
    <dgm:cxn modelId="{94CBC83B-98ED-4C6A-958A-09811249237D}" type="presParOf" srcId="{7915BF8D-8628-4844-9F08-EE67561DE3F3}" destId="{82C9CB07-677B-4A02-946E-1EF100F8A217}" srcOrd="0" destOrd="0" presId="urn:microsoft.com/office/officeart/2009/layout/CirclePictureHierarchy"/>
    <dgm:cxn modelId="{1DD133DB-20A9-4629-8A4A-1F6939F095C0}" type="presParOf" srcId="{7915BF8D-8628-4844-9F08-EE67561DE3F3}" destId="{E0C860C4-692F-4939-B785-8D86014FE4CB}" srcOrd="1" destOrd="0" presId="urn:microsoft.com/office/officeart/2009/layout/CirclePictureHierarchy"/>
    <dgm:cxn modelId="{7E99EA9F-3030-4308-93A5-F53E28784139}" type="presParOf" srcId="{025F9975-C862-4ABE-B46B-398F62E0FBD2}" destId="{0194D4F8-BC01-4FCD-BEA5-CC88629CB4C3}" srcOrd="1" destOrd="0" presId="urn:microsoft.com/office/officeart/2009/layout/CirclePictureHierarchy"/>
    <dgm:cxn modelId="{7DE0B90C-9BA8-4F4C-8691-1B8A1B485BD9}" type="presParOf" srcId="{0194D4F8-BC01-4FCD-BEA5-CC88629CB4C3}" destId="{E939E147-60DB-4E65-B4DC-E86372E32F4D}" srcOrd="0" destOrd="0" presId="urn:microsoft.com/office/officeart/2009/layout/CirclePictureHierarchy"/>
    <dgm:cxn modelId="{8965B100-659D-4B07-BA69-9F94A062B3E0}" type="presParOf" srcId="{0194D4F8-BC01-4FCD-BEA5-CC88629CB4C3}" destId="{FA555F1C-A602-4E5D-8B75-4156B8757AE9}" srcOrd="1" destOrd="0" presId="urn:microsoft.com/office/officeart/2009/layout/CirclePictureHierarchy"/>
    <dgm:cxn modelId="{C006A66A-767C-42BF-B0AF-7DA604443B4E}" type="presParOf" srcId="{FA555F1C-A602-4E5D-8B75-4156B8757AE9}" destId="{4E82678E-B07B-49E7-8033-4686FF15E6B9}" srcOrd="0" destOrd="0" presId="urn:microsoft.com/office/officeart/2009/layout/CirclePictureHierarchy"/>
    <dgm:cxn modelId="{32C026CB-9A32-447B-B7F9-434FC7353588}" type="presParOf" srcId="{4E82678E-B07B-49E7-8033-4686FF15E6B9}" destId="{4E95A86E-1201-4D4A-AA96-757FD53FE2A3}" srcOrd="0" destOrd="0" presId="urn:microsoft.com/office/officeart/2009/layout/CirclePictureHierarchy"/>
    <dgm:cxn modelId="{397C22C5-FF9B-4EB1-BE76-57B42465DEAA}" type="presParOf" srcId="{4E82678E-B07B-49E7-8033-4686FF15E6B9}" destId="{A059CE4B-AA7A-42AB-AE05-0D16A406B7B0}" srcOrd="1" destOrd="0" presId="urn:microsoft.com/office/officeart/2009/layout/CirclePictureHierarchy"/>
    <dgm:cxn modelId="{B7899F65-5025-4E82-B475-6C5B3EB5727B}" type="presParOf" srcId="{FA555F1C-A602-4E5D-8B75-4156B8757AE9}" destId="{D47ED285-811E-4CAA-A6B2-33A715937634}" srcOrd="1" destOrd="0" presId="urn:microsoft.com/office/officeart/2009/layout/CirclePictureHierarchy"/>
    <dgm:cxn modelId="{4D56E370-7871-4F9C-8515-9CE4329F5EBD}" type="presParOf" srcId="{0194D4F8-BC01-4FCD-BEA5-CC88629CB4C3}" destId="{3BB48010-EF53-4A16-891A-98FC57BD744F}" srcOrd="2" destOrd="0" presId="urn:microsoft.com/office/officeart/2009/layout/CirclePictureHierarchy"/>
    <dgm:cxn modelId="{E68819C1-07F6-4C68-A150-D4DF4708EA51}" type="presParOf" srcId="{0194D4F8-BC01-4FCD-BEA5-CC88629CB4C3}" destId="{124F42AC-B78C-400B-B4C6-69EB52550D87}" srcOrd="3" destOrd="0" presId="urn:microsoft.com/office/officeart/2009/layout/CirclePictureHierarchy"/>
    <dgm:cxn modelId="{7A5BBA04-FC32-42A5-9F86-46924CBE0668}" type="presParOf" srcId="{124F42AC-B78C-400B-B4C6-69EB52550D87}" destId="{586FDA92-9B92-4664-96A0-5125005E7667}" srcOrd="0" destOrd="0" presId="urn:microsoft.com/office/officeart/2009/layout/CirclePictureHierarchy"/>
    <dgm:cxn modelId="{DB4DFD6D-016B-47F6-BB0F-822B79BC7C44}" type="presParOf" srcId="{586FDA92-9B92-4664-96A0-5125005E7667}" destId="{97B8E174-F310-40A2-B4E4-171AC1ECCCE5}" srcOrd="0" destOrd="0" presId="urn:microsoft.com/office/officeart/2009/layout/CirclePictureHierarchy"/>
    <dgm:cxn modelId="{F76E611D-9880-435E-8D69-5D54687D76A9}" type="presParOf" srcId="{586FDA92-9B92-4664-96A0-5125005E7667}" destId="{31E5435F-00EA-460B-A5B5-CF789FDCDC5F}" srcOrd="1" destOrd="0" presId="urn:microsoft.com/office/officeart/2009/layout/CirclePictureHierarchy"/>
    <dgm:cxn modelId="{7F63C83B-7699-4016-A12A-70B18E6C10CE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6EDFB580-6F79-4860-86B9-4D394DCCF20B}" type="presOf" srcId="{5C699394-9F4E-4806-978D-7C01657F1A54}" destId="{D506F375-1991-428C-ACC6-6C520765ACBA}" srcOrd="0" destOrd="0" presId="urn:microsoft.com/office/officeart/2009/layout/CirclePictureHierarchy"/>
    <dgm:cxn modelId="{7FF2B9B9-D643-40DF-999A-9D9E1D57F52B}" type="presOf" srcId="{76DF43B2-B004-4831-9092-13471F55DCA1}" destId="{EFCA1EF4-ADB6-4B5D-BEB8-96C637070E26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9AAA1123-5E1B-4B5C-AC01-7E1B52156A8D}" type="presOf" srcId="{D413ED19-C2CA-4DA6-B9A0-7A35C560CE03}" destId="{32EC395F-3458-41D6-AFE0-E1928A542F64}" srcOrd="0" destOrd="0" presId="urn:microsoft.com/office/officeart/2009/layout/CirclePictureHierarchy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23732894-D5A9-4DCE-A83D-D0708F4F9D42}" type="presOf" srcId="{63029987-6ED3-4DD1-88A2-918E17952C6D}" destId="{0D6D41EF-69CD-4AA1-8EF8-C22C03F0DF99}" srcOrd="0" destOrd="0" presId="urn:microsoft.com/office/officeart/2009/layout/CirclePictureHierarchy"/>
    <dgm:cxn modelId="{2C0D7083-CCD4-468B-811D-C3CCA454E96E}" type="presOf" srcId="{851AF401-F4D9-4AE1-863E-D57828BAD3C0}" destId="{E939E147-60DB-4E65-B4DC-E86372E32F4D}" srcOrd="0" destOrd="0" presId="urn:microsoft.com/office/officeart/2009/layout/CirclePictureHierarchy"/>
    <dgm:cxn modelId="{A673BDEE-1B29-4462-9317-D37129038671}" type="presOf" srcId="{F031D871-A28F-4761-966A-A246F6879653}" destId="{6314B4DE-8F62-498A-BE7B-6B08C3663C7A}" srcOrd="0" destOrd="0" presId="urn:microsoft.com/office/officeart/2009/layout/CirclePictureHierarchy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344F7AC2-83A3-4FD0-AFE5-9C0A1B8DB027}" type="presOf" srcId="{A9212B1A-CD1F-40B2-8E98-9DE7210C47AD}" destId="{52B86D9B-A63D-4E92-91E0-877F8E05BAD4}" srcOrd="0" destOrd="0" presId="urn:microsoft.com/office/officeart/2009/layout/CirclePictureHierarchy"/>
    <dgm:cxn modelId="{9650056C-D9AD-4425-9116-212BE463DEF6}" type="presOf" srcId="{F7589CAC-E912-40EE-BF2E-7ADD9D510482}" destId="{85973679-8763-4E7E-BC7C-09701DF4FD0B}" srcOrd="0" destOrd="0" presId="urn:microsoft.com/office/officeart/2009/layout/CirclePictureHierarchy"/>
    <dgm:cxn modelId="{3C3DD9CA-EC24-408E-BC83-E0FFB2B15EF1}" type="presOf" srcId="{8449F901-E5CC-48EA-B570-A43E0F51DA2C}" destId="{1F072A7E-9D57-414E-B460-003393F19B05}" srcOrd="0" destOrd="0" presId="urn:microsoft.com/office/officeart/2009/layout/CirclePictureHierarchy"/>
    <dgm:cxn modelId="{DD86C506-E88D-494D-925E-0CA3C3B51213}" type="presOf" srcId="{867BF6FE-F1D0-4689-8242-84591457DFCB}" destId="{4298BBB7-5BE4-40E1-8595-6322B0578239}" srcOrd="0" destOrd="0" presId="urn:microsoft.com/office/officeart/2009/layout/CirclePictureHierarchy"/>
    <dgm:cxn modelId="{E1F7E2FC-4B93-4F31-88CA-F40683BAB3D7}" type="presOf" srcId="{D105956A-295B-4573-A5D9-B970129CB658}" destId="{92AC4F8F-A9C6-4B53-9629-84BBB18912E3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2B8C203E-CBF3-4031-85F2-E180CF4FF4CB}" type="presOf" srcId="{87875F6A-CF70-4274-8FCD-E271B15A1DB6}" destId="{A5627F98-EA55-4C36-8BED-4BCD8E7DB39C}" srcOrd="0" destOrd="0" presId="urn:microsoft.com/office/officeart/2009/layout/CirclePictureHierarchy"/>
    <dgm:cxn modelId="{E334F09C-AFFA-438D-AC48-A53D901E0D2B}" type="presOf" srcId="{737A4A07-9DEC-44DC-9BEF-563A49B47A7D}" destId="{AE1478D7-472C-411D-9C13-C325E747501E}" srcOrd="0" destOrd="0" presId="urn:microsoft.com/office/officeart/2009/layout/CirclePictureHierarchy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36A0F3F4-25BC-4838-B73E-166B81725219}" type="presOf" srcId="{F23F9330-D5E2-43EC-9920-36CFFB0A03DD}" destId="{96536A3E-1AB9-4720-AD92-7CC31F78A117}" srcOrd="0" destOrd="0" presId="urn:microsoft.com/office/officeart/2009/layout/CirclePictureHierarchy"/>
    <dgm:cxn modelId="{9020ED39-90CA-4512-BE9F-3FCB77592D83}" type="presOf" srcId="{496ECB16-BCF6-4C85-B373-D9919D38DEE9}" destId="{31E5435F-00EA-460B-A5B5-CF789FDCDC5F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6D752E4F-AD8A-4E77-A92E-4AC0A8E84C8A}" type="presOf" srcId="{FE69829B-0DAE-40D6-9F2C-D842A7030A6D}" destId="{706C4909-CC5D-408E-876E-0F32AF2A8957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CAEE8D1E-4CA6-4522-89EA-28DE30DF7108}" type="presOf" srcId="{6A8C47DA-636E-408B-B7D6-12A2B7CF1595}" destId="{B48EF100-A3F0-4531-98FB-C7F41741DC09}" srcOrd="0" destOrd="0" presId="urn:microsoft.com/office/officeart/2009/layout/CirclePictureHierarchy"/>
    <dgm:cxn modelId="{2E202A4A-8415-43DE-92BF-C4AAFECB5B06}" type="presOf" srcId="{4AC14343-209F-4429-B1AD-904990352D54}" destId="{A059CE4B-AA7A-42AB-AE05-0D16A406B7B0}" srcOrd="0" destOrd="0" presId="urn:microsoft.com/office/officeart/2009/layout/CirclePictureHierarchy"/>
    <dgm:cxn modelId="{D7A527F7-B025-4D24-9A73-C0EED968E45C}" type="presOf" srcId="{5D62C8FA-DDC4-4DE5-8695-0422E957B8DD}" destId="{DD1B62F2-B731-4AB1-A966-F866B1897AD3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A63C30B4-DA7C-49E0-915F-574A53A20DC7}" type="presOf" srcId="{03F5E5D2-5B22-4C63-8629-CF1C17A67FAE}" destId="{89B1E28D-2C35-4CF3-917B-EEA4B65D5E8D}" srcOrd="0" destOrd="0" presId="urn:microsoft.com/office/officeart/2009/layout/CirclePictureHierarchy"/>
    <dgm:cxn modelId="{4D5CF0A8-B581-46EE-B3BD-AC1148EF52E2}" type="presOf" srcId="{8BE7B786-B08E-4CC6-B37B-1E5AA5E099E1}" destId="{FDE145C8-5501-4C05-8AEE-1573D9595960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07A3279D-F525-48F2-A391-D2F89ADF7E3A}" type="presOf" srcId="{463C34F4-2D84-46E3-9D90-24AA49D5B285}" destId="{73387A1D-2043-4D16-BDB7-7FC213875391}" srcOrd="0" destOrd="0" presId="urn:microsoft.com/office/officeart/2009/layout/CirclePictureHierarchy"/>
    <dgm:cxn modelId="{3008B61C-32E4-49C1-A91D-E120A1A81A0C}" type="presOf" srcId="{D6B41CFE-7513-4C6F-A67B-86A9739B6350}" destId="{F4536506-CF41-4E20-9635-0137E868B3D3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5671B241-20DB-4D25-90EE-A2ECC79D294C}" type="presOf" srcId="{6A4FB061-3E55-46A8-810C-3DE2C7CFDE7B}" destId="{06E37C29-732C-4476-A455-E65282F15B9C}" srcOrd="0" destOrd="0" presId="urn:microsoft.com/office/officeart/2009/layout/CirclePictureHierarchy"/>
    <dgm:cxn modelId="{DF2CC769-E3B8-41EA-A9A0-0109558E8CC3}" type="presOf" srcId="{4CACBD67-1E65-4E88-82EF-326EDD58B021}" destId="{795E1404-0D91-483C-8628-6FDCDF052835}" srcOrd="0" destOrd="0" presId="urn:microsoft.com/office/officeart/2009/layout/CirclePictureHierarchy"/>
    <dgm:cxn modelId="{65D00751-E549-435D-8D91-A53E19EBAFEC}" type="presOf" srcId="{32D25271-4E31-48E0-A418-EDD40524987E}" destId="{62320580-EA88-4008-BF5D-FFD435526F0C}" srcOrd="0" destOrd="0" presId="urn:microsoft.com/office/officeart/2009/layout/CirclePictureHierarchy"/>
    <dgm:cxn modelId="{71B4ECB4-349A-4BB0-A3DA-9F9F78B1ED38}" type="presOf" srcId="{C0C9BFD0-561B-461D-8281-0B68B59341B1}" destId="{74FF5EF3-0E90-435C-9CEF-4C0C7A5DF243}" srcOrd="0" destOrd="0" presId="urn:microsoft.com/office/officeart/2009/layout/CirclePictureHierarchy"/>
    <dgm:cxn modelId="{3EED205A-404D-4C80-9359-15757BCE0DA6}" type="presOf" srcId="{CAFF2206-81E2-42A0-8E17-817F2C1E5321}" destId="{D70C2D25-0BD6-498E-B4F0-3F5CE3DBD13D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D04B69F9-82E1-4F9E-80D5-AA205BAB1EEB}" type="presOf" srcId="{882EC84F-58FC-44BB-9920-E7553DB28E17}" destId="{91870818-8EDB-47FB-A2FF-91ED7ED64B77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954D8437-D5AD-4BC0-9E4E-2B7B2DEDFA29}" type="presOf" srcId="{7AB91756-40B8-4925-A6AC-0E18F8964D2F}" destId="{B92AFA27-AE1A-49FB-8CC8-EA5E758C72F3}" srcOrd="0" destOrd="0" presId="urn:microsoft.com/office/officeart/2009/layout/CirclePictureHierarchy"/>
    <dgm:cxn modelId="{8B3F82B2-F37B-4F8A-946B-ADE4189A0FD5}" type="presOf" srcId="{A2996F97-87A2-4569-8A73-2BC4B731FC98}" destId="{904C5BE6-ECE8-46E6-8A00-71B0D33AE917}" srcOrd="0" destOrd="0" presId="urn:microsoft.com/office/officeart/2009/layout/CirclePictureHierarchy"/>
    <dgm:cxn modelId="{55DDD636-A545-49CF-B78D-E162DA7D1A45}" type="presOf" srcId="{9921BB23-1428-447B-929E-D89A4B176D28}" destId="{FC7ED1C6-2004-44BE-AF46-5B8FA387ECD5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2C8A0515-8571-4ED8-ADD4-DB57109B21E5}" type="presOf" srcId="{2959981F-83BB-48AB-8278-D6370941F37A}" destId="{2599F189-860B-4EAF-8872-5E39F16F3145}" srcOrd="0" destOrd="0" presId="urn:microsoft.com/office/officeart/2009/layout/CirclePictureHierarchy"/>
    <dgm:cxn modelId="{2267BE8C-1E8C-47AD-BEDF-C3287C090A0D}" type="presOf" srcId="{141ED762-5A88-4E3A-825D-56AED473737B}" destId="{23CAEF7E-E36C-4294-AB96-3B66238648C9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529A1A6E-0720-4AF9-BB01-31D603E281EF}" type="presOf" srcId="{0C2EAD6D-749E-427B-AAD7-1C7688F2F337}" destId="{8D5B6F23-42C4-4156-A7ED-1C078C96DA89}" srcOrd="0" destOrd="0" presId="urn:microsoft.com/office/officeart/2009/layout/CirclePictureHierarchy"/>
    <dgm:cxn modelId="{CDB558E1-BCA0-4F38-B789-F82CD61E9176}" type="presOf" srcId="{0B764F11-7D6A-47A3-BC5F-10C044EF0C9C}" destId="{BCC2E990-5E4D-4725-9FB5-449D75068C6A}" srcOrd="0" destOrd="0" presId="urn:microsoft.com/office/officeart/2009/layout/CirclePictureHierarchy"/>
    <dgm:cxn modelId="{2A16A1C1-29D1-4C08-9098-ABEDA44084EB}" type="presOf" srcId="{9F155B8A-DCD6-41FD-970D-B62B2FD3CA91}" destId="{1AFA1DFA-94C0-4AC4-B5CA-8EBD0CD8536C}" srcOrd="0" destOrd="0" presId="urn:microsoft.com/office/officeart/2009/layout/CirclePictureHierarchy"/>
    <dgm:cxn modelId="{496350A4-4BC1-4E00-B515-65CE617115AA}" type="presOf" srcId="{9AFAFD22-EAF9-4D29-B6C1-9997356F4608}" destId="{61E5EB99-1EE1-470E-AD8A-C9DF2B998905}" srcOrd="0" destOrd="0" presId="urn:microsoft.com/office/officeart/2009/layout/CirclePictureHierarchy"/>
    <dgm:cxn modelId="{BE20A6E9-D6D7-4226-AE0F-884115084239}" type="presOf" srcId="{8E472CBA-D8E7-488C-8FB2-AA2C87BBD677}" destId="{68FB6A0F-F29B-4CA8-917A-E004201E4639}" srcOrd="0" destOrd="0" presId="urn:microsoft.com/office/officeart/2009/layout/CirclePictureHierarchy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6E478866-DDCB-4A6A-A75E-FFEE30722A4F}" type="presOf" srcId="{A57BEF13-2494-4482-B664-2C888A71E794}" destId="{BA17A1A6-5E66-4DBD-B51F-8CC7E13D593B}" srcOrd="0" destOrd="0" presId="urn:microsoft.com/office/officeart/2009/layout/CirclePictureHierarchy"/>
    <dgm:cxn modelId="{B0A6BE4C-3901-42B5-8ACD-A76A966039FB}" type="presOf" srcId="{A7E5D39B-61FF-4A02-B257-F569AFC87EB4}" destId="{73C9A4AF-FBC7-46B6-A376-B545AAA98359}" srcOrd="0" destOrd="0" presId="urn:microsoft.com/office/officeart/2009/layout/CirclePictureHierarchy"/>
    <dgm:cxn modelId="{00CEF2A2-E8E2-4FFF-8149-4B1FFE203BF1}" type="presOf" srcId="{C4541132-7BA0-4F10-A5BB-2E5D0FAC5F8B}" destId="{93677B3C-522D-4BE4-ADF7-D08795FD580A}" srcOrd="0" destOrd="0" presId="urn:microsoft.com/office/officeart/2009/layout/CirclePictureHierarchy"/>
    <dgm:cxn modelId="{028F93D1-E21F-49D2-9747-8A1F127142D7}" type="presOf" srcId="{93EED3C6-6F03-473F-9E37-1799E5C94F5F}" destId="{CCAD29B0-E769-4709-817B-471075EAB078}" srcOrd="0" destOrd="0" presId="urn:microsoft.com/office/officeart/2009/layout/CirclePictureHierarchy"/>
    <dgm:cxn modelId="{F92B902B-ED43-48A7-BFE0-5E5BA61DE380}" type="presOf" srcId="{0E2B0E44-7FD9-45FC-8D0C-690F8FEABFE1}" destId="{D63A24ED-1604-41FA-9C24-6365EA752E3E}" srcOrd="0" destOrd="0" presId="urn:microsoft.com/office/officeart/2009/layout/CirclePictureHierarchy"/>
    <dgm:cxn modelId="{45232561-5160-4932-A887-0C9161A6477C}" type="presOf" srcId="{D4697E40-31F0-47AE-8CA8-3C2356BC01C8}" destId="{215E4794-C47B-4B8D-8DB2-F7285D893B5F}" srcOrd="0" destOrd="0" presId="urn:microsoft.com/office/officeart/2009/layout/CirclePictureHierarchy"/>
    <dgm:cxn modelId="{2E5CCD58-35CA-44A2-B1C3-F36329D3ED0E}" type="presOf" srcId="{DBF3B3E8-84A9-48E8-9701-19380853F600}" destId="{E93E3D9F-9201-4B90-90FB-66623D8819CD}" srcOrd="0" destOrd="0" presId="urn:microsoft.com/office/officeart/2009/layout/CirclePictureHierarchy"/>
    <dgm:cxn modelId="{0B7774D2-A2DC-4124-B580-086665B33CC7}" type="presOf" srcId="{59DEB7D1-C787-4478-B6B5-CE379A8C46F1}" destId="{EA0F6524-7A79-40F6-9451-9EDE2452AFA5}" srcOrd="0" destOrd="0" presId="urn:microsoft.com/office/officeart/2009/layout/CirclePictureHierarchy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2F9ACD2A-934A-4242-87FD-36C1C81C8B07}" type="presOf" srcId="{750D7FFF-08AD-4F60-A51D-CF10EED5BC24}" destId="{C77B6389-9446-4D1A-902B-C5BD221193E0}" srcOrd="0" destOrd="0" presId="urn:microsoft.com/office/officeart/2009/layout/CirclePictureHierarchy"/>
    <dgm:cxn modelId="{E50BB709-2090-4193-BF2C-D71769D4E223}" type="presOf" srcId="{B69F9883-5301-463B-8331-1E3CE05FAB49}" destId="{8D06B218-6DD6-49A6-A4AF-2FEE81DC5214}" srcOrd="0" destOrd="0" presId="urn:microsoft.com/office/officeart/2009/layout/CirclePictureHierarchy"/>
    <dgm:cxn modelId="{474E3FB2-6C3A-4ABE-AC69-CBD981F21C26}" type="presOf" srcId="{9EECF1B1-9976-444E-917D-857D6E5FB923}" destId="{08156753-40FB-4344-BBF0-EC4B99CA4364}" srcOrd="0" destOrd="0" presId="urn:microsoft.com/office/officeart/2009/layout/CirclePictureHierarchy"/>
    <dgm:cxn modelId="{2D349C0A-94AE-486C-9527-B2B5E2B243B0}" type="presOf" srcId="{B90CB3B0-8AE3-4A6B-85F8-D101A845D883}" destId="{4E858FEC-8EAD-4F57-9EA8-B87E6867E323}" srcOrd="0" destOrd="0" presId="urn:microsoft.com/office/officeart/2009/layout/CirclePictureHierarchy"/>
    <dgm:cxn modelId="{209A6F50-BCF3-4286-B92E-548BE735A087}" type="presOf" srcId="{49006558-AA95-4135-80F3-02D4BD8C43B2}" destId="{EA3607EF-5901-45CE-83C0-7DA47FFB3FDB}" srcOrd="0" destOrd="0" presId="urn:microsoft.com/office/officeart/2009/layout/CirclePictureHierarchy"/>
    <dgm:cxn modelId="{5F9FD6AE-93DF-4467-9219-C17B2A5F5D3B}" type="presOf" srcId="{C8CD8B49-8EB9-43B0-B9AA-1CD13510A67F}" destId="{CACB97F0-DC67-49BC-81EC-9B8F7D223B1D}" srcOrd="0" destOrd="0" presId="urn:microsoft.com/office/officeart/2009/layout/CirclePictureHierarchy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D697C503-51A5-4821-A482-0D1990DCBEEA}" type="presOf" srcId="{1C97292C-94FC-4847-8A78-004694AA64EF}" destId="{E19387BC-B8B9-41E9-B07E-BC0080C111C8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54860982-4E18-4CCC-834C-F3FD7E9B0EF0}" type="presOf" srcId="{BC1BC9DF-D1FD-4F20-BE39-2BCE848185E6}" destId="{1C6C0608-21BE-421F-AE5F-C5BD7EE4E7A9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0554FF10-C76B-4710-9A0B-47F131F5747A}" type="presOf" srcId="{392FA23E-2AD5-4615-BFCD-5492DD5E5987}" destId="{E0C860C4-692F-4939-B785-8D86014FE4CB}" srcOrd="0" destOrd="0" presId="urn:microsoft.com/office/officeart/2009/layout/CirclePictureHierarchy"/>
    <dgm:cxn modelId="{2BF63F02-7BAD-4442-8E8E-FE7EB6B38038}" type="presOf" srcId="{73B72235-5F59-496D-AEC9-DCFA4DF10A25}" destId="{D51447AD-B293-4007-9FA0-93843EE6AE03}" srcOrd="0" destOrd="0" presId="urn:microsoft.com/office/officeart/2009/layout/CirclePictureHierarchy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2B6BCE82-6D80-4727-AFC2-616A92A72FFF}" type="presOf" srcId="{2C695D00-E87D-4068-9E94-31FBF34447F7}" destId="{E75BC786-4A20-4434-922C-523FFD40779E}" srcOrd="0" destOrd="0" presId="urn:microsoft.com/office/officeart/2009/layout/CirclePictureHierarchy"/>
    <dgm:cxn modelId="{405A793B-8BE7-4E4D-9211-0AD8102B7BF1}" type="presOf" srcId="{D5B28134-BC47-4BFA-BFA2-98E1E72A54F1}" destId="{3BB48010-EF53-4A16-891A-98FC57BD744F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5897293F-7F61-488A-B4F5-F34A9A9C8DD0}" type="presOf" srcId="{6B5E4D15-D953-4A48-BB06-BB2BB5F2B4C6}" destId="{960D0F08-AF1D-45DD-BBAB-0053AECD547D}" srcOrd="0" destOrd="0" presId="urn:microsoft.com/office/officeart/2009/layout/CirclePictureHierarchy"/>
    <dgm:cxn modelId="{A233BC71-68C1-4AEA-A7A1-A126A8C14E9D}" type="presOf" srcId="{C8E7CBCA-3E5F-4825-9C81-8FB831E0903D}" destId="{EB56EACB-0FC3-4A9B-87FC-6A374548C10B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560B1E69-9454-40D3-A3F1-ED93B14DCB98}" type="presOf" srcId="{74169B70-5C80-4696-959D-0257CFC41D53}" destId="{FF99AEF1-DD67-4001-98BC-D55C76D8485C}" srcOrd="0" destOrd="0" presId="urn:microsoft.com/office/officeart/2009/layout/CirclePictureHierarchy"/>
    <dgm:cxn modelId="{E2581382-0E23-48B5-8F15-699EBA9CF349}" type="presParOf" srcId="{BA17A1A6-5E66-4DBD-B51F-8CC7E13D593B}" destId="{9C68B7A4-3331-4DC6-A1CE-2E3C911256D6}" srcOrd="0" destOrd="0" presId="urn:microsoft.com/office/officeart/2009/layout/CirclePictureHierarchy"/>
    <dgm:cxn modelId="{40292142-7001-4BA3-B169-3FC5FDE08B46}" type="presParOf" srcId="{9C68B7A4-3331-4DC6-A1CE-2E3C911256D6}" destId="{7CBD3563-8D6B-4B29-BD4E-192D1E23CD90}" srcOrd="0" destOrd="0" presId="urn:microsoft.com/office/officeart/2009/layout/CirclePictureHierarchy"/>
    <dgm:cxn modelId="{FC02BC56-93D7-4EC8-BCB5-A82A676F6543}" type="presParOf" srcId="{7CBD3563-8D6B-4B29-BD4E-192D1E23CD90}" destId="{E6ADE76F-7D37-400F-BCB9-E8653D90BEF2}" srcOrd="0" destOrd="0" presId="urn:microsoft.com/office/officeart/2009/layout/CirclePictureHierarchy"/>
    <dgm:cxn modelId="{65B25A8E-FACB-4298-8D2C-561B656CB512}" type="presParOf" srcId="{7CBD3563-8D6B-4B29-BD4E-192D1E23CD90}" destId="{0D6D41EF-69CD-4AA1-8EF8-C22C03F0DF99}" srcOrd="1" destOrd="0" presId="urn:microsoft.com/office/officeart/2009/layout/CirclePictureHierarchy"/>
    <dgm:cxn modelId="{9503B5B9-B865-48D7-931C-2F2921889FFF}" type="presParOf" srcId="{9C68B7A4-3331-4DC6-A1CE-2E3C911256D6}" destId="{271F5309-DC72-4C3E-B553-1C9D73CE639E}" srcOrd="1" destOrd="0" presId="urn:microsoft.com/office/officeart/2009/layout/CirclePictureHierarchy"/>
    <dgm:cxn modelId="{B698D214-E3CE-4F28-AF5D-78278F121809}" type="presParOf" srcId="{271F5309-DC72-4C3E-B553-1C9D73CE639E}" destId="{C77B6389-9446-4D1A-902B-C5BD221193E0}" srcOrd="0" destOrd="0" presId="urn:microsoft.com/office/officeart/2009/layout/CirclePictureHierarchy"/>
    <dgm:cxn modelId="{AACCCDF8-E26A-4D3B-80C4-02E770AE81B0}" type="presParOf" srcId="{271F5309-DC72-4C3E-B553-1C9D73CE639E}" destId="{B2597B1E-3522-4A83-9C56-62AA710850DE}" srcOrd="1" destOrd="0" presId="urn:microsoft.com/office/officeart/2009/layout/CirclePictureHierarchy"/>
    <dgm:cxn modelId="{BE1A1762-D6AE-44AD-A744-0A87CCD3143F}" type="presParOf" srcId="{B2597B1E-3522-4A83-9C56-62AA710850DE}" destId="{D578F300-CD33-4466-AB2E-CB4A6F243A69}" srcOrd="0" destOrd="0" presId="urn:microsoft.com/office/officeart/2009/layout/CirclePictureHierarchy"/>
    <dgm:cxn modelId="{7D5904E4-19A7-4334-8A1F-6ADA1D188245}" type="presParOf" srcId="{D578F300-CD33-4466-AB2E-CB4A6F243A69}" destId="{E60F85D2-27E5-4566-8DC5-39468B1C55A2}" srcOrd="0" destOrd="0" presId="urn:microsoft.com/office/officeart/2009/layout/CirclePictureHierarchy"/>
    <dgm:cxn modelId="{D3D0159D-D412-4153-B5F7-F8DDFA5EF6CE}" type="presParOf" srcId="{D578F300-CD33-4466-AB2E-CB4A6F243A69}" destId="{904C5BE6-ECE8-46E6-8A00-71B0D33AE917}" srcOrd="1" destOrd="0" presId="urn:microsoft.com/office/officeart/2009/layout/CirclePictureHierarchy"/>
    <dgm:cxn modelId="{C7943DD4-CBFA-4BA7-8944-17449B713269}" type="presParOf" srcId="{B2597B1E-3522-4A83-9C56-62AA710850DE}" destId="{E618957B-9060-43B5-8C32-3CB653D1A9F0}" srcOrd="1" destOrd="0" presId="urn:microsoft.com/office/officeart/2009/layout/CirclePictureHierarchy"/>
    <dgm:cxn modelId="{E90C2D6E-7500-4A49-82BC-6E8F02032414}" type="presParOf" srcId="{E618957B-9060-43B5-8C32-3CB653D1A9F0}" destId="{92AC4F8F-A9C6-4B53-9629-84BBB18912E3}" srcOrd="0" destOrd="0" presId="urn:microsoft.com/office/officeart/2009/layout/CirclePictureHierarchy"/>
    <dgm:cxn modelId="{13239BF9-2243-4EA8-A80D-8F07FF2AD591}" type="presParOf" srcId="{E618957B-9060-43B5-8C32-3CB653D1A9F0}" destId="{1CA5B84F-229E-4542-87E4-14FFBC41BDF3}" srcOrd="1" destOrd="0" presId="urn:microsoft.com/office/officeart/2009/layout/CirclePictureHierarchy"/>
    <dgm:cxn modelId="{CADC312A-4FB3-4B12-A68D-AD5D1CFFE514}" type="presParOf" srcId="{1CA5B84F-229E-4542-87E4-14FFBC41BDF3}" destId="{6B9CC2D6-2642-4C1E-9E60-28108314918F}" srcOrd="0" destOrd="0" presId="urn:microsoft.com/office/officeart/2009/layout/CirclePictureHierarchy"/>
    <dgm:cxn modelId="{423D8540-B7C6-40BD-A1E3-69262173F134}" type="presParOf" srcId="{6B9CC2D6-2642-4C1E-9E60-28108314918F}" destId="{5332C88E-F192-4062-ABB8-56CBFF31A912}" srcOrd="0" destOrd="0" presId="urn:microsoft.com/office/officeart/2009/layout/CirclePictureHierarchy"/>
    <dgm:cxn modelId="{57FE330F-0775-4CCA-9D17-80B39155603E}" type="presParOf" srcId="{6B9CC2D6-2642-4C1E-9E60-28108314918F}" destId="{FF99AEF1-DD67-4001-98BC-D55C76D8485C}" srcOrd="1" destOrd="0" presId="urn:microsoft.com/office/officeart/2009/layout/CirclePictureHierarchy"/>
    <dgm:cxn modelId="{D87AB881-7F73-4308-B540-D1AF9398BF37}" type="presParOf" srcId="{1CA5B84F-229E-4542-87E4-14FFBC41BDF3}" destId="{BCE8FC1A-89FA-4615-A047-75ED2121B53B}" srcOrd="1" destOrd="0" presId="urn:microsoft.com/office/officeart/2009/layout/CirclePictureHierarchy"/>
    <dgm:cxn modelId="{2457FBDA-B1F9-473F-A200-46D7A3D4665B}" type="presParOf" srcId="{BCE8FC1A-89FA-4615-A047-75ED2121B53B}" destId="{23CAEF7E-E36C-4294-AB96-3B66238648C9}" srcOrd="0" destOrd="0" presId="urn:microsoft.com/office/officeart/2009/layout/CirclePictureHierarchy"/>
    <dgm:cxn modelId="{57B70C4F-FCD5-4DB5-8443-52B06BB3DAF1}" type="presParOf" srcId="{BCE8FC1A-89FA-4615-A047-75ED2121B53B}" destId="{F843AD34-263A-490D-9AB7-BB793655D4EC}" srcOrd="1" destOrd="0" presId="urn:microsoft.com/office/officeart/2009/layout/CirclePictureHierarchy"/>
    <dgm:cxn modelId="{6520FB08-3065-4725-8185-2B09348ECC2E}" type="presParOf" srcId="{F843AD34-263A-490D-9AB7-BB793655D4EC}" destId="{0197A140-3399-4184-9B61-D81E338623E0}" srcOrd="0" destOrd="0" presId="urn:microsoft.com/office/officeart/2009/layout/CirclePictureHierarchy"/>
    <dgm:cxn modelId="{8E5656B2-D972-4882-8AE3-BB2012C274ED}" type="presParOf" srcId="{0197A140-3399-4184-9B61-D81E338623E0}" destId="{93402908-78EC-4361-A43E-0542F0578505}" srcOrd="0" destOrd="0" presId="urn:microsoft.com/office/officeart/2009/layout/CirclePictureHierarchy"/>
    <dgm:cxn modelId="{9F31E094-9B65-4924-BEAC-1DA747FFD965}" type="presParOf" srcId="{0197A140-3399-4184-9B61-D81E338623E0}" destId="{FC7ED1C6-2004-44BE-AF46-5B8FA387ECD5}" srcOrd="1" destOrd="0" presId="urn:microsoft.com/office/officeart/2009/layout/CirclePictureHierarchy"/>
    <dgm:cxn modelId="{441606B1-3DB9-4B73-B963-9CB15A9EDB97}" type="presParOf" srcId="{F843AD34-263A-490D-9AB7-BB793655D4EC}" destId="{DF2EA749-5A41-4CEE-8D31-588B98BA5023}" srcOrd="1" destOrd="0" presId="urn:microsoft.com/office/officeart/2009/layout/CirclePictureHierarchy"/>
    <dgm:cxn modelId="{BABA8AA2-F670-496D-BDF4-029E5481AF31}" type="presParOf" srcId="{DF2EA749-5A41-4CEE-8D31-588B98BA5023}" destId="{6314B4DE-8F62-498A-BE7B-6B08C3663C7A}" srcOrd="0" destOrd="0" presId="urn:microsoft.com/office/officeart/2009/layout/CirclePictureHierarchy"/>
    <dgm:cxn modelId="{A594DC33-B64B-4911-B75A-598BB83A86C0}" type="presParOf" srcId="{DF2EA749-5A41-4CEE-8D31-588B98BA5023}" destId="{0BF9C6F9-2841-4698-A2AC-1C76DE79247A}" srcOrd="1" destOrd="0" presId="urn:microsoft.com/office/officeart/2009/layout/CirclePictureHierarchy"/>
    <dgm:cxn modelId="{A1887D1B-8831-4C95-8857-2B9180A4B8A6}" type="presParOf" srcId="{0BF9C6F9-2841-4698-A2AC-1C76DE79247A}" destId="{3E5AF8EE-391A-4D31-9A54-EC0C4FDD8508}" srcOrd="0" destOrd="0" presId="urn:microsoft.com/office/officeart/2009/layout/CirclePictureHierarchy"/>
    <dgm:cxn modelId="{5D050C60-E7B3-42D2-A431-10DA156BBAE6}" type="presParOf" srcId="{3E5AF8EE-391A-4D31-9A54-EC0C4FDD8508}" destId="{C278DCD6-9CF8-43A9-A4EF-823F615DDD82}" srcOrd="0" destOrd="0" presId="urn:microsoft.com/office/officeart/2009/layout/CirclePictureHierarchy"/>
    <dgm:cxn modelId="{9EA690C2-2108-4719-83D5-391BFEB7A1E3}" type="presParOf" srcId="{3E5AF8EE-391A-4D31-9A54-EC0C4FDD8508}" destId="{795E1404-0D91-483C-8628-6FDCDF052835}" srcOrd="1" destOrd="0" presId="urn:microsoft.com/office/officeart/2009/layout/CirclePictureHierarchy"/>
    <dgm:cxn modelId="{07200031-FF61-4910-A276-8110A9373894}" type="presParOf" srcId="{0BF9C6F9-2841-4698-A2AC-1C76DE79247A}" destId="{0C32BDAD-A299-4FF2-B74C-837B56E38EC7}" srcOrd="1" destOrd="0" presId="urn:microsoft.com/office/officeart/2009/layout/CirclePictureHierarchy"/>
    <dgm:cxn modelId="{55D8E434-205C-4B95-9B42-E430409019B3}" type="presParOf" srcId="{DF2EA749-5A41-4CEE-8D31-588B98BA5023}" destId="{61E5EB99-1EE1-470E-AD8A-C9DF2B998905}" srcOrd="2" destOrd="0" presId="urn:microsoft.com/office/officeart/2009/layout/CirclePictureHierarchy"/>
    <dgm:cxn modelId="{78A8C6E0-7367-4472-83BE-2E370F7D9254}" type="presParOf" srcId="{DF2EA749-5A41-4CEE-8D31-588B98BA5023}" destId="{4410C934-2FCB-48C3-8493-9306946809C7}" srcOrd="3" destOrd="0" presId="urn:microsoft.com/office/officeart/2009/layout/CirclePictureHierarchy"/>
    <dgm:cxn modelId="{1ADDBB1A-7B12-4160-A8FE-82FB31BCC37C}" type="presParOf" srcId="{4410C934-2FCB-48C3-8493-9306946809C7}" destId="{72DEB8C5-6339-412A-8624-8EEFE90540D1}" srcOrd="0" destOrd="0" presId="urn:microsoft.com/office/officeart/2009/layout/CirclePictureHierarchy"/>
    <dgm:cxn modelId="{D102976D-2F49-4AE6-8E08-5CE21BBE317C}" type="presParOf" srcId="{72DEB8C5-6339-412A-8624-8EEFE90540D1}" destId="{498025BF-6ABF-46AE-A9D3-94F843BAB040}" srcOrd="0" destOrd="0" presId="urn:microsoft.com/office/officeart/2009/layout/CirclePictureHierarchy"/>
    <dgm:cxn modelId="{CCA6193A-9B84-482C-9D34-20A723C36177}" type="presParOf" srcId="{72DEB8C5-6339-412A-8624-8EEFE90540D1}" destId="{89B1E28D-2C35-4CF3-917B-EEA4B65D5E8D}" srcOrd="1" destOrd="0" presId="urn:microsoft.com/office/officeart/2009/layout/CirclePictureHierarchy"/>
    <dgm:cxn modelId="{6731787F-53DE-4043-BBCF-EF7916B1E142}" type="presParOf" srcId="{4410C934-2FCB-48C3-8493-9306946809C7}" destId="{0B4E0ABC-78BD-409B-AAC8-7AD7A78449F7}" srcOrd="1" destOrd="0" presId="urn:microsoft.com/office/officeart/2009/layout/CirclePictureHierarchy"/>
    <dgm:cxn modelId="{EAC59EC4-EDE5-4621-A37F-626DB2EE7C6E}" type="presParOf" srcId="{BCE8FC1A-89FA-4615-A047-75ED2121B53B}" destId="{4E858FEC-8EAD-4F57-9EA8-B87E6867E323}" srcOrd="2" destOrd="0" presId="urn:microsoft.com/office/officeart/2009/layout/CirclePictureHierarchy"/>
    <dgm:cxn modelId="{E35A2EBE-3CE2-42F0-8D04-98ECC0A45D64}" type="presParOf" srcId="{BCE8FC1A-89FA-4615-A047-75ED2121B53B}" destId="{F355E8F0-E937-44A5-BED0-FD3020D23E04}" srcOrd="3" destOrd="0" presId="urn:microsoft.com/office/officeart/2009/layout/CirclePictureHierarchy"/>
    <dgm:cxn modelId="{E19DC5D8-1C9B-462E-9D1C-C684DB201A8F}" type="presParOf" srcId="{F355E8F0-E937-44A5-BED0-FD3020D23E04}" destId="{D47F8278-7044-4DBE-8C84-D473F4F2F6E0}" srcOrd="0" destOrd="0" presId="urn:microsoft.com/office/officeart/2009/layout/CirclePictureHierarchy"/>
    <dgm:cxn modelId="{0CC8D55F-131B-49A6-87F9-FCC3D6CE3651}" type="presParOf" srcId="{D47F8278-7044-4DBE-8C84-D473F4F2F6E0}" destId="{9F85A434-9F8A-4CA3-BFC8-818212460F17}" srcOrd="0" destOrd="0" presId="urn:microsoft.com/office/officeart/2009/layout/CirclePictureHierarchy"/>
    <dgm:cxn modelId="{3784B185-EF2E-4CC8-867C-D7CAEFA597C0}" type="presParOf" srcId="{D47F8278-7044-4DBE-8C84-D473F4F2F6E0}" destId="{D51447AD-B293-4007-9FA0-93843EE6AE03}" srcOrd="1" destOrd="0" presId="urn:microsoft.com/office/officeart/2009/layout/CirclePictureHierarchy"/>
    <dgm:cxn modelId="{EE565EC9-5F57-419E-991D-6789B73031E0}" type="presParOf" srcId="{F355E8F0-E937-44A5-BED0-FD3020D23E04}" destId="{5388D736-493F-4EED-B9A5-B3959140B906}" srcOrd="1" destOrd="0" presId="urn:microsoft.com/office/officeart/2009/layout/CirclePictureHierarchy"/>
    <dgm:cxn modelId="{68CE455A-A02D-4DBB-96B5-D2D7148902BF}" type="presParOf" srcId="{5388D736-493F-4EED-B9A5-B3959140B906}" destId="{FDE145C8-5501-4C05-8AEE-1573D9595960}" srcOrd="0" destOrd="0" presId="urn:microsoft.com/office/officeart/2009/layout/CirclePictureHierarchy"/>
    <dgm:cxn modelId="{5D270978-9872-4747-914A-8BCEACC56350}" type="presParOf" srcId="{5388D736-493F-4EED-B9A5-B3959140B906}" destId="{DB4C3C7E-C61A-4A51-89EA-D562926A61F1}" srcOrd="1" destOrd="0" presId="urn:microsoft.com/office/officeart/2009/layout/CirclePictureHierarchy"/>
    <dgm:cxn modelId="{B75BD058-5F07-45D3-8540-F52006296547}" type="presParOf" srcId="{DB4C3C7E-C61A-4A51-89EA-D562926A61F1}" destId="{4FD2E1BF-0218-43D0-A735-54622A40442E}" srcOrd="0" destOrd="0" presId="urn:microsoft.com/office/officeart/2009/layout/CirclePictureHierarchy"/>
    <dgm:cxn modelId="{7C2CA8E6-C6D5-4761-8312-E4979AF12631}" type="presParOf" srcId="{4FD2E1BF-0218-43D0-A735-54622A40442E}" destId="{DC04849A-CB7B-47DE-8FE9-21839BD0FB0F}" srcOrd="0" destOrd="0" presId="urn:microsoft.com/office/officeart/2009/layout/CirclePictureHierarchy"/>
    <dgm:cxn modelId="{34BCD8F1-3A0A-4C06-A9CC-E7A1E3EF865D}" type="presParOf" srcId="{4FD2E1BF-0218-43D0-A735-54622A40442E}" destId="{706C4909-CC5D-408E-876E-0F32AF2A8957}" srcOrd="1" destOrd="0" presId="urn:microsoft.com/office/officeart/2009/layout/CirclePictureHierarchy"/>
    <dgm:cxn modelId="{D901584D-2BB2-4397-A45E-2112E41E98BA}" type="presParOf" srcId="{DB4C3C7E-C61A-4A51-89EA-D562926A61F1}" destId="{4FF2FF55-6F16-4425-8B58-78627DFD9C80}" srcOrd="1" destOrd="0" presId="urn:microsoft.com/office/officeart/2009/layout/CirclePictureHierarchy"/>
    <dgm:cxn modelId="{187A8AB9-EC31-40BF-B767-7A69A41BAD33}" type="presParOf" srcId="{5388D736-493F-4EED-B9A5-B3959140B906}" destId="{1AFA1DFA-94C0-4AC4-B5CA-8EBD0CD8536C}" srcOrd="2" destOrd="0" presId="urn:microsoft.com/office/officeart/2009/layout/CirclePictureHierarchy"/>
    <dgm:cxn modelId="{BEE07353-30E5-4669-9439-D03F9AE746C8}" type="presParOf" srcId="{5388D736-493F-4EED-B9A5-B3959140B906}" destId="{5A4CE3EC-6D0E-4D89-88D8-BF79C15B55B2}" srcOrd="3" destOrd="0" presId="urn:microsoft.com/office/officeart/2009/layout/CirclePictureHierarchy"/>
    <dgm:cxn modelId="{5F8DF219-B870-465D-867E-C5EFAAD19DD1}" type="presParOf" srcId="{5A4CE3EC-6D0E-4D89-88D8-BF79C15B55B2}" destId="{E7FE5CEB-FF53-47A8-BC66-13DA4ED67A6A}" srcOrd="0" destOrd="0" presId="urn:microsoft.com/office/officeart/2009/layout/CirclePictureHierarchy"/>
    <dgm:cxn modelId="{D4721569-B336-43E8-886D-71C84DBE6BCB}" type="presParOf" srcId="{E7FE5CEB-FF53-47A8-BC66-13DA4ED67A6A}" destId="{2800E808-926B-4F3A-9BB2-3CC336776EF7}" srcOrd="0" destOrd="0" presId="urn:microsoft.com/office/officeart/2009/layout/CirclePictureHierarchy"/>
    <dgm:cxn modelId="{FD9AEAE0-57D7-4C29-B68A-CBD3DF91C66F}" type="presParOf" srcId="{E7FE5CEB-FF53-47A8-BC66-13DA4ED67A6A}" destId="{960D0F08-AF1D-45DD-BBAB-0053AECD547D}" srcOrd="1" destOrd="0" presId="urn:microsoft.com/office/officeart/2009/layout/CirclePictureHierarchy"/>
    <dgm:cxn modelId="{2DCA5EFF-3D3A-4BE8-9EE2-DD9DCC6D4C52}" type="presParOf" srcId="{5A4CE3EC-6D0E-4D89-88D8-BF79C15B55B2}" destId="{96E2564A-657C-4754-BDF3-D0500DBF80D0}" srcOrd="1" destOrd="0" presId="urn:microsoft.com/office/officeart/2009/layout/CirclePictureHierarchy"/>
    <dgm:cxn modelId="{A9F7F332-35F2-4931-AB2F-B60A77F91AA8}" type="presParOf" srcId="{E618957B-9060-43B5-8C32-3CB653D1A9F0}" destId="{B92AFA27-AE1A-49FB-8CC8-EA5E758C72F3}" srcOrd="2" destOrd="0" presId="urn:microsoft.com/office/officeart/2009/layout/CirclePictureHierarchy"/>
    <dgm:cxn modelId="{5F7442FD-C1DE-47FB-8552-9B3A5F5328DA}" type="presParOf" srcId="{E618957B-9060-43B5-8C32-3CB653D1A9F0}" destId="{F082859B-8760-4948-BF0A-0E20D67B5F7A}" srcOrd="3" destOrd="0" presId="urn:microsoft.com/office/officeart/2009/layout/CirclePictureHierarchy"/>
    <dgm:cxn modelId="{F2253DDF-2FBD-407B-9D68-E295AE927CB1}" type="presParOf" srcId="{F082859B-8760-4948-BF0A-0E20D67B5F7A}" destId="{7B9A964B-52F1-4B13-8F52-0DE1BB16DC08}" srcOrd="0" destOrd="0" presId="urn:microsoft.com/office/officeart/2009/layout/CirclePictureHierarchy"/>
    <dgm:cxn modelId="{AB8F084B-E261-4DA1-89B7-203AC9E0EC68}" type="presParOf" srcId="{7B9A964B-52F1-4B13-8F52-0DE1BB16DC08}" destId="{F788596D-C2AA-406F-8FB7-A349DCC7E72D}" srcOrd="0" destOrd="0" presId="urn:microsoft.com/office/officeart/2009/layout/CirclePictureHierarchy"/>
    <dgm:cxn modelId="{33E4C1B7-AEEA-4941-B833-216581F3BD46}" type="presParOf" srcId="{7B9A964B-52F1-4B13-8F52-0DE1BB16DC08}" destId="{32EC395F-3458-41D6-AFE0-E1928A542F64}" srcOrd="1" destOrd="0" presId="urn:microsoft.com/office/officeart/2009/layout/CirclePictureHierarchy"/>
    <dgm:cxn modelId="{F186F21F-1EB6-4ABB-8F5E-22C7B96B8A7B}" type="presParOf" srcId="{F082859B-8760-4948-BF0A-0E20D67B5F7A}" destId="{9BCFEE7A-4558-4136-B322-309C1F6E534F}" srcOrd="1" destOrd="0" presId="urn:microsoft.com/office/officeart/2009/layout/CirclePictureHierarchy"/>
    <dgm:cxn modelId="{670F3422-06E8-471F-A111-39FBC9B4F78F}" type="presParOf" srcId="{9BCFEE7A-4558-4136-B322-309C1F6E534F}" destId="{CCAD29B0-E769-4709-817B-471075EAB078}" srcOrd="0" destOrd="0" presId="urn:microsoft.com/office/officeart/2009/layout/CirclePictureHierarchy"/>
    <dgm:cxn modelId="{764920AF-7DDD-48FF-AF05-F77FC53CA8F0}" type="presParOf" srcId="{9BCFEE7A-4558-4136-B322-309C1F6E534F}" destId="{E680AC99-4CD7-468B-BB3C-080AE125D926}" srcOrd="1" destOrd="0" presId="urn:microsoft.com/office/officeart/2009/layout/CirclePictureHierarchy"/>
    <dgm:cxn modelId="{14507795-5F5E-45A6-B6DA-AD6388192390}" type="presParOf" srcId="{E680AC99-4CD7-468B-BB3C-080AE125D926}" destId="{B514C75B-F45F-4062-9B02-071A088463B4}" srcOrd="0" destOrd="0" presId="urn:microsoft.com/office/officeart/2009/layout/CirclePictureHierarchy"/>
    <dgm:cxn modelId="{C4FAA5E1-ACDE-4683-9B1B-CA8F1E951EF3}" type="presParOf" srcId="{B514C75B-F45F-4062-9B02-071A088463B4}" destId="{C52F1E19-9E8A-4885-83E7-6A499DF913D1}" srcOrd="0" destOrd="0" presId="urn:microsoft.com/office/officeart/2009/layout/CirclePictureHierarchy"/>
    <dgm:cxn modelId="{E5CACE9D-3173-49E7-AA43-BF344AF7ADC9}" type="presParOf" srcId="{B514C75B-F45F-4062-9B02-071A088463B4}" destId="{8D5B6F23-42C4-4156-A7ED-1C078C96DA89}" srcOrd="1" destOrd="0" presId="urn:microsoft.com/office/officeart/2009/layout/CirclePictureHierarchy"/>
    <dgm:cxn modelId="{24BC9270-E87E-422A-9E91-9AC1DC4D107A}" type="presParOf" srcId="{E680AC99-4CD7-468B-BB3C-080AE125D926}" destId="{DDC72060-D4FF-4D31-B1B1-CA0D8A7DADB8}" srcOrd="1" destOrd="0" presId="urn:microsoft.com/office/officeart/2009/layout/CirclePictureHierarchy"/>
    <dgm:cxn modelId="{7230B94C-3294-49D0-9BEF-A39C42859B65}" type="presParOf" srcId="{DDC72060-D4FF-4D31-B1B1-CA0D8A7DADB8}" destId="{2599F189-860B-4EAF-8872-5E39F16F3145}" srcOrd="0" destOrd="0" presId="urn:microsoft.com/office/officeart/2009/layout/CirclePictureHierarchy"/>
    <dgm:cxn modelId="{95B557D1-C6F5-4A1D-B259-DB7C54B8F338}" type="presParOf" srcId="{DDC72060-D4FF-4D31-B1B1-CA0D8A7DADB8}" destId="{71CF51A0-D439-424D-89A1-044ABBC3F967}" srcOrd="1" destOrd="0" presId="urn:microsoft.com/office/officeart/2009/layout/CirclePictureHierarchy"/>
    <dgm:cxn modelId="{60CC93CD-61B2-4361-969C-A9C2CF156061}" type="presParOf" srcId="{71CF51A0-D439-424D-89A1-044ABBC3F967}" destId="{46CC0DEE-3B24-4409-A252-ACEBB130180C}" srcOrd="0" destOrd="0" presId="urn:microsoft.com/office/officeart/2009/layout/CirclePictureHierarchy"/>
    <dgm:cxn modelId="{9490AD41-6C5F-4DCC-9C8B-07E5484A75FE}" type="presParOf" srcId="{46CC0DEE-3B24-4409-A252-ACEBB130180C}" destId="{AFD46D42-39DC-4377-998B-E8CE61CCBB90}" srcOrd="0" destOrd="0" presId="urn:microsoft.com/office/officeart/2009/layout/CirclePictureHierarchy"/>
    <dgm:cxn modelId="{FA39EC3D-18C8-4D97-A622-CE68B98D08C3}" type="presParOf" srcId="{46CC0DEE-3B24-4409-A252-ACEBB130180C}" destId="{1C6C0608-21BE-421F-AE5F-C5BD7EE4E7A9}" srcOrd="1" destOrd="0" presId="urn:microsoft.com/office/officeart/2009/layout/CirclePictureHierarchy"/>
    <dgm:cxn modelId="{2AA19B50-3040-4E4D-83F0-4A229FDF6B4B}" type="presParOf" srcId="{71CF51A0-D439-424D-89A1-044ABBC3F967}" destId="{794D9E3A-87FA-44B2-845C-E29ABA6F65DC}" srcOrd="1" destOrd="0" presId="urn:microsoft.com/office/officeart/2009/layout/CirclePictureHierarchy"/>
    <dgm:cxn modelId="{B46427CD-F971-4200-A493-25C8626579DC}" type="presParOf" srcId="{DDC72060-D4FF-4D31-B1B1-CA0D8A7DADB8}" destId="{215E4794-C47B-4B8D-8DB2-F7285D893B5F}" srcOrd="2" destOrd="0" presId="urn:microsoft.com/office/officeart/2009/layout/CirclePictureHierarchy"/>
    <dgm:cxn modelId="{A1BCC1B1-1C0A-4C57-99DC-4A9465424392}" type="presParOf" srcId="{DDC72060-D4FF-4D31-B1B1-CA0D8A7DADB8}" destId="{C96470E3-0A45-4EC4-9B2A-4C77A0037590}" srcOrd="3" destOrd="0" presId="urn:microsoft.com/office/officeart/2009/layout/CirclePictureHierarchy"/>
    <dgm:cxn modelId="{7D6A0D69-603D-4190-85BD-89CEDACFFDEE}" type="presParOf" srcId="{C96470E3-0A45-4EC4-9B2A-4C77A0037590}" destId="{0C8FF6FF-E6CD-436B-88F4-8566F19B9A62}" srcOrd="0" destOrd="0" presId="urn:microsoft.com/office/officeart/2009/layout/CirclePictureHierarchy"/>
    <dgm:cxn modelId="{0C11239D-9D07-400C-B4D8-E2DD38FFD603}" type="presParOf" srcId="{0C8FF6FF-E6CD-436B-88F4-8566F19B9A62}" destId="{7F48374E-A364-4849-BF88-19534CE7E65B}" srcOrd="0" destOrd="0" presId="urn:microsoft.com/office/officeart/2009/layout/CirclePictureHierarchy"/>
    <dgm:cxn modelId="{036C9097-7D27-4952-B5ED-3F61393508EE}" type="presParOf" srcId="{0C8FF6FF-E6CD-436B-88F4-8566F19B9A62}" destId="{68FB6A0F-F29B-4CA8-917A-E004201E4639}" srcOrd="1" destOrd="0" presId="urn:microsoft.com/office/officeart/2009/layout/CirclePictureHierarchy"/>
    <dgm:cxn modelId="{B4B89645-78BB-4D97-96BD-D7A86446ED32}" type="presParOf" srcId="{C96470E3-0A45-4EC4-9B2A-4C77A0037590}" destId="{38CCC8DC-C25E-4B95-A9FD-80CEF3E274CA}" srcOrd="1" destOrd="0" presId="urn:microsoft.com/office/officeart/2009/layout/CirclePictureHierarchy"/>
    <dgm:cxn modelId="{CB6CCFA6-4821-4754-837E-614B6F108E8D}" type="presParOf" srcId="{9BCFEE7A-4558-4136-B322-309C1F6E534F}" destId="{DD1B62F2-B731-4AB1-A966-F866B1897AD3}" srcOrd="2" destOrd="0" presId="urn:microsoft.com/office/officeart/2009/layout/CirclePictureHierarchy"/>
    <dgm:cxn modelId="{F8F77F4B-8227-408F-A220-8CF1E25D5E6F}" type="presParOf" srcId="{9BCFEE7A-4558-4136-B322-309C1F6E534F}" destId="{A468234E-D48A-4E43-9274-6E3780FB9F30}" srcOrd="3" destOrd="0" presId="urn:microsoft.com/office/officeart/2009/layout/CirclePictureHierarchy"/>
    <dgm:cxn modelId="{E0906F30-08B9-4398-B694-62C29E2CC78C}" type="presParOf" srcId="{A468234E-D48A-4E43-9274-6E3780FB9F30}" destId="{F3D17D45-63D4-431F-B421-3BC8336216DF}" srcOrd="0" destOrd="0" presId="urn:microsoft.com/office/officeart/2009/layout/CirclePictureHierarchy"/>
    <dgm:cxn modelId="{1BD12912-785B-4313-8C4F-FBD95F83B210}" type="presParOf" srcId="{F3D17D45-63D4-431F-B421-3BC8336216DF}" destId="{5D2889D2-CC42-4856-A994-7B179D61C856}" srcOrd="0" destOrd="0" presId="urn:microsoft.com/office/officeart/2009/layout/CirclePictureHierarchy"/>
    <dgm:cxn modelId="{FA36A6B1-0824-4477-827D-01313B4B0CBF}" type="presParOf" srcId="{F3D17D45-63D4-431F-B421-3BC8336216DF}" destId="{73C9A4AF-FBC7-46B6-A376-B545AAA98359}" srcOrd="1" destOrd="0" presId="urn:microsoft.com/office/officeart/2009/layout/CirclePictureHierarchy"/>
    <dgm:cxn modelId="{DE401421-44F8-4D7D-85A0-05992DC79D4E}" type="presParOf" srcId="{A468234E-D48A-4E43-9274-6E3780FB9F30}" destId="{94E2DEE1-D2B4-41BB-988A-4438767AE51F}" srcOrd="1" destOrd="0" presId="urn:microsoft.com/office/officeart/2009/layout/CirclePictureHierarchy"/>
    <dgm:cxn modelId="{FDC57DCB-2099-4F08-A0C0-0CF0EA2955C3}" type="presParOf" srcId="{94E2DEE1-D2B4-41BB-988A-4438767AE51F}" destId="{E93E3D9F-9201-4B90-90FB-66623D8819CD}" srcOrd="0" destOrd="0" presId="urn:microsoft.com/office/officeart/2009/layout/CirclePictureHierarchy"/>
    <dgm:cxn modelId="{F2212E49-201A-4C5A-AD67-68153F0BE76A}" type="presParOf" srcId="{94E2DEE1-D2B4-41BB-988A-4438767AE51F}" destId="{FFAC0EBA-641D-469C-AB99-F2E7D3E57975}" srcOrd="1" destOrd="0" presId="urn:microsoft.com/office/officeart/2009/layout/CirclePictureHierarchy"/>
    <dgm:cxn modelId="{EB0AD2B1-31F4-4D7A-BEA2-FF6BEBD90114}" type="presParOf" srcId="{FFAC0EBA-641D-469C-AB99-F2E7D3E57975}" destId="{D4B8116F-2CEB-4473-8CD8-2F9EED8CD50D}" srcOrd="0" destOrd="0" presId="urn:microsoft.com/office/officeart/2009/layout/CirclePictureHierarchy"/>
    <dgm:cxn modelId="{7616496E-93B4-4156-95CE-BBEEF795A6B0}" type="presParOf" srcId="{D4B8116F-2CEB-4473-8CD8-2F9EED8CD50D}" destId="{91AAAB58-17E3-409B-9832-20B05A356EB1}" srcOrd="0" destOrd="0" presId="urn:microsoft.com/office/officeart/2009/layout/CirclePictureHierarchy"/>
    <dgm:cxn modelId="{9AB1C0E0-8464-4CD5-B0BC-40100675E1F7}" type="presParOf" srcId="{D4B8116F-2CEB-4473-8CD8-2F9EED8CD50D}" destId="{73387A1D-2043-4D16-BDB7-7FC213875391}" srcOrd="1" destOrd="0" presId="urn:microsoft.com/office/officeart/2009/layout/CirclePictureHierarchy"/>
    <dgm:cxn modelId="{72BAA431-7794-4E9C-AAEF-1E1AB541C254}" type="presParOf" srcId="{FFAC0EBA-641D-469C-AB99-F2E7D3E57975}" destId="{62E29B6D-F539-407E-9F85-28376A52E385}" srcOrd="1" destOrd="0" presId="urn:microsoft.com/office/officeart/2009/layout/CirclePictureHierarchy"/>
    <dgm:cxn modelId="{0E672520-CF69-4156-A79E-D2B98A0850D8}" type="presParOf" srcId="{94E2DEE1-D2B4-41BB-988A-4438767AE51F}" destId="{D506F375-1991-428C-ACC6-6C520765ACBA}" srcOrd="2" destOrd="0" presId="urn:microsoft.com/office/officeart/2009/layout/CirclePictureHierarchy"/>
    <dgm:cxn modelId="{256B5B76-7F5B-4265-A51C-6DCC742D0E8B}" type="presParOf" srcId="{94E2DEE1-D2B4-41BB-988A-4438767AE51F}" destId="{09751A5D-E641-4B71-A114-E053F86C523D}" srcOrd="3" destOrd="0" presId="urn:microsoft.com/office/officeart/2009/layout/CirclePictureHierarchy"/>
    <dgm:cxn modelId="{FD596779-3E08-44B7-A4C9-7AD221E1A164}" type="presParOf" srcId="{09751A5D-E641-4B71-A114-E053F86C523D}" destId="{BFF461EA-DADA-4E29-95E9-64AC4A11F843}" srcOrd="0" destOrd="0" presId="urn:microsoft.com/office/officeart/2009/layout/CirclePictureHierarchy"/>
    <dgm:cxn modelId="{64F51420-068D-4E87-94E9-BCFD1D646E4C}" type="presParOf" srcId="{BFF461EA-DADA-4E29-95E9-64AC4A11F843}" destId="{BDA5F099-8875-4A8D-BC32-C8D8577E71F1}" srcOrd="0" destOrd="0" presId="urn:microsoft.com/office/officeart/2009/layout/CirclePictureHierarchy"/>
    <dgm:cxn modelId="{544973C0-E5BA-4469-BC35-3B64441152BE}" type="presParOf" srcId="{BFF461EA-DADA-4E29-95E9-64AC4A11F843}" destId="{96536A3E-1AB9-4720-AD92-7CC31F78A117}" srcOrd="1" destOrd="0" presId="urn:microsoft.com/office/officeart/2009/layout/CirclePictureHierarchy"/>
    <dgm:cxn modelId="{2B90E552-B442-4F06-B97F-5845FDB3C7B1}" type="presParOf" srcId="{09751A5D-E641-4B71-A114-E053F86C523D}" destId="{68C59E84-16D9-4F31-ADB7-704B294DE016}" srcOrd="1" destOrd="0" presId="urn:microsoft.com/office/officeart/2009/layout/CirclePictureHierarchy"/>
    <dgm:cxn modelId="{2D96DEE9-E5D1-497E-81A9-7FCA82DE51CD}" type="presParOf" srcId="{271F5309-DC72-4C3E-B553-1C9D73CE639E}" destId="{74FF5EF3-0E90-435C-9CEF-4C0C7A5DF243}" srcOrd="2" destOrd="0" presId="urn:microsoft.com/office/officeart/2009/layout/CirclePictureHierarchy"/>
    <dgm:cxn modelId="{FC5D8C33-6C79-4DD6-A095-A80C3B74FC1E}" type="presParOf" srcId="{271F5309-DC72-4C3E-B553-1C9D73CE639E}" destId="{27CB282B-74EA-45EA-95BB-B4D31F8E0CC4}" srcOrd="3" destOrd="0" presId="urn:microsoft.com/office/officeart/2009/layout/CirclePictureHierarchy"/>
    <dgm:cxn modelId="{5236D7E1-CF4D-4C9A-8970-BE3807CDC203}" type="presParOf" srcId="{27CB282B-74EA-45EA-95BB-B4D31F8E0CC4}" destId="{B1789BFC-46F1-4ED2-A017-D31F5CC48772}" srcOrd="0" destOrd="0" presId="urn:microsoft.com/office/officeart/2009/layout/CirclePictureHierarchy"/>
    <dgm:cxn modelId="{7AACB94E-7FC4-469B-AC1C-25A9F70B6CD2}" type="presParOf" srcId="{B1789BFC-46F1-4ED2-A017-D31F5CC48772}" destId="{AB826C1C-E918-4278-AC7E-7EEC6AC62EF7}" srcOrd="0" destOrd="0" presId="urn:microsoft.com/office/officeart/2009/layout/CirclePictureHierarchy"/>
    <dgm:cxn modelId="{25E82AFC-0370-4595-BA44-DFD8D4A57F79}" type="presParOf" srcId="{B1789BFC-46F1-4ED2-A017-D31F5CC48772}" destId="{CACB97F0-DC67-49BC-81EC-9B8F7D223B1D}" srcOrd="1" destOrd="0" presId="urn:microsoft.com/office/officeart/2009/layout/CirclePictureHierarchy"/>
    <dgm:cxn modelId="{864B1AEF-A1DB-4686-84B1-C5F878BA35EA}" type="presParOf" srcId="{27CB282B-74EA-45EA-95BB-B4D31F8E0CC4}" destId="{BB8B84A4-F17E-4320-B9FE-A52C47A1E68E}" srcOrd="1" destOrd="0" presId="urn:microsoft.com/office/officeart/2009/layout/CirclePictureHierarchy"/>
    <dgm:cxn modelId="{5736A982-814F-4DCA-8C2A-964331D4FEE7}" type="presParOf" srcId="{BB8B84A4-F17E-4320-B9FE-A52C47A1E68E}" destId="{4298BBB7-5BE4-40E1-8595-6322B0578239}" srcOrd="0" destOrd="0" presId="urn:microsoft.com/office/officeart/2009/layout/CirclePictureHierarchy"/>
    <dgm:cxn modelId="{5E62E20D-B356-43ED-A311-037ED8BBC6D8}" type="presParOf" srcId="{BB8B84A4-F17E-4320-B9FE-A52C47A1E68E}" destId="{7B310EE9-AEF1-4061-B1F6-39AFAC4ECDD9}" srcOrd="1" destOrd="0" presId="urn:microsoft.com/office/officeart/2009/layout/CirclePictureHierarchy"/>
    <dgm:cxn modelId="{BC0F0DDE-C744-469F-BAE6-A024E3386F19}" type="presParOf" srcId="{7B310EE9-AEF1-4061-B1F6-39AFAC4ECDD9}" destId="{600E4746-3D1F-4871-83D3-F7BB8715D2DB}" srcOrd="0" destOrd="0" presId="urn:microsoft.com/office/officeart/2009/layout/CirclePictureHierarchy"/>
    <dgm:cxn modelId="{6AA62457-48BE-4DD8-802F-618F5DEE1907}" type="presParOf" srcId="{600E4746-3D1F-4871-83D3-F7BB8715D2DB}" destId="{D80B78BA-2DFD-40B4-8FB0-A2B210F176F7}" srcOrd="0" destOrd="0" presId="urn:microsoft.com/office/officeart/2009/layout/CirclePictureHierarchy"/>
    <dgm:cxn modelId="{E3198AEC-91DB-4534-B1FC-78E3E5D64E57}" type="presParOf" srcId="{600E4746-3D1F-4871-83D3-F7BB8715D2DB}" destId="{F4536506-CF41-4E20-9635-0137E868B3D3}" srcOrd="1" destOrd="0" presId="urn:microsoft.com/office/officeart/2009/layout/CirclePictureHierarchy"/>
    <dgm:cxn modelId="{0973AA9C-D129-4A08-9194-180846A568C9}" type="presParOf" srcId="{7B310EE9-AEF1-4061-B1F6-39AFAC4ECDD9}" destId="{438FB3F4-FD81-4A20-87DF-EEDFA0A14B42}" srcOrd="1" destOrd="0" presId="urn:microsoft.com/office/officeart/2009/layout/CirclePictureHierarchy"/>
    <dgm:cxn modelId="{C2FE3F5A-FBBF-428F-881B-D4112A9A4E17}" type="presParOf" srcId="{438FB3F4-FD81-4A20-87DF-EEDFA0A14B42}" destId="{EB56EACB-0FC3-4A9B-87FC-6A374548C10B}" srcOrd="0" destOrd="0" presId="urn:microsoft.com/office/officeart/2009/layout/CirclePictureHierarchy"/>
    <dgm:cxn modelId="{DC56D73C-D1AF-4303-A78D-D57AED19F6B6}" type="presParOf" srcId="{438FB3F4-FD81-4A20-87DF-EEDFA0A14B42}" destId="{2FE5F9F5-01C7-4F2B-8E83-66172CF29141}" srcOrd="1" destOrd="0" presId="urn:microsoft.com/office/officeart/2009/layout/CirclePictureHierarchy"/>
    <dgm:cxn modelId="{965F0CC8-D027-4FD9-93F1-9C60ADD2B68A}" type="presParOf" srcId="{2FE5F9F5-01C7-4F2B-8E83-66172CF29141}" destId="{25655015-864B-4586-B0C1-DE3DDE79AFE7}" srcOrd="0" destOrd="0" presId="urn:microsoft.com/office/officeart/2009/layout/CirclePictureHierarchy"/>
    <dgm:cxn modelId="{0C8311F3-D258-4321-8425-2B97E785059F}" type="presParOf" srcId="{25655015-864B-4586-B0C1-DE3DDE79AFE7}" destId="{8083BF62-872B-403D-BCB4-4504C6986146}" srcOrd="0" destOrd="0" presId="urn:microsoft.com/office/officeart/2009/layout/CirclePictureHierarchy"/>
    <dgm:cxn modelId="{2521F26C-D96B-4874-B890-C3C90F70BBA4}" type="presParOf" srcId="{25655015-864B-4586-B0C1-DE3DDE79AFE7}" destId="{06E37C29-732C-4476-A455-E65282F15B9C}" srcOrd="1" destOrd="0" presId="urn:microsoft.com/office/officeart/2009/layout/CirclePictureHierarchy"/>
    <dgm:cxn modelId="{2134B906-B754-4C1F-BD05-2B87DBD89447}" type="presParOf" srcId="{2FE5F9F5-01C7-4F2B-8E83-66172CF29141}" destId="{3B018AAF-3167-4A67-B475-F6CAD2AF9045}" srcOrd="1" destOrd="0" presId="urn:microsoft.com/office/officeart/2009/layout/CirclePictureHierarchy"/>
    <dgm:cxn modelId="{EFA7CE81-0A5E-49EE-B47A-B99566069A07}" type="presParOf" srcId="{3B018AAF-3167-4A67-B475-F6CAD2AF9045}" destId="{8D06B218-6DD6-49A6-A4AF-2FEE81DC5214}" srcOrd="0" destOrd="0" presId="urn:microsoft.com/office/officeart/2009/layout/CirclePictureHierarchy"/>
    <dgm:cxn modelId="{25F4DCE6-A944-4CD4-91F6-593D42A6BB6C}" type="presParOf" srcId="{3B018AAF-3167-4A67-B475-F6CAD2AF9045}" destId="{CFA78522-1075-40DC-8785-FCA48923B887}" srcOrd="1" destOrd="0" presId="urn:microsoft.com/office/officeart/2009/layout/CirclePictureHierarchy"/>
    <dgm:cxn modelId="{99FF60EC-6F41-4120-BFC6-37DFC93861EB}" type="presParOf" srcId="{CFA78522-1075-40DC-8785-FCA48923B887}" destId="{8A462B9F-248E-4E19-9FA4-B282732033A0}" srcOrd="0" destOrd="0" presId="urn:microsoft.com/office/officeart/2009/layout/CirclePictureHierarchy"/>
    <dgm:cxn modelId="{B14DD1CA-A7B7-4FCC-8EAA-0A5AC703CF48}" type="presParOf" srcId="{8A462B9F-248E-4E19-9FA4-B282732033A0}" destId="{AD88B601-203D-418B-B0A3-CBC5C795EB02}" srcOrd="0" destOrd="0" presId="urn:microsoft.com/office/officeart/2009/layout/CirclePictureHierarchy"/>
    <dgm:cxn modelId="{7378CFBE-4DCA-4F8B-AE12-AB2597C29A91}" type="presParOf" srcId="{8A462B9F-248E-4E19-9FA4-B282732033A0}" destId="{EFCA1EF4-ADB6-4B5D-BEB8-96C637070E26}" srcOrd="1" destOrd="0" presId="urn:microsoft.com/office/officeart/2009/layout/CirclePictureHierarchy"/>
    <dgm:cxn modelId="{3E0F1031-DA2D-4EE1-B97F-2BBCF63C2ADB}" type="presParOf" srcId="{CFA78522-1075-40DC-8785-FCA48923B887}" destId="{D47C4074-5174-4DCD-8416-3B1CD8D8272D}" srcOrd="1" destOrd="0" presId="urn:microsoft.com/office/officeart/2009/layout/CirclePictureHierarchy"/>
    <dgm:cxn modelId="{3FE55816-BE58-42E0-9957-87E19AE77DE0}" type="presParOf" srcId="{3B018AAF-3167-4A67-B475-F6CAD2AF9045}" destId="{D70C2D25-0BD6-498E-B4F0-3F5CE3DBD13D}" srcOrd="2" destOrd="0" presId="urn:microsoft.com/office/officeart/2009/layout/CirclePictureHierarchy"/>
    <dgm:cxn modelId="{C002B0E1-74AC-4C2A-ADC7-271AF9FEE4CC}" type="presParOf" srcId="{3B018AAF-3167-4A67-B475-F6CAD2AF9045}" destId="{625E2C80-5F17-4D9D-BBDA-86199978A269}" srcOrd="3" destOrd="0" presId="urn:microsoft.com/office/officeart/2009/layout/CirclePictureHierarchy"/>
    <dgm:cxn modelId="{20915E69-6A8C-43FC-A6D9-008F925BF17F}" type="presParOf" srcId="{625E2C80-5F17-4D9D-BBDA-86199978A269}" destId="{32AAA5BC-F76D-47C0-9CCF-65C9DF386B8D}" srcOrd="0" destOrd="0" presId="urn:microsoft.com/office/officeart/2009/layout/CirclePictureHierarchy"/>
    <dgm:cxn modelId="{8BDC87E1-8EA5-4D30-80EF-4A63ADCBE8D1}" type="presParOf" srcId="{32AAA5BC-F76D-47C0-9CCF-65C9DF386B8D}" destId="{F67F8DC1-37F3-4A5A-8E38-A4819AB90837}" srcOrd="0" destOrd="0" presId="urn:microsoft.com/office/officeart/2009/layout/CirclePictureHierarchy"/>
    <dgm:cxn modelId="{2D7A2EBB-4D36-49DE-B886-5660B37074A0}" type="presParOf" srcId="{32AAA5BC-F76D-47C0-9CCF-65C9DF386B8D}" destId="{91870818-8EDB-47FB-A2FF-91ED7ED64B77}" srcOrd="1" destOrd="0" presId="urn:microsoft.com/office/officeart/2009/layout/CirclePictureHierarchy"/>
    <dgm:cxn modelId="{F35B1218-FCA6-491C-8DC3-9B20ADF3170C}" type="presParOf" srcId="{625E2C80-5F17-4D9D-BBDA-86199978A269}" destId="{E08BBDCB-9A0A-4C29-BCE8-73069D4273D3}" srcOrd="1" destOrd="0" presId="urn:microsoft.com/office/officeart/2009/layout/CirclePictureHierarchy"/>
    <dgm:cxn modelId="{4749924A-8CA2-43BB-98E8-8370944A6D6D}" type="presParOf" srcId="{438FB3F4-FD81-4A20-87DF-EEDFA0A14B42}" destId="{08156753-40FB-4344-BBF0-EC4B99CA4364}" srcOrd="2" destOrd="0" presId="urn:microsoft.com/office/officeart/2009/layout/CirclePictureHierarchy"/>
    <dgm:cxn modelId="{9F7609E1-33AC-43AB-88F7-CC858F44473E}" type="presParOf" srcId="{438FB3F4-FD81-4A20-87DF-EEDFA0A14B42}" destId="{78400ABB-D9F8-4CC1-987F-1FA4562CF0D4}" srcOrd="3" destOrd="0" presId="urn:microsoft.com/office/officeart/2009/layout/CirclePictureHierarchy"/>
    <dgm:cxn modelId="{BA413873-B47D-4BB6-BDF6-768D0B9A2BD4}" type="presParOf" srcId="{78400ABB-D9F8-4CC1-987F-1FA4562CF0D4}" destId="{6B98FDAC-F480-4DC1-A6C0-5D563A42C356}" srcOrd="0" destOrd="0" presId="urn:microsoft.com/office/officeart/2009/layout/CirclePictureHierarchy"/>
    <dgm:cxn modelId="{7C69910A-71C9-48DD-BE87-D5E888571DF8}" type="presParOf" srcId="{6B98FDAC-F480-4DC1-A6C0-5D563A42C356}" destId="{A16DD472-3900-45A4-AEC1-6202E1BA7CA5}" srcOrd="0" destOrd="0" presId="urn:microsoft.com/office/officeart/2009/layout/CirclePictureHierarchy"/>
    <dgm:cxn modelId="{8EC5ABFA-0873-4578-A2D6-D5CE9B785751}" type="presParOf" srcId="{6B98FDAC-F480-4DC1-A6C0-5D563A42C356}" destId="{B48EF100-A3F0-4531-98FB-C7F41741DC09}" srcOrd="1" destOrd="0" presId="urn:microsoft.com/office/officeart/2009/layout/CirclePictureHierarchy"/>
    <dgm:cxn modelId="{41011106-B533-4C86-9E7B-C09BEF06004C}" type="presParOf" srcId="{78400ABB-D9F8-4CC1-987F-1FA4562CF0D4}" destId="{B68E786B-A595-4357-818E-C236E3DC510D}" srcOrd="1" destOrd="0" presId="urn:microsoft.com/office/officeart/2009/layout/CirclePictureHierarchy"/>
    <dgm:cxn modelId="{7E739B63-9C6C-4082-9394-37ECCFD90E5B}" type="presParOf" srcId="{B68E786B-A595-4357-818E-C236E3DC510D}" destId="{52B86D9B-A63D-4E92-91E0-877F8E05BAD4}" srcOrd="0" destOrd="0" presId="urn:microsoft.com/office/officeart/2009/layout/CirclePictureHierarchy"/>
    <dgm:cxn modelId="{6F97588E-341B-4F87-8683-FA5D691944C1}" type="presParOf" srcId="{B68E786B-A595-4357-818E-C236E3DC510D}" destId="{FD2C5233-573A-43BD-BD57-25EA28B58BD4}" srcOrd="1" destOrd="0" presId="urn:microsoft.com/office/officeart/2009/layout/CirclePictureHierarchy"/>
    <dgm:cxn modelId="{009F18AC-98EC-461C-B595-67476A127A91}" type="presParOf" srcId="{FD2C5233-573A-43BD-BD57-25EA28B58BD4}" destId="{1A3B83D5-C0F7-432B-BAC8-019E77B23E54}" srcOrd="0" destOrd="0" presId="urn:microsoft.com/office/officeart/2009/layout/CirclePictureHierarchy"/>
    <dgm:cxn modelId="{36C26CE4-660C-40C5-ABA6-F2B567A74CEA}" type="presParOf" srcId="{1A3B83D5-C0F7-432B-BAC8-019E77B23E54}" destId="{C3914C49-E59B-459E-A707-88298D7059E8}" srcOrd="0" destOrd="0" presId="urn:microsoft.com/office/officeart/2009/layout/CirclePictureHierarchy"/>
    <dgm:cxn modelId="{DB41CA74-A89A-4FE9-9F69-7F41184CF7AB}" type="presParOf" srcId="{1A3B83D5-C0F7-432B-BAC8-019E77B23E54}" destId="{1F072A7E-9D57-414E-B460-003393F19B05}" srcOrd="1" destOrd="0" presId="urn:microsoft.com/office/officeart/2009/layout/CirclePictureHierarchy"/>
    <dgm:cxn modelId="{1209FFF6-C495-44D0-AD2E-45D3057F2330}" type="presParOf" srcId="{FD2C5233-573A-43BD-BD57-25EA28B58BD4}" destId="{0AE00825-3B71-4922-A351-95EFEA221571}" srcOrd="1" destOrd="0" presId="urn:microsoft.com/office/officeart/2009/layout/CirclePictureHierarchy"/>
    <dgm:cxn modelId="{B8AAEF75-C0F3-47F8-BE8F-EFBA259EFAFA}" type="presParOf" srcId="{B68E786B-A595-4357-818E-C236E3DC510D}" destId="{D63A24ED-1604-41FA-9C24-6365EA752E3E}" srcOrd="2" destOrd="0" presId="urn:microsoft.com/office/officeart/2009/layout/CirclePictureHierarchy"/>
    <dgm:cxn modelId="{0A28DF82-D8A5-4D6F-B8B5-84B11ACBEDBE}" type="presParOf" srcId="{B68E786B-A595-4357-818E-C236E3DC510D}" destId="{B8709EF0-5E68-4FCF-88E2-E590D1D6E347}" srcOrd="3" destOrd="0" presId="urn:microsoft.com/office/officeart/2009/layout/CirclePictureHierarchy"/>
    <dgm:cxn modelId="{D36AAFF3-95E2-4707-A379-9E950AEDBA80}" type="presParOf" srcId="{B8709EF0-5E68-4FCF-88E2-E590D1D6E347}" destId="{79CCEF41-D346-4E19-A74F-CF386DE6B776}" srcOrd="0" destOrd="0" presId="urn:microsoft.com/office/officeart/2009/layout/CirclePictureHierarchy"/>
    <dgm:cxn modelId="{9CEC9AED-88D7-47A6-842E-340655319ADB}" type="presParOf" srcId="{79CCEF41-D346-4E19-A74F-CF386DE6B776}" destId="{A0A446CA-F122-4746-985E-961808CDE757}" srcOrd="0" destOrd="0" presId="urn:microsoft.com/office/officeart/2009/layout/CirclePictureHierarchy"/>
    <dgm:cxn modelId="{30ADEB7E-E309-497B-8C50-9C0267737A60}" type="presParOf" srcId="{79CCEF41-D346-4E19-A74F-CF386DE6B776}" destId="{E75BC786-4A20-4434-922C-523FFD40779E}" srcOrd="1" destOrd="0" presId="urn:microsoft.com/office/officeart/2009/layout/CirclePictureHierarchy"/>
    <dgm:cxn modelId="{49BE1AF2-9316-4424-93E1-83FD29F3015D}" type="presParOf" srcId="{B8709EF0-5E68-4FCF-88E2-E590D1D6E347}" destId="{8D48CE98-9279-4AE8-9799-D31D2CB24D09}" srcOrd="1" destOrd="0" presId="urn:microsoft.com/office/officeart/2009/layout/CirclePictureHierarchy"/>
    <dgm:cxn modelId="{F52551D7-9C8E-4B22-9BA4-A2D12E7BAF0E}" type="presParOf" srcId="{BB8B84A4-F17E-4320-B9FE-A52C47A1E68E}" destId="{AE1478D7-472C-411D-9C13-C325E747501E}" srcOrd="2" destOrd="0" presId="urn:microsoft.com/office/officeart/2009/layout/CirclePictureHierarchy"/>
    <dgm:cxn modelId="{14313ED8-6D8E-4970-B2AD-BF5BE58222EC}" type="presParOf" srcId="{BB8B84A4-F17E-4320-B9FE-A52C47A1E68E}" destId="{F9CC22E4-EBFE-48E8-B089-5B732286FD0B}" srcOrd="3" destOrd="0" presId="urn:microsoft.com/office/officeart/2009/layout/CirclePictureHierarchy"/>
    <dgm:cxn modelId="{82260E6D-1DEA-41EE-ACBB-6C1C401064FA}" type="presParOf" srcId="{F9CC22E4-EBFE-48E8-B089-5B732286FD0B}" destId="{2CB04BC8-1E31-4C8E-AC50-39AB6423DF98}" srcOrd="0" destOrd="0" presId="urn:microsoft.com/office/officeart/2009/layout/CirclePictureHierarchy"/>
    <dgm:cxn modelId="{0D83F33F-845D-4AB6-92F9-2D4495515393}" type="presParOf" srcId="{2CB04BC8-1E31-4C8E-AC50-39AB6423DF98}" destId="{B3762E13-F31E-4575-9E99-CDDC87963A33}" srcOrd="0" destOrd="0" presId="urn:microsoft.com/office/officeart/2009/layout/CirclePictureHierarchy"/>
    <dgm:cxn modelId="{2EB51432-831C-4697-99AC-31B2C63AD40B}" type="presParOf" srcId="{2CB04BC8-1E31-4C8E-AC50-39AB6423DF98}" destId="{EA3607EF-5901-45CE-83C0-7DA47FFB3FDB}" srcOrd="1" destOrd="0" presId="urn:microsoft.com/office/officeart/2009/layout/CirclePictureHierarchy"/>
    <dgm:cxn modelId="{EEF918C6-08E6-40FA-B137-0047A9249FC6}" type="presParOf" srcId="{F9CC22E4-EBFE-48E8-B089-5B732286FD0B}" destId="{9936D58C-6928-4C01-8D2F-095F905E90E6}" srcOrd="1" destOrd="0" presId="urn:microsoft.com/office/officeart/2009/layout/CirclePictureHierarchy"/>
    <dgm:cxn modelId="{AE2F3564-BD8C-42C8-BC49-2E91F5F8D85F}" type="presParOf" srcId="{9936D58C-6928-4C01-8D2F-095F905E90E6}" destId="{93677B3C-522D-4BE4-ADF7-D08795FD580A}" srcOrd="0" destOrd="0" presId="urn:microsoft.com/office/officeart/2009/layout/CirclePictureHierarchy"/>
    <dgm:cxn modelId="{0FF50047-ED95-4CC1-BB10-E72C1EC26052}" type="presParOf" srcId="{9936D58C-6928-4C01-8D2F-095F905E90E6}" destId="{A752EB99-0E65-4A56-B8F0-D271B39C437B}" srcOrd="1" destOrd="0" presId="urn:microsoft.com/office/officeart/2009/layout/CirclePictureHierarchy"/>
    <dgm:cxn modelId="{9087269F-D957-4710-89C3-985F7C02DB82}" type="presParOf" srcId="{A752EB99-0E65-4A56-B8F0-D271B39C437B}" destId="{C94885F7-29B3-4A7D-BE8B-93FA17E16D46}" srcOrd="0" destOrd="0" presId="urn:microsoft.com/office/officeart/2009/layout/CirclePictureHierarchy"/>
    <dgm:cxn modelId="{20ACB314-47CE-4229-94C9-7D1D8C41D6E4}" type="presParOf" srcId="{C94885F7-29B3-4A7D-BE8B-93FA17E16D46}" destId="{0DD41917-33E8-4B8B-9A49-9CFBA6972946}" srcOrd="0" destOrd="0" presId="urn:microsoft.com/office/officeart/2009/layout/CirclePictureHierarchy"/>
    <dgm:cxn modelId="{2E16316C-DF20-4854-AFF4-971922580DB6}" type="presParOf" srcId="{C94885F7-29B3-4A7D-BE8B-93FA17E16D46}" destId="{A5627F98-EA55-4C36-8BED-4BCD8E7DB39C}" srcOrd="1" destOrd="0" presId="urn:microsoft.com/office/officeart/2009/layout/CirclePictureHierarchy"/>
    <dgm:cxn modelId="{4417CB59-7A22-47D3-B245-2C2FC402D964}" type="presParOf" srcId="{A752EB99-0E65-4A56-B8F0-D271B39C437B}" destId="{2A4BB132-928B-469F-98E2-A4F46BBA4EBB}" srcOrd="1" destOrd="0" presId="urn:microsoft.com/office/officeart/2009/layout/CirclePictureHierarchy"/>
    <dgm:cxn modelId="{1484C098-FBD0-4465-8399-4A2793C6DDBD}" type="presParOf" srcId="{2A4BB132-928B-469F-98E2-A4F46BBA4EBB}" destId="{BCC2E990-5E4D-4725-9FB5-449D75068C6A}" srcOrd="0" destOrd="0" presId="urn:microsoft.com/office/officeart/2009/layout/CirclePictureHierarchy"/>
    <dgm:cxn modelId="{46585769-8F02-4C0D-B6D5-910351FC68EE}" type="presParOf" srcId="{2A4BB132-928B-469F-98E2-A4F46BBA4EBB}" destId="{8DF80FD7-67CB-4F73-9454-0A5808DA6414}" srcOrd="1" destOrd="0" presId="urn:microsoft.com/office/officeart/2009/layout/CirclePictureHierarchy"/>
    <dgm:cxn modelId="{6CE8030B-B772-4868-8A6C-1954FC86433E}" type="presParOf" srcId="{8DF80FD7-67CB-4F73-9454-0A5808DA6414}" destId="{B802912B-EBA5-424E-8304-0E03488FADD2}" srcOrd="0" destOrd="0" presId="urn:microsoft.com/office/officeart/2009/layout/CirclePictureHierarchy"/>
    <dgm:cxn modelId="{FFAA0A6E-8BC3-4A21-BEB4-F61EEBA71772}" type="presParOf" srcId="{B802912B-EBA5-424E-8304-0E03488FADD2}" destId="{BBBF6873-8C8C-4E0F-8293-D692C2E62FCD}" srcOrd="0" destOrd="0" presId="urn:microsoft.com/office/officeart/2009/layout/CirclePictureHierarchy"/>
    <dgm:cxn modelId="{FD80ED3E-5CD7-40BC-BA47-F32E08347F33}" type="presParOf" srcId="{B802912B-EBA5-424E-8304-0E03488FADD2}" destId="{85973679-8763-4E7E-BC7C-09701DF4FD0B}" srcOrd="1" destOrd="0" presId="urn:microsoft.com/office/officeart/2009/layout/CirclePictureHierarchy"/>
    <dgm:cxn modelId="{5104E377-9871-4AE1-935E-420C63E4B639}" type="presParOf" srcId="{8DF80FD7-67CB-4F73-9454-0A5808DA6414}" destId="{D51656BA-E606-4374-AB26-5F30F7578A59}" srcOrd="1" destOrd="0" presId="urn:microsoft.com/office/officeart/2009/layout/CirclePictureHierarchy"/>
    <dgm:cxn modelId="{4CD1F482-7FED-4905-8766-DA9822A697A6}" type="presParOf" srcId="{2A4BB132-928B-469F-98E2-A4F46BBA4EBB}" destId="{E19387BC-B8B9-41E9-B07E-BC0080C111C8}" srcOrd="2" destOrd="0" presId="urn:microsoft.com/office/officeart/2009/layout/CirclePictureHierarchy"/>
    <dgm:cxn modelId="{52613669-1A11-4C85-BBEB-A3D517653519}" type="presParOf" srcId="{2A4BB132-928B-469F-98E2-A4F46BBA4EBB}" destId="{BC2E472E-3CD3-4A0C-A9AC-4E85FC753FFA}" srcOrd="3" destOrd="0" presId="urn:microsoft.com/office/officeart/2009/layout/CirclePictureHierarchy"/>
    <dgm:cxn modelId="{A5E2B1AB-FE3D-45AC-A51A-92D37C610D55}" type="presParOf" srcId="{BC2E472E-3CD3-4A0C-A9AC-4E85FC753FFA}" destId="{42E7BE17-3727-4054-AA54-62B1D5A8A98D}" srcOrd="0" destOrd="0" presId="urn:microsoft.com/office/officeart/2009/layout/CirclePictureHierarchy"/>
    <dgm:cxn modelId="{65272CE9-D563-465D-A033-24810E994715}" type="presParOf" srcId="{42E7BE17-3727-4054-AA54-62B1D5A8A98D}" destId="{D5047ABA-7E1D-4542-9999-66EF1EBAB43B}" srcOrd="0" destOrd="0" presId="urn:microsoft.com/office/officeart/2009/layout/CirclePictureHierarchy"/>
    <dgm:cxn modelId="{F6ED4FB7-C975-4921-BA6B-5B6D5407E623}" type="presParOf" srcId="{42E7BE17-3727-4054-AA54-62B1D5A8A98D}" destId="{62320580-EA88-4008-BF5D-FFD435526F0C}" srcOrd="1" destOrd="0" presId="urn:microsoft.com/office/officeart/2009/layout/CirclePictureHierarchy"/>
    <dgm:cxn modelId="{76CDB0E0-6334-4C9E-9A86-908CA6F64B51}" type="presParOf" srcId="{BC2E472E-3CD3-4A0C-A9AC-4E85FC753FFA}" destId="{D922F047-439D-4549-AEA0-E1F174F533EE}" srcOrd="1" destOrd="0" presId="urn:microsoft.com/office/officeart/2009/layout/CirclePictureHierarchy"/>
    <dgm:cxn modelId="{33FF92A3-3C82-4980-8014-7401BC33479F}" type="presParOf" srcId="{9936D58C-6928-4C01-8D2F-095F905E90E6}" destId="{EA0F6524-7A79-40F6-9451-9EDE2452AFA5}" srcOrd="2" destOrd="0" presId="urn:microsoft.com/office/officeart/2009/layout/CirclePictureHierarchy"/>
    <dgm:cxn modelId="{55D03D5A-DD63-48A2-A185-84E5A375373E}" type="presParOf" srcId="{9936D58C-6928-4C01-8D2F-095F905E90E6}" destId="{025F9975-C862-4ABE-B46B-398F62E0FBD2}" srcOrd="3" destOrd="0" presId="urn:microsoft.com/office/officeart/2009/layout/CirclePictureHierarchy"/>
    <dgm:cxn modelId="{BA4C575D-2F6F-4902-9943-AB359EE4AE44}" type="presParOf" srcId="{025F9975-C862-4ABE-B46B-398F62E0FBD2}" destId="{7915BF8D-8628-4844-9F08-EE67561DE3F3}" srcOrd="0" destOrd="0" presId="urn:microsoft.com/office/officeart/2009/layout/CirclePictureHierarchy"/>
    <dgm:cxn modelId="{8285C5BD-E863-49F9-99A6-5B5A0C960043}" type="presParOf" srcId="{7915BF8D-8628-4844-9F08-EE67561DE3F3}" destId="{82C9CB07-677B-4A02-946E-1EF100F8A217}" srcOrd="0" destOrd="0" presId="urn:microsoft.com/office/officeart/2009/layout/CirclePictureHierarchy"/>
    <dgm:cxn modelId="{068A00A7-ECB7-4257-8772-D0D0200505B7}" type="presParOf" srcId="{7915BF8D-8628-4844-9F08-EE67561DE3F3}" destId="{E0C860C4-692F-4939-B785-8D86014FE4CB}" srcOrd="1" destOrd="0" presId="urn:microsoft.com/office/officeart/2009/layout/CirclePictureHierarchy"/>
    <dgm:cxn modelId="{656BBA73-CC5F-4B11-A1E2-D013C75E7B92}" type="presParOf" srcId="{025F9975-C862-4ABE-B46B-398F62E0FBD2}" destId="{0194D4F8-BC01-4FCD-BEA5-CC88629CB4C3}" srcOrd="1" destOrd="0" presId="urn:microsoft.com/office/officeart/2009/layout/CirclePictureHierarchy"/>
    <dgm:cxn modelId="{989A3F5E-B063-4408-AA6B-7FCED3036C03}" type="presParOf" srcId="{0194D4F8-BC01-4FCD-BEA5-CC88629CB4C3}" destId="{E939E147-60DB-4E65-B4DC-E86372E32F4D}" srcOrd="0" destOrd="0" presId="urn:microsoft.com/office/officeart/2009/layout/CirclePictureHierarchy"/>
    <dgm:cxn modelId="{AECDEE83-58BA-46C3-9BA1-E14464B468EF}" type="presParOf" srcId="{0194D4F8-BC01-4FCD-BEA5-CC88629CB4C3}" destId="{FA555F1C-A602-4E5D-8B75-4156B8757AE9}" srcOrd="1" destOrd="0" presId="urn:microsoft.com/office/officeart/2009/layout/CirclePictureHierarchy"/>
    <dgm:cxn modelId="{D6DF2F0F-2F62-4986-BA80-996A533183BB}" type="presParOf" srcId="{FA555F1C-A602-4E5D-8B75-4156B8757AE9}" destId="{4E82678E-B07B-49E7-8033-4686FF15E6B9}" srcOrd="0" destOrd="0" presId="urn:microsoft.com/office/officeart/2009/layout/CirclePictureHierarchy"/>
    <dgm:cxn modelId="{7034927B-E190-4F10-A9BB-0F4D740E7273}" type="presParOf" srcId="{4E82678E-B07B-49E7-8033-4686FF15E6B9}" destId="{4E95A86E-1201-4D4A-AA96-757FD53FE2A3}" srcOrd="0" destOrd="0" presId="urn:microsoft.com/office/officeart/2009/layout/CirclePictureHierarchy"/>
    <dgm:cxn modelId="{A8981977-5327-4109-B7CD-97BD56743124}" type="presParOf" srcId="{4E82678E-B07B-49E7-8033-4686FF15E6B9}" destId="{A059CE4B-AA7A-42AB-AE05-0D16A406B7B0}" srcOrd="1" destOrd="0" presId="urn:microsoft.com/office/officeart/2009/layout/CirclePictureHierarchy"/>
    <dgm:cxn modelId="{F63BDF8D-57EC-43B0-A7D1-65E9B49641A7}" type="presParOf" srcId="{FA555F1C-A602-4E5D-8B75-4156B8757AE9}" destId="{D47ED285-811E-4CAA-A6B2-33A715937634}" srcOrd="1" destOrd="0" presId="urn:microsoft.com/office/officeart/2009/layout/CirclePictureHierarchy"/>
    <dgm:cxn modelId="{BFC28EA5-42E6-4D2D-BC27-F4BF6DA2AA9F}" type="presParOf" srcId="{0194D4F8-BC01-4FCD-BEA5-CC88629CB4C3}" destId="{3BB48010-EF53-4A16-891A-98FC57BD744F}" srcOrd="2" destOrd="0" presId="urn:microsoft.com/office/officeart/2009/layout/CirclePictureHierarchy"/>
    <dgm:cxn modelId="{195E2472-5FE0-440E-9609-59C9C7357E9A}" type="presParOf" srcId="{0194D4F8-BC01-4FCD-BEA5-CC88629CB4C3}" destId="{124F42AC-B78C-400B-B4C6-69EB52550D87}" srcOrd="3" destOrd="0" presId="urn:microsoft.com/office/officeart/2009/layout/CirclePictureHierarchy"/>
    <dgm:cxn modelId="{544A3757-703B-4FEC-960F-E685C7539648}" type="presParOf" srcId="{124F42AC-B78C-400B-B4C6-69EB52550D87}" destId="{586FDA92-9B92-4664-96A0-5125005E7667}" srcOrd="0" destOrd="0" presId="urn:microsoft.com/office/officeart/2009/layout/CirclePictureHierarchy"/>
    <dgm:cxn modelId="{13BFF848-6E96-4620-8DD2-9991D0C80194}" type="presParOf" srcId="{586FDA92-9B92-4664-96A0-5125005E7667}" destId="{97B8E174-F310-40A2-B4E4-171AC1ECCCE5}" srcOrd="0" destOrd="0" presId="urn:microsoft.com/office/officeart/2009/layout/CirclePictureHierarchy"/>
    <dgm:cxn modelId="{97B40EB7-AC12-4BD1-80FA-DB9ACF69E49A}" type="presParOf" srcId="{586FDA92-9B92-4664-96A0-5125005E7667}" destId="{31E5435F-00EA-460B-A5B5-CF789FDCDC5F}" srcOrd="1" destOrd="0" presId="urn:microsoft.com/office/officeart/2009/layout/CirclePictureHierarchy"/>
    <dgm:cxn modelId="{473F0FC4-4028-4E0C-AD13-572E1DAEE65E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8809B2D1-E491-4B33-BAED-3804852C6E3E}" type="presOf" srcId="{0B764F11-7D6A-47A3-BC5F-10C044EF0C9C}" destId="{BCC2E990-5E4D-4725-9FB5-449D75068C6A}" srcOrd="0" destOrd="0" presId="urn:microsoft.com/office/officeart/2009/layout/CirclePictureHierarchy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513FDFD2-D0E1-4D88-9CBA-77E9D37E569E}" type="presOf" srcId="{49006558-AA95-4135-80F3-02D4BD8C43B2}" destId="{EA3607EF-5901-45CE-83C0-7DA47FFB3FDB}" srcOrd="0" destOrd="0" presId="urn:microsoft.com/office/officeart/2009/layout/CirclePictureHierarchy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BFF276E0-BCE5-4A09-976B-A18858910A0C}" type="presOf" srcId="{141ED762-5A88-4E3A-825D-56AED473737B}" destId="{23CAEF7E-E36C-4294-AB96-3B66238648C9}" srcOrd="0" destOrd="0" presId="urn:microsoft.com/office/officeart/2009/layout/CirclePictureHierarchy"/>
    <dgm:cxn modelId="{E977427A-D0FB-4CD8-A404-D6111E4BE096}" type="presOf" srcId="{D6B41CFE-7513-4C6F-A67B-86A9739B6350}" destId="{F4536506-CF41-4E20-9635-0137E868B3D3}" srcOrd="0" destOrd="0" presId="urn:microsoft.com/office/officeart/2009/layout/CirclePictureHierarchy"/>
    <dgm:cxn modelId="{7B776B86-3FCD-45B8-9DFC-B8AA2BA53554}" type="presOf" srcId="{93EED3C6-6F03-473F-9E37-1799E5C94F5F}" destId="{CCAD29B0-E769-4709-817B-471075EAB078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E1F2989A-919E-40DC-9C87-5CBB11E1C776}" type="presOf" srcId="{882EC84F-58FC-44BB-9920-E7553DB28E17}" destId="{91870818-8EDB-47FB-A2FF-91ED7ED64B77}" srcOrd="0" destOrd="0" presId="urn:microsoft.com/office/officeart/2009/layout/CirclePictureHierarchy"/>
    <dgm:cxn modelId="{AD5EB914-F033-41C6-BB97-D2D6746DD92C}" type="presOf" srcId="{73B72235-5F59-496D-AEC9-DCFA4DF10A25}" destId="{D51447AD-B293-4007-9FA0-93843EE6AE03}" srcOrd="0" destOrd="0" presId="urn:microsoft.com/office/officeart/2009/layout/CirclePictureHierarchy"/>
    <dgm:cxn modelId="{E8546B0C-485E-46F7-A665-DD5789D2394F}" type="presOf" srcId="{DBF3B3E8-84A9-48E8-9701-19380853F600}" destId="{E93E3D9F-9201-4B90-90FB-66623D8819CD}" srcOrd="0" destOrd="0" presId="urn:microsoft.com/office/officeart/2009/layout/CirclePictureHierarchy"/>
    <dgm:cxn modelId="{2471622D-230D-4759-9E08-848FC77698A2}" type="presOf" srcId="{F7589CAC-E912-40EE-BF2E-7ADD9D510482}" destId="{85973679-8763-4E7E-BC7C-09701DF4FD0B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ECCA8E36-77F5-4B8F-AC3E-6A84947A0EB4}" type="presOf" srcId="{A57BEF13-2494-4482-B664-2C888A71E794}" destId="{BA17A1A6-5E66-4DBD-B51F-8CC7E13D593B}" srcOrd="0" destOrd="0" presId="urn:microsoft.com/office/officeart/2009/layout/CirclePictureHierarchy"/>
    <dgm:cxn modelId="{623E3197-8649-4CB0-A0B0-029B5188E556}" type="presOf" srcId="{A2996F97-87A2-4569-8A73-2BC4B731FC98}" destId="{904C5BE6-ECE8-46E6-8A00-71B0D33AE917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7352646B-5F1B-403C-8F84-DD4C141C12B9}" type="presOf" srcId="{76DF43B2-B004-4831-9092-13471F55DCA1}" destId="{EFCA1EF4-ADB6-4B5D-BEB8-96C637070E26}" srcOrd="0" destOrd="0" presId="urn:microsoft.com/office/officeart/2009/layout/CirclePictureHierarchy"/>
    <dgm:cxn modelId="{3D0D8DEF-FD3C-411A-AE3F-CE2D339BDEF9}" type="presOf" srcId="{737A4A07-9DEC-44DC-9BEF-563A49B47A7D}" destId="{AE1478D7-472C-411D-9C13-C325E747501E}" srcOrd="0" destOrd="0" presId="urn:microsoft.com/office/officeart/2009/layout/CirclePictureHierarchy"/>
    <dgm:cxn modelId="{D302FB33-439A-4AAC-92C7-222D7669C470}" type="presOf" srcId="{5D62C8FA-DDC4-4DE5-8695-0422E957B8DD}" destId="{DD1B62F2-B731-4AB1-A966-F866B1897AD3}" srcOrd="0" destOrd="0" presId="urn:microsoft.com/office/officeart/2009/layout/CirclePictureHierarchy"/>
    <dgm:cxn modelId="{FA6EF529-4F1E-4050-949C-369820A0169D}" type="presOf" srcId="{9921BB23-1428-447B-929E-D89A4B176D28}" destId="{FC7ED1C6-2004-44BE-AF46-5B8FA387ECD5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2E952535-1103-4803-AAB6-A6EACFF1A7F6}" type="presOf" srcId="{496ECB16-BCF6-4C85-B373-D9919D38DEE9}" destId="{31E5435F-00EA-460B-A5B5-CF789FDCDC5F}" srcOrd="0" destOrd="0" presId="urn:microsoft.com/office/officeart/2009/layout/CirclePictureHierarchy"/>
    <dgm:cxn modelId="{BF18CAB6-1E78-449E-B247-7B740D0D76EF}" type="presOf" srcId="{392FA23E-2AD5-4615-BFCD-5492DD5E5987}" destId="{E0C860C4-692F-4939-B785-8D86014FE4CB}" srcOrd="0" destOrd="0" presId="urn:microsoft.com/office/officeart/2009/layout/CirclePictureHierarchy"/>
    <dgm:cxn modelId="{BF87C5D8-60EE-4C79-B38B-4B208A05D6D3}" type="presOf" srcId="{74169B70-5C80-4696-959D-0257CFC41D53}" destId="{FF99AEF1-DD67-4001-98BC-D55C76D8485C}" srcOrd="0" destOrd="0" presId="urn:microsoft.com/office/officeart/2009/layout/CirclePictureHierarchy"/>
    <dgm:cxn modelId="{C250D3A9-9826-4303-8C50-5B005D9E7E76}" type="presOf" srcId="{A7E5D39B-61FF-4A02-B257-F569AFC87EB4}" destId="{73C9A4AF-FBC7-46B6-A376-B545AAA98359}" srcOrd="0" destOrd="0" presId="urn:microsoft.com/office/officeart/2009/layout/CirclePictureHierarchy"/>
    <dgm:cxn modelId="{EE1B9B0F-992D-4592-B4D6-15FC7DCF7954}" type="presOf" srcId="{BC1BC9DF-D1FD-4F20-BE39-2BCE848185E6}" destId="{1C6C0608-21BE-421F-AE5F-C5BD7EE4E7A9}" srcOrd="0" destOrd="0" presId="urn:microsoft.com/office/officeart/2009/layout/CirclePictureHierarchy"/>
    <dgm:cxn modelId="{8995221C-5D05-41BC-B65A-7684FBC5DEAE}" type="presOf" srcId="{A9212B1A-CD1F-40B2-8E98-9DE7210C47AD}" destId="{52B86D9B-A63D-4E92-91E0-877F8E05BAD4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D94991A1-1637-454C-B673-0F5D29F74F6D}" type="presOf" srcId="{0C2EAD6D-749E-427B-AAD7-1C7688F2F337}" destId="{8D5B6F23-42C4-4156-A7ED-1C078C96DA89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C7BFA7E1-3815-4929-AC1A-DD9043FCEB6B}" type="presOf" srcId="{1C97292C-94FC-4847-8A78-004694AA64EF}" destId="{E19387BC-B8B9-41E9-B07E-BC0080C111C8}" srcOrd="0" destOrd="0" presId="urn:microsoft.com/office/officeart/2009/layout/CirclePictureHierarchy"/>
    <dgm:cxn modelId="{A905CEB6-4747-4D4C-B3A4-E6F980CBF049}" type="presOf" srcId="{6B5E4D15-D953-4A48-BB06-BB2BB5F2B4C6}" destId="{960D0F08-AF1D-45DD-BBAB-0053AECD547D}" srcOrd="0" destOrd="0" presId="urn:microsoft.com/office/officeart/2009/layout/CirclePictureHierarchy"/>
    <dgm:cxn modelId="{9A889956-1CEB-4731-B03C-B75F986E26E3}" type="presOf" srcId="{9AFAFD22-EAF9-4D29-B6C1-9997356F4608}" destId="{61E5EB99-1EE1-470E-AD8A-C9DF2B998905}" srcOrd="0" destOrd="0" presId="urn:microsoft.com/office/officeart/2009/layout/CirclePictureHierarchy"/>
    <dgm:cxn modelId="{8A71F41B-FAA5-4703-8EFC-DCF2106D548A}" type="presOf" srcId="{F23F9330-D5E2-43EC-9920-36CFFB0A03DD}" destId="{96536A3E-1AB9-4720-AD92-7CC31F78A117}" srcOrd="0" destOrd="0" presId="urn:microsoft.com/office/officeart/2009/layout/CirclePictureHierarchy"/>
    <dgm:cxn modelId="{95C3F3C5-CD5B-480A-91F2-68749980EE13}" type="presOf" srcId="{4AC14343-209F-4429-B1AD-904990352D54}" destId="{A059CE4B-AA7A-42AB-AE05-0D16A406B7B0}" srcOrd="0" destOrd="0" presId="urn:microsoft.com/office/officeart/2009/layout/CirclePictureHierarchy"/>
    <dgm:cxn modelId="{D05184D6-2229-4D75-929E-0983CBAAA619}" type="presOf" srcId="{0E2B0E44-7FD9-45FC-8D0C-690F8FEABFE1}" destId="{D63A24ED-1604-41FA-9C24-6365EA752E3E}" srcOrd="0" destOrd="0" presId="urn:microsoft.com/office/officeart/2009/layout/CirclePictureHierarchy"/>
    <dgm:cxn modelId="{B8F26D65-8A24-473E-830D-C394BFB4C4FE}" type="presOf" srcId="{C4541132-7BA0-4F10-A5BB-2E5D0FAC5F8B}" destId="{93677B3C-522D-4BE4-ADF7-D08795FD580A}" srcOrd="0" destOrd="0" presId="urn:microsoft.com/office/officeart/2009/layout/CirclePictureHierarchy"/>
    <dgm:cxn modelId="{F9F0B01C-162F-41ED-AA80-1FCB6003F14E}" type="presOf" srcId="{D105956A-295B-4573-A5D9-B970129CB658}" destId="{92AC4F8F-A9C6-4B53-9629-84BBB18912E3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C539C8F6-036E-49BD-90DB-E09E78E89CC0}" type="presOf" srcId="{9EECF1B1-9976-444E-917D-857D6E5FB923}" destId="{08156753-40FB-4344-BBF0-EC4B99CA4364}" srcOrd="0" destOrd="0" presId="urn:microsoft.com/office/officeart/2009/layout/CirclePictureHierarchy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6691EBB4-16EF-4A88-B78C-E39A5C01387E}" type="presOf" srcId="{D4697E40-31F0-47AE-8CA8-3C2356BC01C8}" destId="{215E4794-C47B-4B8D-8DB2-F7285D893B5F}" srcOrd="0" destOrd="0" presId="urn:microsoft.com/office/officeart/2009/layout/CirclePictureHierarchy"/>
    <dgm:cxn modelId="{3F08EFD7-E6FD-4DCC-B509-017F1692B734}" type="presOf" srcId="{8449F901-E5CC-48EA-B570-A43E0F51DA2C}" destId="{1F072A7E-9D57-414E-B460-003393F19B05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7CEF68B6-4282-40FA-954B-DB17F9D72FCB}" type="presOf" srcId="{851AF401-F4D9-4AE1-863E-D57828BAD3C0}" destId="{E939E147-60DB-4E65-B4DC-E86372E32F4D}" srcOrd="0" destOrd="0" presId="urn:microsoft.com/office/officeart/2009/layout/CirclePictureHierarchy"/>
    <dgm:cxn modelId="{0EC8FEA1-9D61-431B-95FA-649A96193CF1}" type="presOf" srcId="{8BE7B786-B08E-4CC6-B37B-1E5AA5E099E1}" destId="{FDE145C8-5501-4C05-8AEE-1573D9595960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BFB4172D-0AF8-4DA6-967F-5974CDFD2916}" type="presOf" srcId="{CAFF2206-81E2-42A0-8E17-817F2C1E5321}" destId="{D70C2D25-0BD6-498E-B4F0-3F5CE3DBD13D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CA902664-C639-43F2-AF06-E996B23AF53D}" type="presOf" srcId="{B69F9883-5301-463B-8331-1E3CE05FAB49}" destId="{8D06B218-6DD6-49A6-A4AF-2FEE81DC5214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ABB91842-A1E3-4F1F-B331-D3E51FFD68F6}" type="presOf" srcId="{463C34F4-2D84-46E3-9D90-24AA49D5B285}" destId="{73387A1D-2043-4D16-BDB7-7FC213875391}" srcOrd="0" destOrd="0" presId="urn:microsoft.com/office/officeart/2009/layout/CirclePictureHierarchy"/>
    <dgm:cxn modelId="{9EBF7FB3-CF3B-491B-AC48-15DA2A3C1101}" type="presOf" srcId="{4CACBD67-1E65-4E88-82EF-326EDD58B021}" destId="{795E1404-0D91-483C-8628-6FDCDF052835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E465814E-ED57-4DFA-8C12-6042D3E3C2BD}" type="presOf" srcId="{59DEB7D1-C787-4478-B6B5-CE379A8C46F1}" destId="{EA0F6524-7A79-40F6-9451-9EDE2452AFA5}" srcOrd="0" destOrd="0" presId="urn:microsoft.com/office/officeart/2009/layout/CirclePictureHierarchy"/>
    <dgm:cxn modelId="{4FC87AC2-ED4A-4F2B-9381-4D7FD7E3D742}" type="presOf" srcId="{8E472CBA-D8E7-488C-8FB2-AA2C87BBD677}" destId="{68FB6A0F-F29B-4CA8-917A-E004201E4639}" srcOrd="0" destOrd="0" presId="urn:microsoft.com/office/officeart/2009/layout/CirclePictureHierarchy"/>
    <dgm:cxn modelId="{1D274E55-3A73-4D52-B4B4-3D99D7DB9CF2}" type="presOf" srcId="{2959981F-83BB-48AB-8278-D6370941F37A}" destId="{2599F189-860B-4EAF-8872-5E39F16F3145}" srcOrd="0" destOrd="0" presId="urn:microsoft.com/office/officeart/2009/layout/CirclePictureHierarchy"/>
    <dgm:cxn modelId="{E30F6E9D-21FF-4DAC-A0FA-12E15EF448D3}" type="presOf" srcId="{32D25271-4E31-48E0-A418-EDD40524987E}" destId="{62320580-EA88-4008-BF5D-FFD435526F0C}" srcOrd="0" destOrd="0" presId="urn:microsoft.com/office/officeart/2009/layout/CirclePictureHierarchy"/>
    <dgm:cxn modelId="{DE4E694B-ED11-4BBC-A6D3-C88FDA3567DC}" type="presOf" srcId="{B90CB3B0-8AE3-4A6B-85F8-D101A845D883}" destId="{4E858FEC-8EAD-4F57-9EA8-B87E6867E323}" srcOrd="0" destOrd="0" presId="urn:microsoft.com/office/officeart/2009/layout/CirclePictureHierarchy"/>
    <dgm:cxn modelId="{1A4EDFF1-1290-42F6-B6AC-BB9FCE2E5533}" type="presOf" srcId="{6A4FB061-3E55-46A8-810C-3DE2C7CFDE7B}" destId="{06E37C29-732C-4476-A455-E65282F15B9C}" srcOrd="0" destOrd="0" presId="urn:microsoft.com/office/officeart/2009/layout/CirclePictureHierarchy"/>
    <dgm:cxn modelId="{6C666EC2-D3CB-4141-A5D2-87BC88FB48EA}" type="presOf" srcId="{750D7FFF-08AD-4F60-A51D-CF10EED5BC24}" destId="{C77B6389-9446-4D1A-902B-C5BD221193E0}" srcOrd="0" destOrd="0" presId="urn:microsoft.com/office/officeart/2009/layout/CirclePictureHierarchy"/>
    <dgm:cxn modelId="{46CDF871-0489-4780-BA9A-F724042B90A2}" type="presOf" srcId="{D413ED19-C2CA-4DA6-B9A0-7A35C560CE03}" destId="{32EC395F-3458-41D6-AFE0-E1928A542F64}" srcOrd="0" destOrd="0" presId="urn:microsoft.com/office/officeart/2009/layout/CirclePictureHierarchy"/>
    <dgm:cxn modelId="{F1267DAD-9B4E-4D1D-89C0-2ED293F024C8}" type="presOf" srcId="{FE69829B-0DAE-40D6-9F2C-D842A7030A6D}" destId="{706C4909-CC5D-408E-876E-0F32AF2A8957}" srcOrd="0" destOrd="0" presId="urn:microsoft.com/office/officeart/2009/layout/CirclePictureHierarchy"/>
    <dgm:cxn modelId="{D5F885F3-0709-49EA-8448-B154C6BBC892}" type="presOf" srcId="{C8CD8B49-8EB9-43B0-B9AA-1CD13510A67F}" destId="{CACB97F0-DC67-49BC-81EC-9B8F7D223B1D}" srcOrd="0" destOrd="0" presId="urn:microsoft.com/office/officeart/2009/layout/CirclePictureHierarchy"/>
    <dgm:cxn modelId="{2D26FF87-5CCD-426F-A009-309C96A0C179}" type="presOf" srcId="{7AB91756-40B8-4925-A6AC-0E18F8964D2F}" destId="{B92AFA27-AE1A-49FB-8CC8-EA5E758C72F3}" srcOrd="0" destOrd="0" presId="urn:microsoft.com/office/officeart/2009/layout/CirclePictureHierarchy"/>
    <dgm:cxn modelId="{E8B5FDEB-5A32-437F-BB45-EE5F6ADF297E}" type="presOf" srcId="{9F155B8A-DCD6-41FD-970D-B62B2FD3CA91}" destId="{1AFA1DFA-94C0-4AC4-B5CA-8EBD0CD8536C}" srcOrd="0" destOrd="0" presId="urn:microsoft.com/office/officeart/2009/layout/CirclePictureHierarchy"/>
    <dgm:cxn modelId="{76DB8648-C9AD-4FCE-AA36-20058B185EA3}" type="presOf" srcId="{2C695D00-E87D-4068-9E94-31FBF34447F7}" destId="{E75BC786-4A20-4434-922C-523FFD40779E}" srcOrd="0" destOrd="0" presId="urn:microsoft.com/office/officeart/2009/layout/CirclePictureHierarchy"/>
    <dgm:cxn modelId="{5D1C04EF-F61F-4F1E-97A8-C93FEFAB0DEE}" type="presOf" srcId="{F031D871-A28F-4761-966A-A246F6879653}" destId="{6314B4DE-8F62-498A-BE7B-6B08C3663C7A}" srcOrd="0" destOrd="0" presId="urn:microsoft.com/office/officeart/2009/layout/CirclePictureHierarchy"/>
    <dgm:cxn modelId="{5442E469-3A33-4051-922A-F8163E5D6044}" type="presOf" srcId="{D5B28134-BC47-4BFA-BFA2-98E1E72A54F1}" destId="{3BB48010-EF53-4A16-891A-98FC57BD744F}" srcOrd="0" destOrd="0" presId="urn:microsoft.com/office/officeart/2009/layout/CirclePictureHierarchy"/>
    <dgm:cxn modelId="{56E005F2-582C-4B24-9381-713DB5ACA961}" type="presOf" srcId="{5C699394-9F4E-4806-978D-7C01657F1A54}" destId="{D506F375-1991-428C-ACC6-6C520765ACBA}" srcOrd="0" destOrd="0" presId="urn:microsoft.com/office/officeart/2009/layout/CirclePictureHierarchy"/>
    <dgm:cxn modelId="{E7D04AA6-DABC-4DD2-AC00-06E5B3608D1B}" type="presOf" srcId="{87875F6A-CF70-4274-8FCD-E271B15A1DB6}" destId="{A5627F98-EA55-4C36-8BED-4BCD8E7DB39C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2E87BB32-D4A3-40CB-9C51-03FB8645A518}" type="presOf" srcId="{C8E7CBCA-3E5F-4825-9C81-8FB831E0903D}" destId="{EB56EACB-0FC3-4A9B-87FC-6A374548C10B}" srcOrd="0" destOrd="0" presId="urn:microsoft.com/office/officeart/2009/layout/CirclePictureHierarchy"/>
    <dgm:cxn modelId="{0B83C340-BDE0-4F4F-BC78-1C1E0DF21B44}" type="presOf" srcId="{03F5E5D2-5B22-4C63-8629-CF1C17A67FAE}" destId="{89B1E28D-2C35-4CF3-917B-EEA4B65D5E8D}" srcOrd="0" destOrd="0" presId="urn:microsoft.com/office/officeart/2009/layout/CirclePictureHierarchy"/>
    <dgm:cxn modelId="{CDB2BE4E-EED6-4E69-83ED-7C6558433835}" type="presOf" srcId="{63029987-6ED3-4DD1-88A2-918E17952C6D}" destId="{0D6D41EF-69CD-4AA1-8EF8-C22C03F0DF99}" srcOrd="0" destOrd="0" presId="urn:microsoft.com/office/officeart/2009/layout/CirclePictureHierarchy"/>
    <dgm:cxn modelId="{FA3C3AE1-5A74-4392-8FC9-6818DEA57A81}" type="presOf" srcId="{6A8C47DA-636E-408B-B7D6-12A2B7CF1595}" destId="{B48EF100-A3F0-4531-98FB-C7F41741DC09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5DDB7076-85C1-4211-92D9-AE47AA308E7F}" type="presOf" srcId="{867BF6FE-F1D0-4689-8242-84591457DFCB}" destId="{4298BBB7-5BE4-40E1-8595-6322B0578239}" srcOrd="0" destOrd="0" presId="urn:microsoft.com/office/officeart/2009/layout/CirclePictureHierarchy"/>
    <dgm:cxn modelId="{D2A56917-ACA1-4BCE-A337-B9CB04DCEDF4}" type="presOf" srcId="{C0C9BFD0-561B-461D-8281-0B68B59341B1}" destId="{74FF5EF3-0E90-435C-9CEF-4C0C7A5DF243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02185B87-83F3-484B-9175-0B3C2938D601}" type="presParOf" srcId="{BA17A1A6-5E66-4DBD-B51F-8CC7E13D593B}" destId="{9C68B7A4-3331-4DC6-A1CE-2E3C911256D6}" srcOrd="0" destOrd="0" presId="urn:microsoft.com/office/officeart/2009/layout/CirclePictureHierarchy"/>
    <dgm:cxn modelId="{D145E3D4-83C8-4189-BB45-37509FD9DD56}" type="presParOf" srcId="{9C68B7A4-3331-4DC6-A1CE-2E3C911256D6}" destId="{7CBD3563-8D6B-4B29-BD4E-192D1E23CD90}" srcOrd="0" destOrd="0" presId="urn:microsoft.com/office/officeart/2009/layout/CirclePictureHierarchy"/>
    <dgm:cxn modelId="{CD32C202-3A27-40D2-817C-2C75C05B7939}" type="presParOf" srcId="{7CBD3563-8D6B-4B29-BD4E-192D1E23CD90}" destId="{E6ADE76F-7D37-400F-BCB9-E8653D90BEF2}" srcOrd="0" destOrd="0" presId="urn:microsoft.com/office/officeart/2009/layout/CirclePictureHierarchy"/>
    <dgm:cxn modelId="{9FA35281-7750-42BC-9982-AA23E3CA5410}" type="presParOf" srcId="{7CBD3563-8D6B-4B29-BD4E-192D1E23CD90}" destId="{0D6D41EF-69CD-4AA1-8EF8-C22C03F0DF99}" srcOrd="1" destOrd="0" presId="urn:microsoft.com/office/officeart/2009/layout/CirclePictureHierarchy"/>
    <dgm:cxn modelId="{E43822B0-1E31-4B06-9EB6-42147BEE703D}" type="presParOf" srcId="{9C68B7A4-3331-4DC6-A1CE-2E3C911256D6}" destId="{271F5309-DC72-4C3E-B553-1C9D73CE639E}" srcOrd="1" destOrd="0" presId="urn:microsoft.com/office/officeart/2009/layout/CirclePictureHierarchy"/>
    <dgm:cxn modelId="{676F5291-B4F5-4B83-B2FF-30888E98F11B}" type="presParOf" srcId="{271F5309-DC72-4C3E-B553-1C9D73CE639E}" destId="{C77B6389-9446-4D1A-902B-C5BD221193E0}" srcOrd="0" destOrd="0" presId="urn:microsoft.com/office/officeart/2009/layout/CirclePictureHierarchy"/>
    <dgm:cxn modelId="{618C4867-A47C-4220-B5AE-892066C5EFE2}" type="presParOf" srcId="{271F5309-DC72-4C3E-B553-1C9D73CE639E}" destId="{B2597B1E-3522-4A83-9C56-62AA710850DE}" srcOrd="1" destOrd="0" presId="urn:microsoft.com/office/officeart/2009/layout/CirclePictureHierarchy"/>
    <dgm:cxn modelId="{12DDC39C-02CC-4C18-83F2-8D166FF97401}" type="presParOf" srcId="{B2597B1E-3522-4A83-9C56-62AA710850DE}" destId="{D578F300-CD33-4466-AB2E-CB4A6F243A69}" srcOrd="0" destOrd="0" presId="urn:microsoft.com/office/officeart/2009/layout/CirclePictureHierarchy"/>
    <dgm:cxn modelId="{ED8BF14A-0C2D-48F2-8E20-8F9C5550C348}" type="presParOf" srcId="{D578F300-CD33-4466-AB2E-CB4A6F243A69}" destId="{E60F85D2-27E5-4566-8DC5-39468B1C55A2}" srcOrd="0" destOrd="0" presId="urn:microsoft.com/office/officeart/2009/layout/CirclePictureHierarchy"/>
    <dgm:cxn modelId="{7FF2EA36-E227-42DF-8E2E-D0ADB445DB5C}" type="presParOf" srcId="{D578F300-CD33-4466-AB2E-CB4A6F243A69}" destId="{904C5BE6-ECE8-46E6-8A00-71B0D33AE917}" srcOrd="1" destOrd="0" presId="urn:microsoft.com/office/officeart/2009/layout/CirclePictureHierarchy"/>
    <dgm:cxn modelId="{50E409E0-D922-4A28-A8AD-21AB6F9A2215}" type="presParOf" srcId="{B2597B1E-3522-4A83-9C56-62AA710850DE}" destId="{E618957B-9060-43B5-8C32-3CB653D1A9F0}" srcOrd="1" destOrd="0" presId="urn:microsoft.com/office/officeart/2009/layout/CirclePictureHierarchy"/>
    <dgm:cxn modelId="{E50B0E23-A391-4E19-B4ED-22C8DDFD3C33}" type="presParOf" srcId="{E618957B-9060-43B5-8C32-3CB653D1A9F0}" destId="{92AC4F8F-A9C6-4B53-9629-84BBB18912E3}" srcOrd="0" destOrd="0" presId="urn:microsoft.com/office/officeart/2009/layout/CirclePictureHierarchy"/>
    <dgm:cxn modelId="{6E1FF6D8-B2FD-4863-9C88-C9B3C42770C9}" type="presParOf" srcId="{E618957B-9060-43B5-8C32-3CB653D1A9F0}" destId="{1CA5B84F-229E-4542-87E4-14FFBC41BDF3}" srcOrd="1" destOrd="0" presId="urn:microsoft.com/office/officeart/2009/layout/CirclePictureHierarchy"/>
    <dgm:cxn modelId="{F43ABFB7-BE5C-4FA5-8176-C6D4E1D8B3E8}" type="presParOf" srcId="{1CA5B84F-229E-4542-87E4-14FFBC41BDF3}" destId="{6B9CC2D6-2642-4C1E-9E60-28108314918F}" srcOrd="0" destOrd="0" presId="urn:microsoft.com/office/officeart/2009/layout/CirclePictureHierarchy"/>
    <dgm:cxn modelId="{CF2A4319-FC00-4B36-A14D-F522D269F901}" type="presParOf" srcId="{6B9CC2D6-2642-4C1E-9E60-28108314918F}" destId="{5332C88E-F192-4062-ABB8-56CBFF31A912}" srcOrd="0" destOrd="0" presId="urn:microsoft.com/office/officeart/2009/layout/CirclePictureHierarchy"/>
    <dgm:cxn modelId="{3B516D08-EB6B-4C81-9878-97064F08C05B}" type="presParOf" srcId="{6B9CC2D6-2642-4C1E-9E60-28108314918F}" destId="{FF99AEF1-DD67-4001-98BC-D55C76D8485C}" srcOrd="1" destOrd="0" presId="urn:microsoft.com/office/officeart/2009/layout/CirclePictureHierarchy"/>
    <dgm:cxn modelId="{1B5A40FC-6F06-4281-A3D9-08B7C9C353E9}" type="presParOf" srcId="{1CA5B84F-229E-4542-87E4-14FFBC41BDF3}" destId="{BCE8FC1A-89FA-4615-A047-75ED2121B53B}" srcOrd="1" destOrd="0" presId="urn:microsoft.com/office/officeart/2009/layout/CirclePictureHierarchy"/>
    <dgm:cxn modelId="{5343C45A-C6C4-455E-BEC7-9CED2641FA94}" type="presParOf" srcId="{BCE8FC1A-89FA-4615-A047-75ED2121B53B}" destId="{23CAEF7E-E36C-4294-AB96-3B66238648C9}" srcOrd="0" destOrd="0" presId="urn:microsoft.com/office/officeart/2009/layout/CirclePictureHierarchy"/>
    <dgm:cxn modelId="{D107C55F-0B1B-49FE-AAD5-4A5DE16EA5C0}" type="presParOf" srcId="{BCE8FC1A-89FA-4615-A047-75ED2121B53B}" destId="{F843AD34-263A-490D-9AB7-BB793655D4EC}" srcOrd="1" destOrd="0" presId="urn:microsoft.com/office/officeart/2009/layout/CirclePictureHierarchy"/>
    <dgm:cxn modelId="{49508D05-6942-4767-814A-D2D64F3A1C46}" type="presParOf" srcId="{F843AD34-263A-490D-9AB7-BB793655D4EC}" destId="{0197A140-3399-4184-9B61-D81E338623E0}" srcOrd="0" destOrd="0" presId="urn:microsoft.com/office/officeart/2009/layout/CirclePictureHierarchy"/>
    <dgm:cxn modelId="{267FFAEC-39BD-45DB-AA14-14C02DFFB25C}" type="presParOf" srcId="{0197A140-3399-4184-9B61-D81E338623E0}" destId="{93402908-78EC-4361-A43E-0542F0578505}" srcOrd="0" destOrd="0" presId="urn:microsoft.com/office/officeart/2009/layout/CirclePictureHierarchy"/>
    <dgm:cxn modelId="{E80D828D-0EF1-474A-90FC-8432BB618531}" type="presParOf" srcId="{0197A140-3399-4184-9B61-D81E338623E0}" destId="{FC7ED1C6-2004-44BE-AF46-5B8FA387ECD5}" srcOrd="1" destOrd="0" presId="urn:microsoft.com/office/officeart/2009/layout/CirclePictureHierarchy"/>
    <dgm:cxn modelId="{BF3B027C-641E-4ADC-B2FF-E267405B377D}" type="presParOf" srcId="{F843AD34-263A-490D-9AB7-BB793655D4EC}" destId="{DF2EA749-5A41-4CEE-8D31-588B98BA5023}" srcOrd="1" destOrd="0" presId="urn:microsoft.com/office/officeart/2009/layout/CirclePictureHierarchy"/>
    <dgm:cxn modelId="{3470C1B7-B107-4748-8981-966B08BCABA6}" type="presParOf" srcId="{DF2EA749-5A41-4CEE-8D31-588B98BA5023}" destId="{6314B4DE-8F62-498A-BE7B-6B08C3663C7A}" srcOrd="0" destOrd="0" presId="urn:microsoft.com/office/officeart/2009/layout/CirclePictureHierarchy"/>
    <dgm:cxn modelId="{56B098E2-D1D6-4B67-8D21-4BBE9222CD88}" type="presParOf" srcId="{DF2EA749-5A41-4CEE-8D31-588B98BA5023}" destId="{0BF9C6F9-2841-4698-A2AC-1C76DE79247A}" srcOrd="1" destOrd="0" presId="urn:microsoft.com/office/officeart/2009/layout/CirclePictureHierarchy"/>
    <dgm:cxn modelId="{473CB1FF-A281-42D0-B250-E10907E67329}" type="presParOf" srcId="{0BF9C6F9-2841-4698-A2AC-1C76DE79247A}" destId="{3E5AF8EE-391A-4D31-9A54-EC0C4FDD8508}" srcOrd="0" destOrd="0" presId="urn:microsoft.com/office/officeart/2009/layout/CirclePictureHierarchy"/>
    <dgm:cxn modelId="{99C449D3-497D-4F39-9ECF-2474FDC98F22}" type="presParOf" srcId="{3E5AF8EE-391A-4D31-9A54-EC0C4FDD8508}" destId="{C278DCD6-9CF8-43A9-A4EF-823F615DDD82}" srcOrd="0" destOrd="0" presId="urn:microsoft.com/office/officeart/2009/layout/CirclePictureHierarchy"/>
    <dgm:cxn modelId="{DD86E501-9446-4415-B940-A2DADBE5E02B}" type="presParOf" srcId="{3E5AF8EE-391A-4D31-9A54-EC0C4FDD8508}" destId="{795E1404-0D91-483C-8628-6FDCDF052835}" srcOrd="1" destOrd="0" presId="urn:microsoft.com/office/officeart/2009/layout/CirclePictureHierarchy"/>
    <dgm:cxn modelId="{B9307958-CCA6-42DA-917B-3AED6DBE0357}" type="presParOf" srcId="{0BF9C6F9-2841-4698-A2AC-1C76DE79247A}" destId="{0C32BDAD-A299-4FF2-B74C-837B56E38EC7}" srcOrd="1" destOrd="0" presId="urn:microsoft.com/office/officeart/2009/layout/CirclePictureHierarchy"/>
    <dgm:cxn modelId="{2457AFE0-18AF-4784-89BF-6425121A02CE}" type="presParOf" srcId="{DF2EA749-5A41-4CEE-8D31-588B98BA5023}" destId="{61E5EB99-1EE1-470E-AD8A-C9DF2B998905}" srcOrd="2" destOrd="0" presId="urn:microsoft.com/office/officeart/2009/layout/CirclePictureHierarchy"/>
    <dgm:cxn modelId="{5A4DD288-698D-4865-AF20-FB8BDFEF34A6}" type="presParOf" srcId="{DF2EA749-5A41-4CEE-8D31-588B98BA5023}" destId="{4410C934-2FCB-48C3-8493-9306946809C7}" srcOrd="3" destOrd="0" presId="urn:microsoft.com/office/officeart/2009/layout/CirclePictureHierarchy"/>
    <dgm:cxn modelId="{6A513113-73ED-49BF-BE91-C02ECB6883A6}" type="presParOf" srcId="{4410C934-2FCB-48C3-8493-9306946809C7}" destId="{72DEB8C5-6339-412A-8624-8EEFE90540D1}" srcOrd="0" destOrd="0" presId="urn:microsoft.com/office/officeart/2009/layout/CirclePictureHierarchy"/>
    <dgm:cxn modelId="{D3B23FD2-B9B0-4345-ADF0-FFA1A084A7C0}" type="presParOf" srcId="{72DEB8C5-6339-412A-8624-8EEFE90540D1}" destId="{498025BF-6ABF-46AE-A9D3-94F843BAB040}" srcOrd="0" destOrd="0" presId="urn:microsoft.com/office/officeart/2009/layout/CirclePictureHierarchy"/>
    <dgm:cxn modelId="{D7D238A3-FB28-4883-A13B-3F082B6A3845}" type="presParOf" srcId="{72DEB8C5-6339-412A-8624-8EEFE90540D1}" destId="{89B1E28D-2C35-4CF3-917B-EEA4B65D5E8D}" srcOrd="1" destOrd="0" presId="urn:microsoft.com/office/officeart/2009/layout/CirclePictureHierarchy"/>
    <dgm:cxn modelId="{375D0000-935F-4ADC-A751-F98BF1D17B26}" type="presParOf" srcId="{4410C934-2FCB-48C3-8493-9306946809C7}" destId="{0B4E0ABC-78BD-409B-AAC8-7AD7A78449F7}" srcOrd="1" destOrd="0" presId="urn:microsoft.com/office/officeart/2009/layout/CirclePictureHierarchy"/>
    <dgm:cxn modelId="{D8D35C8C-E164-477B-8583-62103F3173D6}" type="presParOf" srcId="{BCE8FC1A-89FA-4615-A047-75ED2121B53B}" destId="{4E858FEC-8EAD-4F57-9EA8-B87E6867E323}" srcOrd="2" destOrd="0" presId="urn:microsoft.com/office/officeart/2009/layout/CirclePictureHierarchy"/>
    <dgm:cxn modelId="{BC21A100-8250-4609-87CF-2F18DA247D77}" type="presParOf" srcId="{BCE8FC1A-89FA-4615-A047-75ED2121B53B}" destId="{F355E8F0-E937-44A5-BED0-FD3020D23E04}" srcOrd="3" destOrd="0" presId="urn:microsoft.com/office/officeart/2009/layout/CirclePictureHierarchy"/>
    <dgm:cxn modelId="{95C42F99-A695-4DA7-AA9A-670A13E5AA2C}" type="presParOf" srcId="{F355E8F0-E937-44A5-BED0-FD3020D23E04}" destId="{D47F8278-7044-4DBE-8C84-D473F4F2F6E0}" srcOrd="0" destOrd="0" presId="urn:microsoft.com/office/officeart/2009/layout/CirclePictureHierarchy"/>
    <dgm:cxn modelId="{8557E5BB-B294-4B53-976F-C7ABCC56A2E0}" type="presParOf" srcId="{D47F8278-7044-4DBE-8C84-D473F4F2F6E0}" destId="{9F85A434-9F8A-4CA3-BFC8-818212460F17}" srcOrd="0" destOrd="0" presId="urn:microsoft.com/office/officeart/2009/layout/CirclePictureHierarchy"/>
    <dgm:cxn modelId="{BB7B87BF-350B-4FB0-983A-879BDAEDEC1D}" type="presParOf" srcId="{D47F8278-7044-4DBE-8C84-D473F4F2F6E0}" destId="{D51447AD-B293-4007-9FA0-93843EE6AE03}" srcOrd="1" destOrd="0" presId="urn:microsoft.com/office/officeart/2009/layout/CirclePictureHierarchy"/>
    <dgm:cxn modelId="{1A9F2898-FD2F-48FE-A55E-856CAE6EFA91}" type="presParOf" srcId="{F355E8F0-E937-44A5-BED0-FD3020D23E04}" destId="{5388D736-493F-4EED-B9A5-B3959140B906}" srcOrd="1" destOrd="0" presId="urn:microsoft.com/office/officeart/2009/layout/CirclePictureHierarchy"/>
    <dgm:cxn modelId="{68D65BFE-0117-4796-BB26-AA859EC1C659}" type="presParOf" srcId="{5388D736-493F-4EED-B9A5-B3959140B906}" destId="{FDE145C8-5501-4C05-8AEE-1573D9595960}" srcOrd="0" destOrd="0" presId="urn:microsoft.com/office/officeart/2009/layout/CirclePictureHierarchy"/>
    <dgm:cxn modelId="{8114587A-5DCE-49A5-8115-5F438A3736FC}" type="presParOf" srcId="{5388D736-493F-4EED-B9A5-B3959140B906}" destId="{DB4C3C7E-C61A-4A51-89EA-D562926A61F1}" srcOrd="1" destOrd="0" presId="urn:microsoft.com/office/officeart/2009/layout/CirclePictureHierarchy"/>
    <dgm:cxn modelId="{2783ED1A-35C1-4B6E-9A7B-C13AEAAE83B6}" type="presParOf" srcId="{DB4C3C7E-C61A-4A51-89EA-D562926A61F1}" destId="{4FD2E1BF-0218-43D0-A735-54622A40442E}" srcOrd="0" destOrd="0" presId="urn:microsoft.com/office/officeart/2009/layout/CirclePictureHierarchy"/>
    <dgm:cxn modelId="{B713ED8C-8BC7-4D48-907E-22D26DD2E50F}" type="presParOf" srcId="{4FD2E1BF-0218-43D0-A735-54622A40442E}" destId="{DC04849A-CB7B-47DE-8FE9-21839BD0FB0F}" srcOrd="0" destOrd="0" presId="urn:microsoft.com/office/officeart/2009/layout/CirclePictureHierarchy"/>
    <dgm:cxn modelId="{99F224E2-D1D2-422D-B787-C413CE9729F6}" type="presParOf" srcId="{4FD2E1BF-0218-43D0-A735-54622A40442E}" destId="{706C4909-CC5D-408E-876E-0F32AF2A8957}" srcOrd="1" destOrd="0" presId="urn:microsoft.com/office/officeart/2009/layout/CirclePictureHierarchy"/>
    <dgm:cxn modelId="{CB2B5821-3502-41B2-AADE-9AC013431A4F}" type="presParOf" srcId="{DB4C3C7E-C61A-4A51-89EA-D562926A61F1}" destId="{4FF2FF55-6F16-4425-8B58-78627DFD9C80}" srcOrd="1" destOrd="0" presId="urn:microsoft.com/office/officeart/2009/layout/CirclePictureHierarchy"/>
    <dgm:cxn modelId="{B03C11A9-55C6-4E5D-BE4B-E381411EB61E}" type="presParOf" srcId="{5388D736-493F-4EED-B9A5-B3959140B906}" destId="{1AFA1DFA-94C0-4AC4-B5CA-8EBD0CD8536C}" srcOrd="2" destOrd="0" presId="urn:microsoft.com/office/officeart/2009/layout/CirclePictureHierarchy"/>
    <dgm:cxn modelId="{6F37016E-F1C8-4EE1-81D1-E6F7264F8F8E}" type="presParOf" srcId="{5388D736-493F-4EED-B9A5-B3959140B906}" destId="{5A4CE3EC-6D0E-4D89-88D8-BF79C15B55B2}" srcOrd="3" destOrd="0" presId="urn:microsoft.com/office/officeart/2009/layout/CirclePictureHierarchy"/>
    <dgm:cxn modelId="{461B64F0-8DCC-4A76-A815-F41F05B39B33}" type="presParOf" srcId="{5A4CE3EC-6D0E-4D89-88D8-BF79C15B55B2}" destId="{E7FE5CEB-FF53-47A8-BC66-13DA4ED67A6A}" srcOrd="0" destOrd="0" presId="urn:microsoft.com/office/officeart/2009/layout/CirclePictureHierarchy"/>
    <dgm:cxn modelId="{00105A86-4C17-4D37-9ECA-5CB27C1E2D5C}" type="presParOf" srcId="{E7FE5CEB-FF53-47A8-BC66-13DA4ED67A6A}" destId="{2800E808-926B-4F3A-9BB2-3CC336776EF7}" srcOrd="0" destOrd="0" presId="urn:microsoft.com/office/officeart/2009/layout/CirclePictureHierarchy"/>
    <dgm:cxn modelId="{A59A1258-BEE1-4568-BCD5-192E8FE38705}" type="presParOf" srcId="{E7FE5CEB-FF53-47A8-BC66-13DA4ED67A6A}" destId="{960D0F08-AF1D-45DD-BBAB-0053AECD547D}" srcOrd="1" destOrd="0" presId="urn:microsoft.com/office/officeart/2009/layout/CirclePictureHierarchy"/>
    <dgm:cxn modelId="{5D7593A3-E716-421D-8275-7067A9C45787}" type="presParOf" srcId="{5A4CE3EC-6D0E-4D89-88D8-BF79C15B55B2}" destId="{96E2564A-657C-4754-BDF3-D0500DBF80D0}" srcOrd="1" destOrd="0" presId="urn:microsoft.com/office/officeart/2009/layout/CirclePictureHierarchy"/>
    <dgm:cxn modelId="{F5264816-C4B0-443C-83C1-988901728062}" type="presParOf" srcId="{E618957B-9060-43B5-8C32-3CB653D1A9F0}" destId="{B92AFA27-AE1A-49FB-8CC8-EA5E758C72F3}" srcOrd="2" destOrd="0" presId="urn:microsoft.com/office/officeart/2009/layout/CirclePictureHierarchy"/>
    <dgm:cxn modelId="{5930B049-E24F-4410-9548-01D91C459D82}" type="presParOf" srcId="{E618957B-9060-43B5-8C32-3CB653D1A9F0}" destId="{F082859B-8760-4948-BF0A-0E20D67B5F7A}" srcOrd="3" destOrd="0" presId="urn:microsoft.com/office/officeart/2009/layout/CirclePictureHierarchy"/>
    <dgm:cxn modelId="{4CD21FAB-A4D4-4BB2-89A6-F3FDDF999EF2}" type="presParOf" srcId="{F082859B-8760-4948-BF0A-0E20D67B5F7A}" destId="{7B9A964B-52F1-4B13-8F52-0DE1BB16DC08}" srcOrd="0" destOrd="0" presId="urn:microsoft.com/office/officeart/2009/layout/CirclePictureHierarchy"/>
    <dgm:cxn modelId="{9ECD2FF8-76E8-41FB-AD86-71349B15AA51}" type="presParOf" srcId="{7B9A964B-52F1-4B13-8F52-0DE1BB16DC08}" destId="{F788596D-C2AA-406F-8FB7-A349DCC7E72D}" srcOrd="0" destOrd="0" presId="urn:microsoft.com/office/officeart/2009/layout/CirclePictureHierarchy"/>
    <dgm:cxn modelId="{89F749CC-6184-4886-A7FA-BB6B02179484}" type="presParOf" srcId="{7B9A964B-52F1-4B13-8F52-0DE1BB16DC08}" destId="{32EC395F-3458-41D6-AFE0-E1928A542F64}" srcOrd="1" destOrd="0" presId="urn:microsoft.com/office/officeart/2009/layout/CirclePictureHierarchy"/>
    <dgm:cxn modelId="{632142E1-1C7D-4363-80AE-ECCCC6001676}" type="presParOf" srcId="{F082859B-8760-4948-BF0A-0E20D67B5F7A}" destId="{9BCFEE7A-4558-4136-B322-309C1F6E534F}" srcOrd="1" destOrd="0" presId="urn:microsoft.com/office/officeart/2009/layout/CirclePictureHierarchy"/>
    <dgm:cxn modelId="{0E53A38D-0CA2-4D7E-8DE9-40C33543EE8C}" type="presParOf" srcId="{9BCFEE7A-4558-4136-B322-309C1F6E534F}" destId="{CCAD29B0-E769-4709-817B-471075EAB078}" srcOrd="0" destOrd="0" presId="urn:microsoft.com/office/officeart/2009/layout/CirclePictureHierarchy"/>
    <dgm:cxn modelId="{E7AC2879-7A12-4429-B12F-D8C5FA4EDEF5}" type="presParOf" srcId="{9BCFEE7A-4558-4136-B322-309C1F6E534F}" destId="{E680AC99-4CD7-468B-BB3C-080AE125D926}" srcOrd="1" destOrd="0" presId="urn:microsoft.com/office/officeart/2009/layout/CirclePictureHierarchy"/>
    <dgm:cxn modelId="{FAACC4B5-0F12-4E1F-9770-38A43A824B48}" type="presParOf" srcId="{E680AC99-4CD7-468B-BB3C-080AE125D926}" destId="{B514C75B-F45F-4062-9B02-071A088463B4}" srcOrd="0" destOrd="0" presId="urn:microsoft.com/office/officeart/2009/layout/CirclePictureHierarchy"/>
    <dgm:cxn modelId="{A0FCDBF9-4F40-448E-BFBD-90569680BF86}" type="presParOf" srcId="{B514C75B-F45F-4062-9B02-071A088463B4}" destId="{C52F1E19-9E8A-4885-83E7-6A499DF913D1}" srcOrd="0" destOrd="0" presId="urn:microsoft.com/office/officeart/2009/layout/CirclePictureHierarchy"/>
    <dgm:cxn modelId="{C7F5A13B-92AF-4898-911C-548F393F8161}" type="presParOf" srcId="{B514C75B-F45F-4062-9B02-071A088463B4}" destId="{8D5B6F23-42C4-4156-A7ED-1C078C96DA89}" srcOrd="1" destOrd="0" presId="urn:microsoft.com/office/officeart/2009/layout/CirclePictureHierarchy"/>
    <dgm:cxn modelId="{868E4E7C-F930-46D4-BAD8-AA7FF5F5B9A0}" type="presParOf" srcId="{E680AC99-4CD7-468B-BB3C-080AE125D926}" destId="{DDC72060-D4FF-4D31-B1B1-CA0D8A7DADB8}" srcOrd="1" destOrd="0" presId="urn:microsoft.com/office/officeart/2009/layout/CirclePictureHierarchy"/>
    <dgm:cxn modelId="{CC984125-4860-47D9-AE95-96C896A81E25}" type="presParOf" srcId="{DDC72060-D4FF-4D31-B1B1-CA0D8A7DADB8}" destId="{2599F189-860B-4EAF-8872-5E39F16F3145}" srcOrd="0" destOrd="0" presId="urn:microsoft.com/office/officeart/2009/layout/CirclePictureHierarchy"/>
    <dgm:cxn modelId="{A5075D9D-2410-4F7D-8329-0B33492C1D71}" type="presParOf" srcId="{DDC72060-D4FF-4D31-B1B1-CA0D8A7DADB8}" destId="{71CF51A0-D439-424D-89A1-044ABBC3F967}" srcOrd="1" destOrd="0" presId="urn:microsoft.com/office/officeart/2009/layout/CirclePictureHierarchy"/>
    <dgm:cxn modelId="{C64139DA-9F93-403E-992F-33F366916762}" type="presParOf" srcId="{71CF51A0-D439-424D-89A1-044ABBC3F967}" destId="{46CC0DEE-3B24-4409-A252-ACEBB130180C}" srcOrd="0" destOrd="0" presId="urn:microsoft.com/office/officeart/2009/layout/CirclePictureHierarchy"/>
    <dgm:cxn modelId="{3E354FBF-B74C-4AFC-BEF1-88F52558B885}" type="presParOf" srcId="{46CC0DEE-3B24-4409-A252-ACEBB130180C}" destId="{AFD46D42-39DC-4377-998B-E8CE61CCBB90}" srcOrd="0" destOrd="0" presId="urn:microsoft.com/office/officeart/2009/layout/CirclePictureHierarchy"/>
    <dgm:cxn modelId="{AA9FEDD6-2803-4522-9A22-0B7F40663700}" type="presParOf" srcId="{46CC0DEE-3B24-4409-A252-ACEBB130180C}" destId="{1C6C0608-21BE-421F-AE5F-C5BD7EE4E7A9}" srcOrd="1" destOrd="0" presId="urn:microsoft.com/office/officeart/2009/layout/CirclePictureHierarchy"/>
    <dgm:cxn modelId="{1DFE22AA-D0C6-431E-8CB9-E489FDF7A03B}" type="presParOf" srcId="{71CF51A0-D439-424D-89A1-044ABBC3F967}" destId="{794D9E3A-87FA-44B2-845C-E29ABA6F65DC}" srcOrd="1" destOrd="0" presId="urn:microsoft.com/office/officeart/2009/layout/CirclePictureHierarchy"/>
    <dgm:cxn modelId="{D81CA660-EC55-4839-9780-4913E90A6A2A}" type="presParOf" srcId="{DDC72060-D4FF-4D31-B1B1-CA0D8A7DADB8}" destId="{215E4794-C47B-4B8D-8DB2-F7285D893B5F}" srcOrd="2" destOrd="0" presId="urn:microsoft.com/office/officeart/2009/layout/CirclePictureHierarchy"/>
    <dgm:cxn modelId="{F23A74D1-6C76-44E6-B64E-060428FF530E}" type="presParOf" srcId="{DDC72060-D4FF-4D31-B1B1-CA0D8A7DADB8}" destId="{C96470E3-0A45-4EC4-9B2A-4C77A0037590}" srcOrd="3" destOrd="0" presId="urn:microsoft.com/office/officeart/2009/layout/CirclePictureHierarchy"/>
    <dgm:cxn modelId="{983FD82E-9DD1-4750-980F-45E8649BD009}" type="presParOf" srcId="{C96470E3-0A45-4EC4-9B2A-4C77A0037590}" destId="{0C8FF6FF-E6CD-436B-88F4-8566F19B9A62}" srcOrd="0" destOrd="0" presId="urn:microsoft.com/office/officeart/2009/layout/CirclePictureHierarchy"/>
    <dgm:cxn modelId="{FAC6546A-1972-4924-9E9B-9516B80579E5}" type="presParOf" srcId="{0C8FF6FF-E6CD-436B-88F4-8566F19B9A62}" destId="{7F48374E-A364-4849-BF88-19534CE7E65B}" srcOrd="0" destOrd="0" presId="urn:microsoft.com/office/officeart/2009/layout/CirclePictureHierarchy"/>
    <dgm:cxn modelId="{5D4A367D-22FC-43EA-B12C-13EE765669B4}" type="presParOf" srcId="{0C8FF6FF-E6CD-436B-88F4-8566F19B9A62}" destId="{68FB6A0F-F29B-4CA8-917A-E004201E4639}" srcOrd="1" destOrd="0" presId="urn:microsoft.com/office/officeart/2009/layout/CirclePictureHierarchy"/>
    <dgm:cxn modelId="{B9A37DA0-747F-4099-B94F-AE80CE06AF05}" type="presParOf" srcId="{C96470E3-0A45-4EC4-9B2A-4C77A0037590}" destId="{38CCC8DC-C25E-4B95-A9FD-80CEF3E274CA}" srcOrd="1" destOrd="0" presId="urn:microsoft.com/office/officeart/2009/layout/CirclePictureHierarchy"/>
    <dgm:cxn modelId="{D596AB91-F7CB-493C-A2FD-A674B4CE3E75}" type="presParOf" srcId="{9BCFEE7A-4558-4136-B322-309C1F6E534F}" destId="{DD1B62F2-B731-4AB1-A966-F866B1897AD3}" srcOrd="2" destOrd="0" presId="urn:microsoft.com/office/officeart/2009/layout/CirclePictureHierarchy"/>
    <dgm:cxn modelId="{D82097F4-4629-47A2-8A5D-5CBDD8811BE9}" type="presParOf" srcId="{9BCFEE7A-4558-4136-B322-309C1F6E534F}" destId="{A468234E-D48A-4E43-9274-6E3780FB9F30}" srcOrd="3" destOrd="0" presId="urn:microsoft.com/office/officeart/2009/layout/CirclePictureHierarchy"/>
    <dgm:cxn modelId="{1911A34C-0520-4A5D-A530-A96DCA87B8F6}" type="presParOf" srcId="{A468234E-D48A-4E43-9274-6E3780FB9F30}" destId="{F3D17D45-63D4-431F-B421-3BC8336216DF}" srcOrd="0" destOrd="0" presId="urn:microsoft.com/office/officeart/2009/layout/CirclePictureHierarchy"/>
    <dgm:cxn modelId="{102F3FF8-DAA2-421F-8AEB-B0441B4A0A25}" type="presParOf" srcId="{F3D17D45-63D4-431F-B421-3BC8336216DF}" destId="{5D2889D2-CC42-4856-A994-7B179D61C856}" srcOrd="0" destOrd="0" presId="urn:microsoft.com/office/officeart/2009/layout/CirclePictureHierarchy"/>
    <dgm:cxn modelId="{8833F767-DC60-476A-B780-1A9A7570F553}" type="presParOf" srcId="{F3D17D45-63D4-431F-B421-3BC8336216DF}" destId="{73C9A4AF-FBC7-46B6-A376-B545AAA98359}" srcOrd="1" destOrd="0" presId="urn:microsoft.com/office/officeart/2009/layout/CirclePictureHierarchy"/>
    <dgm:cxn modelId="{F4BF3303-BEB9-4ED9-AA83-0A92B639949E}" type="presParOf" srcId="{A468234E-D48A-4E43-9274-6E3780FB9F30}" destId="{94E2DEE1-D2B4-41BB-988A-4438767AE51F}" srcOrd="1" destOrd="0" presId="urn:microsoft.com/office/officeart/2009/layout/CirclePictureHierarchy"/>
    <dgm:cxn modelId="{939DE5B1-14D5-4150-8060-D584D565C268}" type="presParOf" srcId="{94E2DEE1-D2B4-41BB-988A-4438767AE51F}" destId="{E93E3D9F-9201-4B90-90FB-66623D8819CD}" srcOrd="0" destOrd="0" presId="urn:microsoft.com/office/officeart/2009/layout/CirclePictureHierarchy"/>
    <dgm:cxn modelId="{5AF695E8-5AF3-4449-B81E-665A03110F2C}" type="presParOf" srcId="{94E2DEE1-D2B4-41BB-988A-4438767AE51F}" destId="{FFAC0EBA-641D-469C-AB99-F2E7D3E57975}" srcOrd="1" destOrd="0" presId="urn:microsoft.com/office/officeart/2009/layout/CirclePictureHierarchy"/>
    <dgm:cxn modelId="{34A97561-0B08-4AF3-9359-C726989B6A43}" type="presParOf" srcId="{FFAC0EBA-641D-469C-AB99-F2E7D3E57975}" destId="{D4B8116F-2CEB-4473-8CD8-2F9EED8CD50D}" srcOrd="0" destOrd="0" presId="urn:microsoft.com/office/officeart/2009/layout/CirclePictureHierarchy"/>
    <dgm:cxn modelId="{8235B5A9-B37D-4FB6-A7E4-010843C7E158}" type="presParOf" srcId="{D4B8116F-2CEB-4473-8CD8-2F9EED8CD50D}" destId="{91AAAB58-17E3-409B-9832-20B05A356EB1}" srcOrd="0" destOrd="0" presId="urn:microsoft.com/office/officeart/2009/layout/CirclePictureHierarchy"/>
    <dgm:cxn modelId="{7226AB8A-0B34-4734-A2EA-4ACF2A89601D}" type="presParOf" srcId="{D4B8116F-2CEB-4473-8CD8-2F9EED8CD50D}" destId="{73387A1D-2043-4D16-BDB7-7FC213875391}" srcOrd="1" destOrd="0" presId="urn:microsoft.com/office/officeart/2009/layout/CirclePictureHierarchy"/>
    <dgm:cxn modelId="{E3C06DB7-2F8A-4978-BB59-052C36554A29}" type="presParOf" srcId="{FFAC0EBA-641D-469C-AB99-F2E7D3E57975}" destId="{62E29B6D-F539-407E-9F85-28376A52E385}" srcOrd="1" destOrd="0" presId="urn:microsoft.com/office/officeart/2009/layout/CirclePictureHierarchy"/>
    <dgm:cxn modelId="{20330AD6-AB00-420E-AEE3-B0FDE748C435}" type="presParOf" srcId="{94E2DEE1-D2B4-41BB-988A-4438767AE51F}" destId="{D506F375-1991-428C-ACC6-6C520765ACBA}" srcOrd="2" destOrd="0" presId="urn:microsoft.com/office/officeart/2009/layout/CirclePictureHierarchy"/>
    <dgm:cxn modelId="{8DC6E7F3-275A-4F99-91CE-B74E6E5D40BE}" type="presParOf" srcId="{94E2DEE1-D2B4-41BB-988A-4438767AE51F}" destId="{09751A5D-E641-4B71-A114-E053F86C523D}" srcOrd="3" destOrd="0" presId="urn:microsoft.com/office/officeart/2009/layout/CirclePictureHierarchy"/>
    <dgm:cxn modelId="{1E37262C-1DCE-4CFD-A068-936B42AE8B2E}" type="presParOf" srcId="{09751A5D-E641-4B71-A114-E053F86C523D}" destId="{BFF461EA-DADA-4E29-95E9-64AC4A11F843}" srcOrd="0" destOrd="0" presId="urn:microsoft.com/office/officeart/2009/layout/CirclePictureHierarchy"/>
    <dgm:cxn modelId="{E4A24211-F00F-473F-8342-F3FC23EA2F11}" type="presParOf" srcId="{BFF461EA-DADA-4E29-95E9-64AC4A11F843}" destId="{BDA5F099-8875-4A8D-BC32-C8D8577E71F1}" srcOrd="0" destOrd="0" presId="urn:microsoft.com/office/officeart/2009/layout/CirclePictureHierarchy"/>
    <dgm:cxn modelId="{171D28DB-4CE2-4870-A41A-3E53692B9AC8}" type="presParOf" srcId="{BFF461EA-DADA-4E29-95E9-64AC4A11F843}" destId="{96536A3E-1AB9-4720-AD92-7CC31F78A117}" srcOrd="1" destOrd="0" presId="urn:microsoft.com/office/officeart/2009/layout/CirclePictureHierarchy"/>
    <dgm:cxn modelId="{412FDD0C-F0EC-40FB-B70E-7A5CE252F94E}" type="presParOf" srcId="{09751A5D-E641-4B71-A114-E053F86C523D}" destId="{68C59E84-16D9-4F31-ADB7-704B294DE016}" srcOrd="1" destOrd="0" presId="urn:microsoft.com/office/officeart/2009/layout/CirclePictureHierarchy"/>
    <dgm:cxn modelId="{04645BBD-36DE-4A51-9DC0-7027B8D3C7BD}" type="presParOf" srcId="{271F5309-DC72-4C3E-B553-1C9D73CE639E}" destId="{74FF5EF3-0E90-435C-9CEF-4C0C7A5DF243}" srcOrd="2" destOrd="0" presId="urn:microsoft.com/office/officeart/2009/layout/CirclePictureHierarchy"/>
    <dgm:cxn modelId="{702DAB63-94F2-40C4-8EC4-0584EE9A2ADE}" type="presParOf" srcId="{271F5309-DC72-4C3E-B553-1C9D73CE639E}" destId="{27CB282B-74EA-45EA-95BB-B4D31F8E0CC4}" srcOrd="3" destOrd="0" presId="urn:microsoft.com/office/officeart/2009/layout/CirclePictureHierarchy"/>
    <dgm:cxn modelId="{3B4BD695-A9CE-4FE6-98CD-439600A40703}" type="presParOf" srcId="{27CB282B-74EA-45EA-95BB-B4D31F8E0CC4}" destId="{B1789BFC-46F1-4ED2-A017-D31F5CC48772}" srcOrd="0" destOrd="0" presId="urn:microsoft.com/office/officeart/2009/layout/CirclePictureHierarchy"/>
    <dgm:cxn modelId="{990BFE06-8AED-4137-B0C1-F8F57EDAC179}" type="presParOf" srcId="{B1789BFC-46F1-4ED2-A017-D31F5CC48772}" destId="{AB826C1C-E918-4278-AC7E-7EEC6AC62EF7}" srcOrd="0" destOrd="0" presId="urn:microsoft.com/office/officeart/2009/layout/CirclePictureHierarchy"/>
    <dgm:cxn modelId="{65235DA6-32D2-42A0-ABB2-4A5382247CDF}" type="presParOf" srcId="{B1789BFC-46F1-4ED2-A017-D31F5CC48772}" destId="{CACB97F0-DC67-49BC-81EC-9B8F7D223B1D}" srcOrd="1" destOrd="0" presId="urn:microsoft.com/office/officeart/2009/layout/CirclePictureHierarchy"/>
    <dgm:cxn modelId="{3EEFFBD5-4BB7-4292-A50B-332537BAA5E6}" type="presParOf" srcId="{27CB282B-74EA-45EA-95BB-B4D31F8E0CC4}" destId="{BB8B84A4-F17E-4320-B9FE-A52C47A1E68E}" srcOrd="1" destOrd="0" presId="urn:microsoft.com/office/officeart/2009/layout/CirclePictureHierarchy"/>
    <dgm:cxn modelId="{6E5E347F-4F24-46E9-B695-66A1F186CB94}" type="presParOf" srcId="{BB8B84A4-F17E-4320-B9FE-A52C47A1E68E}" destId="{4298BBB7-5BE4-40E1-8595-6322B0578239}" srcOrd="0" destOrd="0" presId="urn:microsoft.com/office/officeart/2009/layout/CirclePictureHierarchy"/>
    <dgm:cxn modelId="{B94D144B-F134-4C0F-8F88-7888715E55EA}" type="presParOf" srcId="{BB8B84A4-F17E-4320-B9FE-A52C47A1E68E}" destId="{7B310EE9-AEF1-4061-B1F6-39AFAC4ECDD9}" srcOrd="1" destOrd="0" presId="urn:microsoft.com/office/officeart/2009/layout/CirclePictureHierarchy"/>
    <dgm:cxn modelId="{1CDDCA74-D2CB-4EAF-8E5C-0C441F8F1E8D}" type="presParOf" srcId="{7B310EE9-AEF1-4061-B1F6-39AFAC4ECDD9}" destId="{600E4746-3D1F-4871-83D3-F7BB8715D2DB}" srcOrd="0" destOrd="0" presId="urn:microsoft.com/office/officeart/2009/layout/CirclePictureHierarchy"/>
    <dgm:cxn modelId="{CBB4151E-B439-48D4-9118-E8575BA31190}" type="presParOf" srcId="{600E4746-3D1F-4871-83D3-F7BB8715D2DB}" destId="{D80B78BA-2DFD-40B4-8FB0-A2B210F176F7}" srcOrd="0" destOrd="0" presId="urn:microsoft.com/office/officeart/2009/layout/CirclePictureHierarchy"/>
    <dgm:cxn modelId="{63323F7C-32DD-483B-BE76-B388AA35C933}" type="presParOf" srcId="{600E4746-3D1F-4871-83D3-F7BB8715D2DB}" destId="{F4536506-CF41-4E20-9635-0137E868B3D3}" srcOrd="1" destOrd="0" presId="urn:microsoft.com/office/officeart/2009/layout/CirclePictureHierarchy"/>
    <dgm:cxn modelId="{D59F89E2-5FAA-4DA9-83B3-2F6ABBBCDA11}" type="presParOf" srcId="{7B310EE9-AEF1-4061-B1F6-39AFAC4ECDD9}" destId="{438FB3F4-FD81-4A20-87DF-EEDFA0A14B42}" srcOrd="1" destOrd="0" presId="urn:microsoft.com/office/officeart/2009/layout/CirclePictureHierarchy"/>
    <dgm:cxn modelId="{4829488F-CB06-43A2-995D-92D4421C54A7}" type="presParOf" srcId="{438FB3F4-FD81-4A20-87DF-EEDFA0A14B42}" destId="{EB56EACB-0FC3-4A9B-87FC-6A374548C10B}" srcOrd="0" destOrd="0" presId="urn:microsoft.com/office/officeart/2009/layout/CirclePictureHierarchy"/>
    <dgm:cxn modelId="{F2C05FE8-14D0-4F11-A5F9-42699BF8E428}" type="presParOf" srcId="{438FB3F4-FD81-4A20-87DF-EEDFA0A14B42}" destId="{2FE5F9F5-01C7-4F2B-8E83-66172CF29141}" srcOrd="1" destOrd="0" presId="urn:microsoft.com/office/officeart/2009/layout/CirclePictureHierarchy"/>
    <dgm:cxn modelId="{102C0E1A-5CCB-4C6B-B080-8B5F773AB796}" type="presParOf" srcId="{2FE5F9F5-01C7-4F2B-8E83-66172CF29141}" destId="{25655015-864B-4586-B0C1-DE3DDE79AFE7}" srcOrd="0" destOrd="0" presId="urn:microsoft.com/office/officeart/2009/layout/CirclePictureHierarchy"/>
    <dgm:cxn modelId="{6A5D200A-496D-413A-83E3-FA2B5498A7E6}" type="presParOf" srcId="{25655015-864B-4586-B0C1-DE3DDE79AFE7}" destId="{8083BF62-872B-403D-BCB4-4504C6986146}" srcOrd="0" destOrd="0" presId="urn:microsoft.com/office/officeart/2009/layout/CirclePictureHierarchy"/>
    <dgm:cxn modelId="{3A81F837-325E-425E-9602-05F9516466DF}" type="presParOf" srcId="{25655015-864B-4586-B0C1-DE3DDE79AFE7}" destId="{06E37C29-732C-4476-A455-E65282F15B9C}" srcOrd="1" destOrd="0" presId="urn:microsoft.com/office/officeart/2009/layout/CirclePictureHierarchy"/>
    <dgm:cxn modelId="{2C5CA11C-85F2-4B31-AE4C-900F2D2FA4A3}" type="presParOf" srcId="{2FE5F9F5-01C7-4F2B-8E83-66172CF29141}" destId="{3B018AAF-3167-4A67-B475-F6CAD2AF9045}" srcOrd="1" destOrd="0" presId="urn:microsoft.com/office/officeart/2009/layout/CirclePictureHierarchy"/>
    <dgm:cxn modelId="{2D99EBE3-A890-4F3A-888E-55E00C706763}" type="presParOf" srcId="{3B018AAF-3167-4A67-B475-F6CAD2AF9045}" destId="{8D06B218-6DD6-49A6-A4AF-2FEE81DC5214}" srcOrd="0" destOrd="0" presId="urn:microsoft.com/office/officeart/2009/layout/CirclePictureHierarchy"/>
    <dgm:cxn modelId="{B4AC2A20-BED0-4F68-9A3D-540D60CFB8C7}" type="presParOf" srcId="{3B018AAF-3167-4A67-B475-F6CAD2AF9045}" destId="{CFA78522-1075-40DC-8785-FCA48923B887}" srcOrd="1" destOrd="0" presId="urn:microsoft.com/office/officeart/2009/layout/CirclePictureHierarchy"/>
    <dgm:cxn modelId="{09F58BCF-2EC9-42C8-88D6-AEDE3EDE702B}" type="presParOf" srcId="{CFA78522-1075-40DC-8785-FCA48923B887}" destId="{8A462B9F-248E-4E19-9FA4-B282732033A0}" srcOrd="0" destOrd="0" presId="urn:microsoft.com/office/officeart/2009/layout/CirclePictureHierarchy"/>
    <dgm:cxn modelId="{67A99532-4022-4AD6-9FAB-A9287CB2E4A6}" type="presParOf" srcId="{8A462B9F-248E-4E19-9FA4-B282732033A0}" destId="{AD88B601-203D-418B-B0A3-CBC5C795EB02}" srcOrd="0" destOrd="0" presId="urn:microsoft.com/office/officeart/2009/layout/CirclePictureHierarchy"/>
    <dgm:cxn modelId="{8681347C-6FB3-4B95-988D-205DF4CA8CF9}" type="presParOf" srcId="{8A462B9F-248E-4E19-9FA4-B282732033A0}" destId="{EFCA1EF4-ADB6-4B5D-BEB8-96C637070E26}" srcOrd="1" destOrd="0" presId="urn:microsoft.com/office/officeart/2009/layout/CirclePictureHierarchy"/>
    <dgm:cxn modelId="{109F0925-0FD8-475B-87AF-26620CF4B5ED}" type="presParOf" srcId="{CFA78522-1075-40DC-8785-FCA48923B887}" destId="{D47C4074-5174-4DCD-8416-3B1CD8D8272D}" srcOrd="1" destOrd="0" presId="urn:microsoft.com/office/officeart/2009/layout/CirclePictureHierarchy"/>
    <dgm:cxn modelId="{80235C45-345C-4D3A-952F-4E67259D10A3}" type="presParOf" srcId="{3B018AAF-3167-4A67-B475-F6CAD2AF9045}" destId="{D70C2D25-0BD6-498E-B4F0-3F5CE3DBD13D}" srcOrd="2" destOrd="0" presId="urn:microsoft.com/office/officeart/2009/layout/CirclePictureHierarchy"/>
    <dgm:cxn modelId="{1CC23959-B8E7-4C17-8AAE-47DE5E3609B2}" type="presParOf" srcId="{3B018AAF-3167-4A67-B475-F6CAD2AF9045}" destId="{625E2C80-5F17-4D9D-BBDA-86199978A269}" srcOrd="3" destOrd="0" presId="urn:microsoft.com/office/officeart/2009/layout/CirclePictureHierarchy"/>
    <dgm:cxn modelId="{5EEEE795-8130-4B5B-BABA-01315AA75AB0}" type="presParOf" srcId="{625E2C80-5F17-4D9D-BBDA-86199978A269}" destId="{32AAA5BC-F76D-47C0-9CCF-65C9DF386B8D}" srcOrd="0" destOrd="0" presId="urn:microsoft.com/office/officeart/2009/layout/CirclePictureHierarchy"/>
    <dgm:cxn modelId="{17D29EA0-6648-4949-BD7B-E8CDF69C29DC}" type="presParOf" srcId="{32AAA5BC-F76D-47C0-9CCF-65C9DF386B8D}" destId="{F67F8DC1-37F3-4A5A-8E38-A4819AB90837}" srcOrd="0" destOrd="0" presId="urn:microsoft.com/office/officeart/2009/layout/CirclePictureHierarchy"/>
    <dgm:cxn modelId="{8EDDAD87-9B4B-486F-ABD8-A51A763ABEFE}" type="presParOf" srcId="{32AAA5BC-F76D-47C0-9CCF-65C9DF386B8D}" destId="{91870818-8EDB-47FB-A2FF-91ED7ED64B77}" srcOrd="1" destOrd="0" presId="urn:microsoft.com/office/officeart/2009/layout/CirclePictureHierarchy"/>
    <dgm:cxn modelId="{C6A75B1D-2037-4C01-9FEF-C6D3256EABA8}" type="presParOf" srcId="{625E2C80-5F17-4D9D-BBDA-86199978A269}" destId="{E08BBDCB-9A0A-4C29-BCE8-73069D4273D3}" srcOrd="1" destOrd="0" presId="urn:microsoft.com/office/officeart/2009/layout/CirclePictureHierarchy"/>
    <dgm:cxn modelId="{8D9D446F-4E54-4521-83A6-DA0FCF78A67F}" type="presParOf" srcId="{438FB3F4-FD81-4A20-87DF-EEDFA0A14B42}" destId="{08156753-40FB-4344-BBF0-EC4B99CA4364}" srcOrd="2" destOrd="0" presId="urn:microsoft.com/office/officeart/2009/layout/CirclePictureHierarchy"/>
    <dgm:cxn modelId="{9FB18446-40BB-4742-BB80-202A50840EDD}" type="presParOf" srcId="{438FB3F4-FD81-4A20-87DF-EEDFA0A14B42}" destId="{78400ABB-D9F8-4CC1-987F-1FA4562CF0D4}" srcOrd="3" destOrd="0" presId="urn:microsoft.com/office/officeart/2009/layout/CirclePictureHierarchy"/>
    <dgm:cxn modelId="{6851D779-8A3F-4577-8B83-213090BC647D}" type="presParOf" srcId="{78400ABB-D9F8-4CC1-987F-1FA4562CF0D4}" destId="{6B98FDAC-F480-4DC1-A6C0-5D563A42C356}" srcOrd="0" destOrd="0" presId="urn:microsoft.com/office/officeart/2009/layout/CirclePictureHierarchy"/>
    <dgm:cxn modelId="{D7BC1EFC-8EE6-4A83-BE0E-20CE5EA64A0C}" type="presParOf" srcId="{6B98FDAC-F480-4DC1-A6C0-5D563A42C356}" destId="{A16DD472-3900-45A4-AEC1-6202E1BA7CA5}" srcOrd="0" destOrd="0" presId="urn:microsoft.com/office/officeart/2009/layout/CirclePictureHierarchy"/>
    <dgm:cxn modelId="{B721B77F-9373-4E82-A0AF-61E53A5618CF}" type="presParOf" srcId="{6B98FDAC-F480-4DC1-A6C0-5D563A42C356}" destId="{B48EF100-A3F0-4531-98FB-C7F41741DC09}" srcOrd="1" destOrd="0" presId="urn:microsoft.com/office/officeart/2009/layout/CirclePictureHierarchy"/>
    <dgm:cxn modelId="{FD8B9E3A-AC6C-42C0-AC5B-0B19984C8B3D}" type="presParOf" srcId="{78400ABB-D9F8-4CC1-987F-1FA4562CF0D4}" destId="{B68E786B-A595-4357-818E-C236E3DC510D}" srcOrd="1" destOrd="0" presId="urn:microsoft.com/office/officeart/2009/layout/CirclePictureHierarchy"/>
    <dgm:cxn modelId="{65639CD3-10A6-4F6E-841F-3BCB88EF3BDB}" type="presParOf" srcId="{B68E786B-A595-4357-818E-C236E3DC510D}" destId="{52B86D9B-A63D-4E92-91E0-877F8E05BAD4}" srcOrd="0" destOrd="0" presId="urn:microsoft.com/office/officeart/2009/layout/CirclePictureHierarchy"/>
    <dgm:cxn modelId="{FEC5877F-3841-41FD-8806-7B209685044C}" type="presParOf" srcId="{B68E786B-A595-4357-818E-C236E3DC510D}" destId="{FD2C5233-573A-43BD-BD57-25EA28B58BD4}" srcOrd="1" destOrd="0" presId="urn:microsoft.com/office/officeart/2009/layout/CirclePictureHierarchy"/>
    <dgm:cxn modelId="{F84210D9-9245-4057-9FEF-031DC0D16BAD}" type="presParOf" srcId="{FD2C5233-573A-43BD-BD57-25EA28B58BD4}" destId="{1A3B83D5-C0F7-432B-BAC8-019E77B23E54}" srcOrd="0" destOrd="0" presId="urn:microsoft.com/office/officeart/2009/layout/CirclePictureHierarchy"/>
    <dgm:cxn modelId="{4BE04548-998D-436D-B4E2-6A6A1A81D6AD}" type="presParOf" srcId="{1A3B83D5-C0F7-432B-BAC8-019E77B23E54}" destId="{C3914C49-E59B-459E-A707-88298D7059E8}" srcOrd="0" destOrd="0" presId="urn:microsoft.com/office/officeart/2009/layout/CirclePictureHierarchy"/>
    <dgm:cxn modelId="{7E19CEF0-7842-434C-BE2D-5810BD92D544}" type="presParOf" srcId="{1A3B83D5-C0F7-432B-BAC8-019E77B23E54}" destId="{1F072A7E-9D57-414E-B460-003393F19B05}" srcOrd="1" destOrd="0" presId="urn:microsoft.com/office/officeart/2009/layout/CirclePictureHierarchy"/>
    <dgm:cxn modelId="{732C62FE-244F-4E26-8D78-7EBDB7A8063B}" type="presParOf" srcId="{FD2C5233-573A-43BD-BD57-25EA28B58BD4}" destId="{0AE00825-3B71-4922-A351-95EFEA221571}" srcOrd="1" destOrd="0" presId="urn:microsoft.com/office/officeart/2009/layout/CirclePictureHierarchy"/>
    <dgm:cxn modelId="{898800D4-8261-4B74-91E8-2943AB3D4D93}" type="presParOf" srcId="{B68E786B-A595-4357-818E-C236E3DC510D}" destId="{D63A24ED-1604-41FA-9C24-6365EA752E3E}" srcOrd="2" destOrd="0" presId="urn:microsoft.com/office/officeart/2009/layout/CirclePictureHierarchy"/>
    <dgm:cxn modelId="{8F001774-9AB1-4AEA-9D87-241688FDBA44}" type="presParOf" srcId="{B68E786B-A595-4357-818E-C236E3DC510D}" destId="{B8709EF0-5E68-4FCF-88E2-E590D1D6E347}" srcOrd="3" destOrd="0" presId="urn:microsoft.com/office/officeart/2009/layout/CirclePictureHierarchy"/>
    <dgm:cxn modelId="{5532638C-B00C-4437-805E-13C07FFA1D57}" type="presParOf" srcId="{B8709EF0-5E68-4FCF-88E2-E590D1D6E347}" destId="{79CCEF41-D346-4E19-A74F-CF386DE6B776}" srcOrd="0" destOrd="0" presId="urn:microsoft.com/office/officeart/2009/layout/CirclePictureHierarchy"/>
    <dgm:cxn modelId="{F61506BE-239F-4759-A066-D0F41FEBE546}" type="presParOf" srcId="{79CCEF41-D346-4E19-A74F-CF386DE6B776}" destId="{A0A446CA-F122-4746-985E-961808CDE757}" srcOrd="0" destOrd="0" presId="urn:microsoft.com/office/officeart/2009/layout/CirclePictureHierarchy"/>
    <dgm:cxn modelId="{CA83F5AB-2B87-46D4-BAF4-B959AEB6662B}" type="presParOf" srcId="{79CCEF41-D346-4E19-A74F-CF386DE6B776}" destId="{E75BC786-4A20-4434-922C-523FFD40779E}" srcOrd="1" destOrd="0" presId="urn:microsoft.com/office/officeart/2009/layout/CirclePictureHierarchy"/>
    <dgm:cxn modelId="{F9055C64-5F88-4583-B740-E733BCDD0E24}" type="presParOf" srcId="{B8709EF0-5E68-4FCF-88E2-E590D1D6E347}" destId="{8D48CE98-9279-4AE8-9799-D31D2CB24D09}" srcOrd="1" destOrd="0" presId="urn:microsoft.com/office/officeart/2009/layout/CirclePictureHierarchy"/>
    <dgm:cxn modelId="{978409B8-A4B7-473D-B5A2-00563FC1DD8C}" type="presParOf" srcId="{BB8B84A4-F17E-4320-B9FE-A52C47A1E68E}" destId="{AE1478D7-472C-411D-9C13-C325E747501E}" srcOrd="2" destOrd="0" presId="urn:microsoft.com/office/officeart/2009/layout/CirclePictureHierarchy"/>
    <dgm:cxn modelId="{C7BD68D4-E321-4154-BE13-0D759189919C}" type="presParOf" srcId="{BB8B84A4-F17E-4320-B9FE-A52C47A1E68E}" destId="{F9CC22E4-EBFE-48E8-B089-5B732286FD0B}" srcOrd="3" destOrd="0" presId="urn:microsoft.com/office/officeart/2009/layout/CirclePictureHierarchy"/>
    <dgm:cxn modelId="{EE84B7B3-4884-4F7C-B138-5E9EB32506CA}" type="presParOf" srcId="{F9CC22E4-EBFE-48E8-B089-5B732286FD0B}" destId="{2CB04BC8-1E31-4C8E-AC50-39AB6423DF98}" srcOrd="0" destOrd="0" presId="urn:microsoft.com/office/officeart/2009/layout/CirclePictureHierarchy"/>
    <dgm:cxn modelId="{491BB9A8-6CB3-4E28-906A-BBFDF410829D}" type="presParOf" srcId="{2CB04BC8-1E31-4C8E-AC50-39AB6423DF98}" destId="{B3762E13-F31E-4575-9E99-CDDC87963A33}" srcOrd="0" destOrd="0" presId="urn:microsoft.com/office/officeart/2009/layout/CirclePictureHierarchy"/>
    <dgm:cxn modelId="{CC80AA5B-98D1-4A53-BA95-3022C98D954B}" type="presParOf" srcId="{2CB04BC8-1E31-4C8E-AC50-39AB6423DF98}" destId="{EA3607EF-5901-45CE-83C0-7DA47FFB3FDB}" srcOrd="1" destOrd="0" presId="urn:microsoft.com/office/officeart/2009/layout/CirclePictureHierarchy"/>
    <dgm:cxn modelId="{1DE96DAA-8884-45EE-A39F-2834402C6A55}" type="presParOf" srcId="{F9CC22E4-EBFE-48E8-B089-5B732286FD0B}" destId="{9936D58C-6928-4C01-8D2F-095F905E90E6}" srcOrd="1" destOrd="0" presId="urn:microsoft.com/office/officeart/2009/layout/CirclePictureHierarchy"/>
    <dgm:cxn modelId="{8DE67630-FA32-4DEB-904E-7DB412D00887}" type="presParOf" srcId="{9936D58C-6928-4C01-8D2F-095F905E90E6}" destId="{93677B3C-522D-4BE4-ADF7-D08795FD580A}" srcOrd="0" destOrd="0" presId="urn:microsoft.com/office/officeart/2009/layout/CirclePictureHierarchy"/>
    <dgm:cxn modelId="{0423ED42-27FF-4D21-A6FA-028AA3D86DC1}" type="presParOf" srcId="{9936D58C-6928-4C01-8D2F-095F905E90E6}" destId="{A752EB99-0E65-4A56-B8F0-D271B39C437B}" srcOrd="1" destOrd="0" presId="urn:microsoft.com/office/officeart/2009/layout/CirclePictureHierarchy"/>
    <dgm:cxn modelId="{ACDC3EDA-29CC-4329-BDA2-C9154B98E846}" type="presParOf" srcId="{A752EB99-0E65-4A56-B8F0-D271B39C437B}" destId="{C94885F7-29B3-4A7D-BE8B-93FA17E16D46}" srcOrd="0" destOrd="0" presId="urn:microsoft.com/office/officeart/2009/layout/CirclePictureHierarchy"/>
    <dgm:cxn modelId="{5F66B499-E846-422D-B3B6-00509849A47E}" type="presParOf" srcId="{C94885F7-29B3-4A7D-BE8B-93FA17E16D46}" destId="{0DD41917-33E8-4B8B-9A49-9CFBA6972946}" srcOrd="0" destOrd="0" presId="urn:microsoft.com/office/officeart/2009/layout/CirclePictureHierarchy"/>
    <dgm:cxn modelId="{4B61F726-E3DD-4BF5-9EE1-867132D61F73}" type="presParOf" srcId="{C94885F7-29B3-4A7D-BE8B-93FA17E16D46}" destId="{A5627F98-EA55-4C36-8BED-4BCD8E7DB39C}" srcOrd="1" destOrd="0" presId="urn:microsoft.com/office/officeart/2009/layout/CirclePictureHierarchy"/>
    <dgm:cxn modelId="{EDE92B06-4B55-44A2-AE7F-684DDF2030A6}" type="presParOf" srcId="{A752EB99-0E65-4A56-B8F0-D271B39C437B}" destId="{2A4BB132-928B-469F-98E2-A4F46BBA4EBB}" srcOrd="1" destOrd="0" presId="urn:microsoft.com/office/officeart/2009/layout/CirclePictureHierarchy"/>
    <dgm:cxn modelId="{8246059A-CBE8-44EC-8FBD-7E1FB8C1E84A}" type="presParOf" srcId="{2A4BB132-928B-469F-98E2-A4F46BBA4EBB}" destId="{BCC2E990-5E4D-4725-9FB5-449D75068C6A}" srcOrd="0" destOrd="0" presId="urn:microsoft.com/office/officeart/2009/layout/CirclePictureHierarchy"/>
    <dgm:cxn modelId="{6676558B-1808-4821-B9BB-AEDC810DF84E}" type="presParOf" srcId="{2A4BB132-928B-469F-98E2-A4F46BBA4EBB}" destId="{8DF80FD7-67CB-4F73-9454-0A5808DA6414}" srcOrd="1" destOrd="0" presId="urn:microsoft.com/office/officeart/2009/layout/CirclePictureHierarchy"/>
    <dgm:cxn modelId="{5DF7B89A-6B2D-4BE9-8B63-C79356711263}" type="presParOf" srcId="{8DF80FD7-67CB-4F73-9454-0A5808DA6414}" destId="{B802912B-EBA5-424E-8304-0E03488FADD2}" srcOrd="0" destOrd="0" presId="urn:microsoft.com/office/officeart/2009/layout/CirclePictureHierarchy"/>
    <dgm:cxn modelId="{5CD82DFC-93AD-4636-9C04-FDA8F578222C}" type="presParOf" srcId="{B802912B-EBA5-424E-8304-0E03488FADD2}" destId="{BBBF6873-8C8C-4E0F-8293-D692C2E62FCD}" srcOrd="0" destOrd="0" presId="urn:microsoft.com/office/officeart/2009/layout/CirclePictureHierarchy"/>
    <dgm:cxn modelId="{3861BDBD-EDB0-453D-A7FD-6EE1F125EE7A}" type="presParOf" srcId="{B802912B-EBA5-424E-8304-0E03488FADD2}" destId="{85973679-8763-4E7E-BC7C-09701DF4FD0B}" srcOrd="1" destOrd="0" presId="urn:microsoft.com/office/officeart/2009/layout/CirclePictureHierarchy"/>
    <dgm:cxn modelId="{4F107A8C-D8F1-4F53-AD92-B7B687511155}" type="presParOf" srcId="{8DF80FD7-67CB-4F73-9454-0A5808DA6414}" destId="{D51656BA-E606-4374-AB26-5F30F7578A59}" srcOrd="1" destOrd="0" presId="urn:microsoft.com/office/officeart/2009/layout/CirclePictureHierarchy"/>
    <dgm:cxn modelId="{99068B01-59BE-42ED-A64C-E9EEDB1DFB86}" type="presParOf" srcId="{2A4BB132-928B-469F-98E2-A4F46BBA4EBB}" destId="{E19387BC-B8B9-41E9-B07E-BC0080C111C8}" srcOrd="2" destOrd="0" presId="urn:microsoft.com/office/officeart/2009/layout/CirclePictureHierarchy"/>
    <dgm:cxn modelId="{2FF8D3F7-79C1-4B3C-A1F5-A3B7F7605ED6}" type="presParOf" srcId="{2A4BB132-928B-469F-98E2-A4F46BBA4EBB}" destId="{BC2E472E-3CD3-4A0C-A9AC-4E85FC753FFA}" srcOrd="3" destOrd="0" presId="urn:microsoft.com/office/officeart/2009/layout/CirclePictureHierarchy"/>
    <dgm:cxn modelId="{C86B1014-0F74-4FB0-885F-92D51A523DD0}" type="presParOf" srcId="{BC2E472E-3CD3-4A0C-A9AC-4E85FC753FFA}" destId="{42E7BE17-3727-4054-AA54-62B1D5A8A98D}" srcOrd="0" destOrd="0" presId="urn:microsoft.com/office/officeart/2009/layout/CirclePictureHierarchy"/>
    <dgm:cxn modelId="{CAEC0C49-84E9-4C7D-81DF-A7744F490F69}" type="presParOf" srcId="{42E7BE17-3727-4054-AA54-62B1D5A8A98D}" destId="{D5047ABA-7E1D-4542-9999-66EF1EBAB43B}" srcOrd="0" destOrd="0" presId="urn:microsoft.com/office/officeart/2009/layout/CirclePictureHierarchy"/>
    <dgm:cxn modelId="{1A931DAC-9D07-4043-985C-41461FA65B10}" type="presParOf" srcId="{42E7BE17-3727-4054-AA54-62B1D5A8A98D}" destId="{62320580-EA88-4008-BF5D-FFD435526F0C}" srcOrd="1" destOrd="0" presId="urn:microsoft.com/office/officeart/2009/layout/CirclePictureHierarchy"/>
    <dgm:cxn modelId="{8BB2C1DA-1420-4183-A0D4-76146802DC08}" type="presParOf" srcId="{BC2E472E-3CD3-4A0C-A9AC-4E85FC753FFA}" destId="{D922F047-439D-4549-AEA0-E1F174F533EE}" srcOrd="1" destOrd="0" presId="urn:microsoft.com/office/officeart/2009/layout/CirclePictureHierarchy"/>
    <dgm:cxn modelId="{70582010-88E7-444F-BCD6-7E3B6FCABED8}" type="presParOf" srcId="{9936D58C-6928-4C01-8D2F-095F905E90E6}" destId="{EA0F6524-7A79-40F6-9451-9EDE2452AFA5}" srcOrd="2" destOrd="0" presId="urn:microsoft.com/office/officeart/2009/layout/CirclePictureHierarchy"/>
    <dgm:cxn modelId="{368768F6-E834-4564-A766-A56C82934A54}" type="presParOf" srcId="{9936D58C-6928-4C01-8D2F-095F905E90E6}" destId="{025F9975-C862-4ABE-B46B-398F62E0FBD2}" srcOrd="3" destOrd="0" presId="urn:microsoft.com/office/officeart/2009/layout/CirclePictureHierarchy"/>
    <dgm:cxn modelId="{ED312D37-8448-4D7E-A73A-16B91EB15732}" type="presParOf" srcId="{025F9975-C862-4ABE-B46B-398F62E0FBD2}" destId="{7915BF8D-8628-4844-9F08-EE67561DE3F3}" srcOrd="0" destOrd="0" presId="urn:microsoft.com/office/officeart/2009/layout/CirclePictureHierarchy"/>
    <dgm:cxn modelId="{E9FF6F1A-A2EF-47CC-B559-FD1A895DB5F8}" type="presParOf" srcId="{7915BF8D-8628-4844-9F08-EE67561DE3F3}" destId="{82C9CB07-677B-4A02-946E-1EF100F8A217}" srcOrd="0" destOrd="0" presId="urn:microsoft.com/office/officeart/2009/layout/CirclePictureHierarchy"/>
    <dgm:cxn modelId="{F17C6735-89AB-419D-B131-271A55B4740A}" type="presParOf" srcId="{7915BF8D-8628-4844-9F08-EE67561DE3F3}" destId="{E0C860C4-692F-4939-B785-8D86014FE4CB}" srcOrd="1" destOrd="0" presId="urn:microsoft.com/office/officeart/2009/layout/CirclePictureHierarchy"/>
    <dgm:cxn modelId="{7C8895B8-E3DA-41E9-A248-7D0CD5C04D32}" type="presParOf" srcId="{025F9975-C862-4ABE-B46B-398F62E0FBD2}" destId="{0194D4F8-BC01-4FCD-BEA5-CC88629CB4C3}" srcOrd="1" destOrd="0" presId="urn:microsoft.com/office/officeart/2009/layout/CirclePictureHierarchy"/>
    <dgm:cxn modelId="{6B437895-1E8F-4FAF-B017-56677FC97C71}" type="presParOf" srcId="{0194D4F8-BC01-4FCD-BEA5-CC88629CB4C3}" destId="{E939E147-60DB-4E65-B4DC-E86372E32F4D}" srcOrd="0" destOrd="0" presId="urn:microsoft.com/office/officeart/2009/layout/CirclePictureHierarchy"/>
    <dgm:cxn modelId="{89E1DA05-1354-4066-8F44-BAD5686353D8}" type="presParOf" srcId="{0194D4F8-BC01-4FCD-BEA5-CC88629CB4C3}" destId="{FA555F1C-A602-4E5D-8B75-4156B8757AE9}" srcOrd="1" destOrd="0" presId="urn:microsoft.com/office/officeart/2009/layout/CirclePictureHierarchy"/>
    <dgm:cxn modelId="{81328352-9F53-484C-AA9C-15A963D4B968}" type="presParOf" srcId="{FA555F1C-A602-4E5D-8B75-4156B8757AE9}" destId="{4E82678E-B07B-49E7-8033-4686FF15E6B9}" srcOrd="0" destOrd="0" presId="urn:microsoft.com/office/officeart/2009/layout/CirclePictureHierarchy"/>
    <dgm:cxn modelId="{42A0FDA4-EFFB-4383-90C3-E684DAE3586A}" type="presParOf" srcId="{4E82678E-B07B-49E7-8033-4686FF15E6B9}" destId="{4E95A86E-1201-4D4A-AA96-757FD53FE2A3}" srcOrd="0" destOrd="0" presId="urn:microsoft.com/office/officeart/2009/layout/CirclePictureHierarchy"/>
    <dgm:cxn modelId="{D4E709D2-9FAA-4423-9CEC-4BEEA8C30C27}" type="presParOf" srcId="{4E82678E-B07B-49E7-8033-4686FF15E6B9}" destId="{A059CE4B-AA7A-42AB-AE05-0D16A406B7B0}" srcOrd="1" destOrd="0" presId="urn:microsoft.com/office/officeart/2009/layout/CirclePictureHierarchy"/>
    <dgm:cxn modelId="{235BF6BC-B51B-4667-9836-B08BA89DD835}" type="presParOf" srcId="{FA555F1C-A602-4E5D-8B75-4156B8757AE9}" destId="{D47ED285-811E-4CAA-A6B2-33A715937634}" srcOrd="1" destOrd="0" presId="urn:microsoft.com/office/officeart/2009/layout/CirclePictureHierarchy"/>
    <dgm:cxn modelId="{540C7F5F-20D9-4779-8D37-3FB738A5624E}" type="presParOf" srcId="{0194D4F8-BC01-4FCD-BEA5-CC88629CB4C3}" destId="{3BB48010-EF53-4A16-891A-98FC57BD744F}" srcOrd="2" destOrd="0" presId="urn:microsoft.com/office/officeart/2009/layout/CirclePictureHierarchy"/>
    <dgm:cxn modelId="{01B0461D-9097-4A32-A584-034F9DF8627A}" type="presParOf" srcId="{0194D4F8-BC01-4FCD-BEA5-CC88629CB4C3}" destId="{124F42AC-B78C-400B-B4C6-69EB52550D87}" srcOrd="3" destOrd="0" presId="urn:microsoft.com/office/officeart/2009/layout/CirclePictureHierarchy"/>
    <dgm:cxn modelId="{67202230-3481-4DD1-8C3E-10ADC3199371}" type="presParOf" srcId="{124F42AC-B78C-400B-B4C6-69EB52550D87}" destId="{586FDA92-9B92-4664-96A0-5125005E7667}" srcOrd="0" destOrd="0" presId="urn:microsoft.com/office/officeart/2009/layout/CirclePictureHierarchy"/>
    <dgm:cxn modelId="{DF7531E5-5CCD-4101-8995-C1008706E4C2}" type="presParOf" srcId="{586FDA92-9B92-4664-96A0-5125005E7667}" destId="{97B8E174-F310-40A2-B4E4-171AC1ECCCE5}" srcOrd="0" destOrd="0" presId="urn:microsoft.com/office/officeart/2009/layout/CirclePictureHierarchy"/>
    <dgm:cxn modelId="{C0F50262-F446-4A76-95A2-3C9C8BB65926}" type="presParOf" srcId="{586FDA92-9B92-4664-96A0-5125005E7667}" destId="{31E5435F-00EA-460B-A5B5-CF789FDCDC5F}" srcOrd="1" destOrd="0" presId="urn:microsoft.com/office/officeart/2009/layout/CirclePictureHierarchy"/>
    <dgm:cxn modelId="{7F406ACD-60FE-4068-B8DF-E6B1229E9FC9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22EB9458-F0C8-4187-B13E-EFA272246CAE}" type="presOf" srcId="{03F5E5D2-5B22-4C63-8629-CF1C17A67FAE}" destId="{89B1E28D-2C35-4CF3-917B-EEA4B65D5E8D}" srcOrd="0" destOrd="0" presId="urn:microsoft.com/office/officeart/2009/layout/CirclePictureHierarchy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D1DD3124-4598-415A-9082-BCBF1DCA20BC}" type="presOf" srcId="{750D7FFF-08AD-4F60-A51D-CF10EED5BC24}" destId="{C77B6389-9446-4D1A-902B-C5BD221193E0}" srcOrd="0" destOrd="0" presId="urn:microsoft.com/office/officeart/2009/layout/CirclePictureHierarchy"/>
    <dgm:cxn modelId="{AC7FCCAB-B1E7-424B-A3C0-FEF89F03E9C4}" type="presOf" srcId="{74169B70-5C80-4696-959D-0257CFC41D53}" destId="{FF99AEF1-DD67-4001-98BC-D55C76D8485C}" srcOrd="0" destOrd="0" presId="urn:microsoft.com/office/officeart/2009/layout/CirclePictureHierarchy"/>
    <dgm:cxn modelId="{2B1362C0-F412-42D5-B75E-DB2A403463B2}" type="presOf" srcId="{C4541132-7BA0-4F10-A5BB-2E5D0FAC5F8B}" destId="{93677B3C-522D-4BE4-ADF7-D08795FD580A}" srcOrd="0" destOrd="0" presId="urn:microsoft.com/office/officeart/2009/layout/CirclePictureHierarchy"/>
    <dgm:cxn modelId="{D526E848-FC62-4F64-859A-78E163F200E9}" type="presOf" srcId="{F031D871-A28F-4761-966A-A246F6879653}" destId="{6314B4DE-8F62-498A-BE7B-6B08C3663C7A}" srcOrd="0" destOrd="0" presId="urn:microsoft.com/office/officeart/2009/layout/CirclePictureHierarchy"/>
    <dgm:cxn modelId="{DB051DBB-4C99-4D3D-88FA-48F93638ED32}" type="presOf" srcId="{9921BB23-1428-447B-929E-D89A4B176D28}" destId="{FC7ED1C6-2004-44BE-AF46-5B8FA387ECD5}" srcOrd="0" destOrd="0" presId="urn:microsoft.com/office/officeart/2009/layout/CirclePictureHierarchy"/>
    <dgm:cxn modelId="{7F2B1E09-90C0-4444-8167-D85D2CF89482}" type="presOf" srcId="{5D62C8FA-DDC4-4DE5-8695-0422E957B8DD}" destId="{DD1B62F2-B731-4AB1-A966-F866B1897AD3}" srcOrd="0" destOrd="0" presId="urn:microsoft.com/office/officeart/2009/layout/CirclePictureHierarchy"/>
    <dgm:cxn modelId="{CB4612D2-031E-4101-A4E7-B6C733F7AD41}" type="presOf" srcId="{9F155B8A-DCD6-41FD-970D-B62B2FD3CA91}" destId="{1AFA1DFA-94C0-4AC4-B5CA-8EBD0CD8536C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07C50D2C-F2EC-4307-B51A-6BF0226D3200}" type="presOf" srcId="{76DF43B2-B004-4831-9092-13471F55DCA1}" destId="{EFCA1EF4-ADB6-4B5D-BEB8-96C637070E26}" srcOrd="0" destOrd="0" presId="urn:microsoft.com/office/officeart/2009/layout/CirclePictureHierarchy"/>
    <dgm:cxn modelId="{798C48DC-1F8E-4DD8-9CB6-AEB9914C2C2D}" type="presOf" srcId="{F7589CAC-E912-40EE-BF2E-7ADD9D510482}" destId="{85973679-8763-4E7E-BC7C-09701DF4FD0B}" srcOrd="0" destOrd="0" presId="urn:microsoft.com/office/officeart/2009/layout/CirclePictureHierarchy"/>
    <dgm:cxn modelId="{CB5B8AD2-F88E-47B7-940B-E2C2359402D1}" type="presOf" srcId="{D4697E40-31F0-47AE-8CA8-3C2356BC01C8}" destId="{215E4794-C47B-4B8D-8DB2-F7285D893B5F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F859987B-2784-45C6-92FB-F00B53E94519}" type="presOf" srcId="{49006558-AA95-4135-80F3-02D4BD8C43B2}" destId="{EA3607EF-5901-45CE-83C0-7DA47FFB3FDB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E22A8082-6365-4F46-BD8A-3DC4ABF1A8D0}" type="presOf" srcId="{D6B41CFE-7513-4C6F-A67B-86A9739B6350}" destId="{F4536506-CF41-4E20-9635-0137E868B3D3}" srcOrd="0" destOrd="0" presId="urn:microsoft.com/office/officeart/2009/layout/CirclePictureHierarchy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F150403B-87D9-48D8-A2C5-8CE1ECA87292}" type="presOf" srcId="{73B72235-5F59-496D-AEC9-DCFA4DF10A25}" destId="{D51447AD-B293-4007-9FA0-93843EE6AE03}" srcOrd="0" destOrd="0" presId="urn:microsoft.com/office/officeart/2009/layout/CirclePictureHierarchy"/>
    <dgm:cxn modelId="{37268A1A-F59F-4C9F-9A64-CAFB52358DEE}" type="presOf" srcId="{0C2EAD6D-749E-427B-AAD7-1C7688F2F337}" destId="{8D5B6F23-42C4-4156-A7ED-1C078C96DA89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904A8018-BDFE-4AFB-85FB-34298C8A8594}" type="presOf" srcId="{851AF401-F4D9-4AE1-863E-D57828BAD3C0}" destId="{E939E147-60DB-4E65-B4DC-E86372E32F4D}" srcOrd="0" destOrd="0" presId="urn:microsoft.com/office/officeart/2009/layout/CirclePictureHierarchy"/>
    <dgm:cxn modelId="{8D1200F2-2DBC-4C77-8701-5758BE33AA74}" type="presOf" srcId="{A9212B1A-CD1F-40B2-8E98-9DE7210C47AD}" destId="{52B86D9B-A63D-4E92-91E0-877F8E05BAD4}" srcOrd="0" destOrd="0" presId="urn:microsoft.com/office/officeart/2009/layout/CirclePictureHierarchy"/>
    <dgm:cxn modelId="{D9000CFF-61F5-465F-B63C-37AF7C2A85E6}" type="presOf" srcId="{392FA23E-2AD5-4615-BFCD-5492DD5E5987}" destId="{E0C860C4-692F-4939-B785-8D86014FE4CB}" srcOrd="0" destOrd="0" presId="urn:microsoft.com/office/officeart/2009/layout/CirclePictureHierarchy"/>
    <dgm:cxn modelId="{FD551670-2A05-4F3D-B0C2-EDE49567C9BA}" type="presOf" srcId="{B90CB3B0-8AE3-4A6B-85F8-D101A845D883}" destId="{4E858FEC-8EAD-4F57-9EA8-B87E6867E323}" srcOrd="0" destOrd="0" presId="urn:microsoft.com/office/officeart/2009/layout/CirclePictureHierarchy"/>
    <dgm:cxn modelId="{D6AF0A31-3D2F-4CC3-BEBD-F44BA496B4FC}" type="presOf" srcId="{DBF3B3E8-84A9-48E8-9701-19380853F600}" destId="{E93E3D9F-9201-4B90-90FB-66623D8819CD}" srcOrd="0" destOrd="0" presId="urn:microsoft.com/office/officeart/2009/layout/CirclePictureHierarchy"/>
    <dgm:cxn modelId="{548C2E65-3696-44A0-9351-3C17A23BFA70}" type="presOf" srcId="{6A8C47DA-636E-408B-B7D6-12A2B7CF1595}" destId="{B48EF100-A3F0-4531-98FB-C7F41741DC09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7B2C0508-5B66-4A1A-8951-9393F16935ED}" type="presOf" srcId="{0E2B0E44-7FD9-45FC-8D0C-690F8FEABFE1}" destId="{D63A24ED-1604-41FA-9C24-6365EA752E3E}" srcOrd="0" destOrd="0" presId="urn:microsoft.com/office/officeart/2009/layout/CirclePictureHierarchy"/>
    <dgm:cxn modelId="{4B748A3B-7D81-40B0-8F6A-7B5C13EB126F}" type="presOf" srcId="{93EED3C6-6F03-473F-9E37-1799E5C94F5F}" destId="{CCAD29B0-E769-4709-817B-471075EAB078}" srcOrd="0" destOrd="0" presId="urn:microsoft.com/office/officeart/2009/layout/CirclePictureHierarchy"/>
    <dgm:cxn modelId="{3F8DC743-4D5B-4906-9CCE-9FDA1E8D9981}" type="presOf" srcId="{BC1BC9DF-D1FD-4F20-BE39-2BCE848185E6}" destId="{1C6C0608-21BE-421F-AE5F-C5BD7EE4E7A9}" srcOrd="0" destOrd="0" presId="urn:microsoft.com/office/officeart/2009/layout/CirclePictureHierarchy"/>
    <dgm:cxn modelId="{086A4F8E-BF0C-4D12-AB06-D13E691D608D}" type="presOf" srcId="{9EECF1B1-9976-444E-917D-857D6E5FB923}" destId="{08156753-40FB-4344-BBF0-EC4B99CA4364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5ED778E7-A434-46E2-B06C-2769FAB6EB67}" type="presOf" srcId="{7AB91756-40B8-4925-A6AC-0E18F8964D2F}" destId="{B92AFA27-AE1A-49FB-8CC8-EA5E758C72F3}" srcOrd="0" destOrd="0" presId="urn:microsoft.com/office/officeart/2009/layout/CirclePictureHierarchy"/>
    <dgm:cxn modelId="{0DFDDF7E-1E72-4DFE-9C8A-8118001D5B91}" type="presOf" srcId="{63029987-6ED3-4DD1-88A2-918E17952C6D}" destId="{0D6D41EF-69CD-4AA1-8EF8-C22C03F0DF99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4E032955-5FEB-4398-B0D3-159E4470944C}" type="presOf" srcId="{A7E5D39B-61FF-4A02-B257-F569AFC87EB4}" destId="{73C9A4AF-FBC7-46B6-A376-B545AAA98359}" srcOrd="0" destOrd="0" presId="urn:microsoft.com/office/officeart/2009/layout/CirclePictureHierarchy"/>
    <dgm:cxn modelId="{1C2B8606-9B66-4908-B362-15F528119D92}" type="presOf" srcId="{A57BEF13-2494-4482-B664-2C888A71E794}" destId="{BA17A1A6-5E66-4DBD-B51F-8CC7E13D593B}" srcOrd="0" destOrd="0" presId="urn:microsoft.com/office/officeart/2009/layout/CirclePictureHierarchy"/>
    <dgm:cxn modelId="{6F566D70-1606-43EF-B14B-82DE2956FF20}" type="presOf" srcId="{8E472CBA-D8E7-488C-8FB2-AA2C87BBD677}" destId="{68FB6A0F-F29B-4CA8-917A-E004201E4639}" srcOrd="0" destOrd="0" presId="urn:microsoft.com/office/officeart/2009/layout/CirclePictureHierarchy"/>
    <dgm:cxn modelId="{762204F5-D879-4D60-894A-E8582D01CFD6}" type="presOf" srcId="{8449F901-E5CC-48EA-B570-A43E0F51DA2C}" destId="{1F072A7E-9D57-414E-B460-003393F19B05}" srcOrd="0" destOrd="0" presId="urn:microsoft.com/office/officeart/2009/layout/CirclePictureHierarchy"/>
    <dgm:cxn modelId="{994FEB97-EDAB-4392-AF65-FD6A755185F2}" type="presOf" srcId="{4AC14343-209F-4429-B1AD-904990352D54}" destId="{A059CE4B-AA7A-42AB-AE05-0D16A406B7B0}" srcOrd="0" destOrd="0" presId="urn:microsoft.com/office/officeart/2009/layout/CirclePictureHierarchy"/>
    <dgm:cxn modelId="{9FA39B54-E5D5-473E-8615-2B8D730EBBF5}" type="presOf" srcId="{2959981F-83BB-48AB-8278-D6370941F37A}" destId="{2599F189-860B-4EAF-8872-5E39F16F3145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A049BB5A-4FEF-4B1B-B520-77F76D8AA7BC}" type="presOf" srcId="{B69F9883-5301-463B-8331-1E3CE05FAB49}" destId="{8D06B218-6DD6-49A6-A4AF-2FEE81DC5214}" srcOrd="0" destOrd="0" presId="urn:microsoft.com/office/officeart/2009/layout/CirclePictureHierarchy"/>
    <dgm:cxn modelId="{3E3D7293-8236-46D2-95B5-473D2EA57DEE}" type="presOf" srcId="{882EC84F-58FC-44BB-9920-E7553DB28E17}" destId="{91870818-8EDB-47FB-A2FF-91ED7ED64B77}" srcOrd="0" destOrd="0" presId="urn:microsoft.com/office/officeart/2009/layout/CirclePictureHierarchy"/>
    <dgm:cxn modelId="{2CF1CC98-E1DD-4634-9AB6-F7F3CA79D98A}" type="presOf" srcId="{32D25271-4E31-48E0-A418-EDD40524987E}" destId="{62320580-EA88-4008-BF5D-FFD435526F0C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28ECB249-4C47-494E-BD71-98FADE144FBF}" type="presOf" srcId="{463C34F4-2D84-46E3-9D90-24AA49D5B285}" destId="{73387A1D-2043-4D16-BDB7-7FC213875391}" srcOrd="0" destOrd="0" presId="urn:microsoft.com/office/officeart/2009/layout/CirclePictureHierarchy"/>
    <dgm:cxn modelId="{D872B41F-C507-4671-ADF7-72DFD8BEE1B0}" type="presOf" srcId="{1C97292C-94FC-4847-8A78-004694AA64EF}" destId="{E19387BC-B8B9-41E9-B07E-BC0080C111C8}" srcOrd="0" destOrd="0" presId="urn:microsoft.com/office/officeart/2009/layout/CirclePictureHierarchy"/>
    <dgm:cxn modelId="{C464379E-CD7E-482B-B5B1-09BE21BA5D1C}" type="presOf" srcId="{F23F9330-D5E2-43EC-9920-36CFFB0A03DD}" destId="{96536A3E-1AB9-4720-AD92-7CC31F78A117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1B538754-8B68-45DC-8E0E-4D612A98FC7E}" type="presOf" srcId="{141ED762-5A88-4E3A-825D-56AED473737B}" destId="{23CAEF7E-E36C-4294-AB96-3B66238648C9}" srcOrd="0" destOrd="0" presId="urn:microsoft.com/office/officeart/2009/layout/CirclePictureHierarchy"/>
    <dgm:cxn modelId="{30DF3E4E-31E9-4CD7-9338-3908481E26BC}" type="presOf" srcId="{4CACBD67-1E65-4E88-82EF-326EDD58B021}" destId="{795E1404-0D91-483C-8628-6FDCDF052835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604F18E7-DC52-4C1B-9D29-927F641ADECA}" type="presOf" srcId="{59DEB7D1-C787-4478-B6B5-CE379A8C46F1}" destId="{EA0F6524-7A79-40F6-9451-9EDE2452AFA5}" srcOrd="0" destOrd="0" presId="urn:microsoft.com/office/officeart/2009/layout/CirclePictureHierarchy"/>
    <dgm:cxn modelId="{2519F066-3F55-4A15-A6EF-307BDE1AD084}" type="presOf" srcId="{D5B28134-BC47-4BFA-BFA2-98E1E72A54F1}" destId="{3BB48010-EF53-4A16-891A-98FC57BD744F}" srcOrd="0" destOrd="0" presId="urn:microsoft.com/office/officeart/2009/layout/CirclePictureHierarchy"/>
    <dgm:cxn modelId="{1A8D74F7-81DC-47AA-B06E-46C98966053B}" type="presOf" srcId="{D105956A-295B-4573-A5D9-B970129CB658}" destId="{92AC4F8F-A9C6-4B53-9629-84BBB18912E3}" srcOrd="0" destOrd="0" presId="urn:microsoft.com/office/officeart/2009/layout/CirclePictureHierarchy"/>
    <dgm:cxn modelId="{0AA4E66A-BE24-48B6-B211-03D132FACCC4}" type="presOf" srcId="{D413ED19-C2CA-4DA6-B9A0-7A35C560CE03}" destId="{32EC395F-3458-41D6-AFE0-E1928A542F64}" srcOrd="0" destOrd="0" presId="urn:microsoft.com/office/officeart/2009/layout/CirclePictureHierarchy"/>
    <dgm:cxn modelId="{1F9796DF-5B19-4374-B5A0-7695329E5339}" type="presOf" srcId="{0B764F11-7D6A-47A3-BC5F-10C044EF0C9C}" destId="{BCC2E990-5E4D-4725-9FB5-449D75068C6A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D1AB8B31-2EDE-4E91-BB7F-A42048A041E3}" type="presOf" srcId="{A2996F97-87A2-4569-8A73-2BC4B731FC98}" destId="{904C5BE6-ECE8-46E6-8A00-71B0D33AE917}" srcOrd="0" destOrd="0" presId="urn:microsoft.com/office/officeart/2009/layout/CirclePictureHierarchy"/>
    <dgm:cxn modelId="{A8523286-CE14-4F65-B46A-7932B682FED5}" type="presOf" srcId="{9AFAFD22-EAF9-4D29-B6C1-9997356F4608}" destId="{61E5EB99-1EE1-470E-AD8A-C9DF2B998905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3474E2AB-1838-4C06-8BD1-86ABE94665E5}" type="presOf" srcId="{6A4FB061-3E55-46A8-810C-3DE2C7CFDE7B}" destId="{06E37C29-732C-4476-A455-E65282F15B9C}" srcOrd="0" destOrd="0" presId="urn:microsoft.com/office/officeart/2009/layout/CirclePictureHierarchy"/>
    <dgm:cxn modelId="{5BF06399-4A86-4D1E-B2A0-0C0072903193}" type="presOf" srcId="{C0C9BFD0-561B-461D-8281-0B68B59341B1}" destId="{74FF5EF3-0E90-435C-9CEF-4C0C7A5DF243}" srcOrd="0" destOrd="0" presId="urn:microsoft.com/office/officeart/2009/layout/CirclePictureHierarchy"/>
    <dgm:cxn modelId="{6CB7683E-56AF-4155-A3D0-3270226E3E2D}" type="presOf" srcId="{5C699394-9F4E-4806-978D-7C01657F1A54}" destId="{D506F375-1991-428C-ACC6-6C520765ACBA}" srcOrd="0" destOrd="0" presId="urn:microsoft.com/office/officeart/2009/layout/CirclePictureHierarchy"/>
    <dgm:cxn modelId="{6EC34EB5-86FA-48D3-838A-189D58FC65EE}" type="presOf" srcId="{6B5E4D15-D953-4A48-BB06-BB2BB5F2B4C6}" destId="{960D0F08-AF1D-45DD-BBAB-0053AECD547D}" srcOrd="0" destOrd="0" presId="urn:microsoft.com/office/officeart/2009/layout/CirclePictureHierarchy"/>
    <dgm:cxn modelId="{5E9BB63C-3CA0-452E-8D1D-CEE4D734572B}" type="presOf" srcId="{87875F6A-CF70-4274-8FCD-E271B15A1DB6}" destId="{A5627F98-EA55-4C36-8BED-4BCD8E7DB39C}" srcOrd="0" destOrd="0" presId="urn:microsoft.com/office/officeart/2009/layout/CirclePictureHierarchy"/>
    <dgm:cxn modelId="{8E4F05E1-CF29-4195-84D6-FD49D163F609}" type="presOf" srcId="{C8E7CBCA-3E5F-4825-9C81-8FB831E0903D}" destId="{EB56EACB-0FC3-4A9B-87FC-6A374548C10B}" srcOrd="0" destOrd="0" presId="urn:microsoft.com/office/officeart/2009/layout/CirclePictureHierarchy"/>
    <dgm:cxn modelId="{64E45A24-B570-46EC-9F21-6042BC2242A9}" type="presOf" srcId="{8BE7B786-B08E-4CC6-B37B-1E5AA5E099E1}" destId="{FDE145C8-5501-4C05-8AEE-1573D9595960}" srcOrd="0" destOrd="0" presId="urn:microsoft.com/office/officeart/2009/layout/CirclePictureHierarchy"/>
    <dgm:cxn modelId="{23AD5FFF-E5A0-4E0D-9E57-3DB07ABEA883}" type="presOf" srcId="{867BF6FE-F1D0-4689-8242-84591457DFCB}" destId="{4298BBB7-5BE4-40E1-8595-6322B0578239}" srcOrd="0" destOrd="0" presId="urn:microsoft.com/office/officeart/2009/layout/CirclePictureHierarchy"/>
    <dgm:cxn modelId="{B085EFC1-331E-4D24-BD77-5F652BA5EF92}" type="presOf" srcId="{2C695D00-E87D-4068-9E94-31FBF34447F7}" destId="{E75BC786-4A20-4434-922C-523FFD40779E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8F433286-754A-4B3D-8011-B40E4A52045B}" type="presOf" srcId="{496ECB16-BCF6-4C85-B373-D9919D38DEE9}" destId="{31E5435F-00EA-460B-A5B5-CF789FDCDC5F}" srcOrd="0" destOrd="0" presId="urn:microsoft.com/office/officeart/2009/layout/CirclePictureHierarchy"/>
    <dgm:cxn modelId="{066736B6-03B5-4E04-AC0D-D9B1D836E69B}" type="presOf" srcId="{737A4A07-9DEC-44DC-9BEF-563A49B47A7D}" destId="{AE1478D7-472C-411D-9C13-C325E747501E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E3472210-69BD-4D78-83A3-DDA148841151}" type="presOf" srcId="{CAFF2206-81E2-42A0-8E17-817F2C1E5321}" destId="{D70C2D25-0BD6-498E-B4F0-3F5CE3DBD13D}" srcOrd="0" destOrd="0" presId="urn:microsoft.com/office/officeart/2009/layout/CirclePictureHierarchy"/>
    <dgm:cxn modelId="{9BB36D26-F53C-4985-A6E3-92FFD2B5FBC5}" type="presOf" srcId="{C8CD8B49-8EB9-43B0-B9AA-1CD13510A67F}" destId="{CACB97F0-DC67-49BC-81EC-9B8F7D223B1D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D8F1BD2E-AC3F-4020-9B8C-24166FD98B7D}" type="presOf" srcId="{FE69829B-0DAE-40D6-9F2C-D842A7030A6D}" destId="{706C4909-CC5D-408E-876E-0F32AF2A8957}" srcOrd="0" destOrd="0" presId="urn:microsoft.com/office/officeart/2009/layout/CirclePictureHierarchy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D4A1334E-EB42-4AD1-80B5-64B63622ABA2}" type="presParOf" srcId="{BA17A1A6-5E66-4DBD-B51F-8CC7E13D593B}" destId="{9C68B7A4-3331-4DC6-A1CE-2E3C911256D6}" srcOrd="0" destOrd="0" presId="urn:microsoft.com/office/officeart/2009/layout/CirclePictureHierarchy"/>
    <dgm:cxn modelId="{A25DB7C7-59F2-480D-B342-FA4EB2AA0C79}" type="presParOf" srcId="{9C68B7A4-3331-4DC6-A1CE-2E3C911256D6}" destId="{7CBD3563-8D6B-4B29-BD4E-192D1E23CD90}" srcOrd="0" destOrd="0" presId="urn:microsoft.com/office/officeart/2009/layout/CirclePictureHierarchy"/>
    <dgm:cxn modelId="{1F43F419-0413-4613-AD24-9BC8908FB064}" type="presParOf" srcId="{7CBD3563-8D6B-4B29-BD4E-192D1E23CD90}" destId="{E6ADE76F-7D37-400F-BCB9-E8653D90BEF2}" srcOrd="0" destOrd="0" presId="urn:microsoft.com/office/officeart/2009/layout/CirclePictureHierarchy"/>
    <dgm:cxn modelId="{C5C14E22-F50E-4609-BAD1-F6A110430B39}" type="presParOf" srcId="{7CBD3563-8D6B-4B29-BD4E-192D1E23CD90}" destId="{0D6D41EF-69CD-4AA1-8EF8-C22C03F0DF99}" srcOrd="1" destOrd="0" presId="urn:microsoft.com/office/officeart/2009/layout/CirclePictureHierarchy"/>
    <dgm:cxn modelId="{0AA968E6-7899-4A8D-BCF4-B67E07944FBF}" type="presParOf" srcId="{9C68B7A4-3331-4DC6-A1CE-2E3C911256D6}" destId="{271F5309-DC72-4C3E-B553-1C9D73CE639E}" srcOrd="1" destOrd="0" presId="urn:microsoft.com/office/officeart/2009/layout/CirclePictureHierarchy"/>
    <dgm:cxn modelId="{96557BD3-0D79-4AF4-9533-D36D7B7F424F}" type="presParOf" srcId="{271F5309-DC72-4C3E-B553-1C9D73CE639E}" destId="{C77B6389-9446-4D1A-902B-C5BD221193E0}" srcOrd="0" destOrd="0" presId="urn:microsoft.com/office/officeart/2009/layout/CirclePictureHierarchy"/>
    <dgm:cxn modelId="{D0E39610-158A-4F12-A1CA-E3B862B9BAB5}" type="presParOf" srcId="{271F5309-DC72-4C3E-B553-1C9D73CE639E}" destId="{B2597B1E-3522-4A83-9C56-62AA710850DE}" srcOrd="1" destOrd="0" presId="urn:microsoft.com/office/officeart/2009/layout/CirclePictureHierarchy"/>
    <dgm:cxn modelId="{2B55CF18-5CF2-462F-A204-F35876AB0FF7}" type="presParOf" srcId="{B2597B1E-3522-4A83-9C56-62AA710850DE}" destId="{D578F300-CD33-4466-AB2E-CB4A6F243A69}" srcOrd="0" destOrd="0" presId="urn:microsoft.com/office/officeart/2009/layout/CirclePictureHierarchy"/>
    <dgm:cxn modelId="{B2057A50-20A5-4BAD-B026-ACA914D1B670}" type="presParOf" srcId="{D578F300-CD33-4466-AB2E-CB4A6F243A69}" destId="{E60F85D2-27E5-4566-8DC5-39468B1C55A2}" srcOrd="0" destOrd="0" presId="urn:microsoft.com/office/officeart/2009/layout/CirclePictureHierarchy"/>
    <dgm:cxn modelId="{28FDC014-AB5B-429E-84A6-F8D36AE2C7C1}" type="presParOf" srcId="{D578F300-CD33-4466-AB2E-CB4A6F243A69}" destId="{904C5BE6-ECE8-46E6-8A00-71B0D33AE917}" srcOrd="1" destOrd="0" presId="urn:microsoft.com/office/officeart/2009/layout/CirclePictureHierarchy"/>
    <dgm:cxn modelId="{963A266E-035B-427E-9F01-62DCD12786E1}" type="presParOf" srcId="{B2597B1E-3522-4A83-9C56-62AA710850DE}" destId="{E618957B-9060-43B5-8C32-3CB653D1A9F0}" srcOrd="1" destOrd="0" presId="urn:microsoft.com/office/officeart/2009/layout/CirclePictureHierarchy"/>
    <dgm:cxn modelId="{55CF9260-58BD-4361-B43B-B0546328B86F}" type="presParOf" srcId="{E618957B-9060-43B5-8C32-3CB653D1A9F0}" destId="{92AC4F8F-A9C6-4B53-9629-84BBB18912E3}" srcOrd="0" destOrd="0" presId="urn:microsoft.com/office/officeart/2009/layout/CirclePictureHierarchy"/>
    <dgm:cxn modelId="{38F1DC63-9E74-43DB-B775-2AB5EFF0E0DF}" type="presParOf" srcId="{E618957B-9060-43B5-8C32-3CB653D1A9F0}" destId="{1CA5B84F-229E-4542-87E4-14FFBC41BDF3}" srcOrd="1" destOrd="0" presId="urn:microsoft.com/office/officeart/2009/layout/CirclePictureHierarchy"/>
    <dgm:cxn modelId="{090726F1-FAD3-42A8-B0D5-68139179D729}" type="presParOf" srcId="{1CA5B84F-229E-4542-87E4-14FFBC41BDF3}" destId="{6B9CC2D6-2642-4C1E-9E60-28108314918F}" srcOrd="0" destOrd="0" presId="urn:microsoft.com/office/officeart/2009/layout/CirclePictureHierarchy"/>
    <dgm:cxn modelId="{5FF75729-8F0C-4B45-ABCF-CAFDBADCF056}" type="presParOf" srcId="{6B9CC2D6-2642-4C1E-9E60-28108314918F}" destId="{5332C88E-F192-4062-ABB8-56CBFF31A912}" srcOrd="0" destOrd="0" presId="urn:microsoft.com/office/officeart/2009/layout/CirclePictureHierarchy"/>
    <dgm:cxn modelId="{EDAA4A07-DE7C-4337-983B-B1D817D78528}" type="presParOf" srcId="{6B9CC2D6-2642-4C1E-9E60-28108314918F}" destId="{FF99AEF1-DD67-4001-98BC-D55C76D8485C}" srcOrd="1" destOrd="0" presId="urn:microsoft.com/office/officeart/2009/layout/CirclePictureHierarchy"/>
    <dgm:cxn modelId="{DD472A49-9DA5-4319-98B4-C4A98ACB4331}" type="presParOf" srcId="{1CA5B84F-229E-4542-87E4-14FFBC41BDF3}" destId="{BCE8FC1A-89FA-4615-A047-75ED2121B53B}" srcOrd="1" destOrd="0" presId="urn:microsoft.com/office/officeart/2009/layout/CirclePictureHierarchy"/>
    <dgm:cxn modelId="{207EE8BF-D9D1-4196-9899-046A71C53B81}" type="presParOf" srcId="{BCE8FC1A-89FA-4615-A047-75ED2121B53B}" destId="{23CAEF7E-E36C-4294-AB96-3B66238648C9}" srcOrd="0" destOrd="0" presId="urn:microsoft.com/office/officeart/2009/layout/CirclePictureHierarchy"/>
    <dgm:cxn modelId="{B2157EF9-0164-41E2-8B4F-E6F79B0CC981}" type="presParOf" srcId="{BCE8FC1A-89FA-4615-A047-75ED2121B53B}" destId="{F843AD34-263A-490D-9AB7-BB793655D4EC}" srcOrd="1" destOrd="0" presId="urn:microsoft.com/office/officeart/2009/layout/CirclePictureHierarchy"/>
    <dgm:cxn modelId="{0F79F414-0ED1-4778-8816-0E8C48D9D9FB}" type="presParOf" srcId="{F843AD34-263A-490D-9AB7-BB793655D4EC}" destId="{0197A140-3399-4184-9B61-D81E338623E0}" srcOrd="0" destOrd="0" presId="urn:microsoft.com/office/officeart/2009/layout/CirclePictureHierarchy"/>
    <dgm:cxn modelId="{6A8767CC-DDAA-4185-B8B7-A0BC1EBFC61B}" type="presParOf" srcId="{0197A140-3399-4184-9B61-D81E338623E0}" destId="{93402908-78EC-4361-A43E-0542F0578505}" srcOrd="0" destOrd="0" presId="urn:microsoft.com/office/officeart/2009/layout/CirclePictureHierarchy"/>
    <dgm:cxn modelId="{F3C31C12-C5D7-47F6-9DCE-5A6C2E4C8DE9}" type="presParOf" srcId="{0197A140-3399-4184-9B61-D81E338623E0}" destId="{FC7ED1C6-2004-44BE-AF46-5B8FA387ECD5}" srcOrd="1" destOrd="0" presId="urn:microsoft.com/office/officeart/2009/layout/CirclePictureHierarchy"/>
    <dgm:cxn modelId="{53BF42DF-9B25-474E-BE23-A3BE85B13F50}" type="presParOf" srcId="{F843AD34-263A-490D-9AB7-BB793655D4EC}" destId="{DF2EA749-5A41-4CEE-8D31-588B98BA5023}" srcOrd="1" destOrd="0" presId="urn:microsoft.com/office/officeart/2009/layout/CirclePictureHierarchy"/>
    <dgm:cxn modelId="{FD0D6791-A7E9-4BB7-8AE0-F4A87626A6A5}" type="presParOf" srcId="{DF2EA749-5A41-4CEE-8D31-588B98BA5023}" destId="{6314B4DE-8F62-498A-BE7B-6B08C3663C7A}" srcOrd="0" destOrd="0" presId="urn:microsoft.com/office/officeart/2009/layout/CirclePictureHierarchy"/>
    <dgm:cxn modelId="{C9976BDE-B8CE-4544-95D7-22098FA40076}" type="presParOf" srcId="{DF2EA749-5A41-4CEE-8D31-588B98BA5023}" destId="{0BF9C6F9-2841-4698-A2AC-1C76DE79247A}" srcOrd="1" destOrd="0" presId="urn:microsoft.com/office/officeart/2009/layout/CirclePictureHierarchy"/>
    <dgm:cxn modelId="{EDF5798A-9C0E-481B-8DE0-B1ABFD81B014}" type="presParOf" srcId="{0BF9C6F9-2841-4698-A2AC-1C76DE79247A}" destId="{3E5AF8EE-391A-4D31-9A54-EC0C4FDD8508}" srcOrd="0" destOrd="0" presId="urn:microsoft.com/office/officeart/2009/layout/CirclePictureHierarchy"/>
    <dgm:cxn modelId="{CFECE21C-6CD9-4710-A89E-91E133075C42}" type="presParOf" srcId="{3E5AF8EE-391A-4D31-9A54-EC0C4FDD8508}" destId="{C278DCD6-9CF8-43A9-A4EF-823F615DDD82}" srcOrd="0" destOrd="0" presId="urn:microsoft.com/office/officeart/2009/layout/CirclePictureHierarchy"/>
    <dgm:cxn modelId="{264AB22E-FDF2-4723-95B6-4505F27F871C}" type="presParOf" srcId="{3E5AF8EE-391A-4D31-9A54-EC0C4FDD8508}" destId="{795E1404-0D91-483C-8628-6FDCDF052835}" srcOrd="1" destOrd="0" presId="urn:microsoft.com/office/officeart/2009/layout/CirclePictureHierarchy"/>
    <dgm:cxn modelId="{81FFCE6A-32BC-43D1-8470-92491C964285}" type="presParOf" srcId="{0BF9C6F9-2841-4698-A2AC-1C76DE79247A}" destId="{0C32BDAD-A299-4FF2-B74C-837B56E38EC7}" srcOrd="1" destOrd="0" presId="urn:microsoft.com/office/officeart/2009/layout/CirclePictureHierarchy"/>
    <dgm:cxn modelId="{E0DDD9AA-6D68-448F-A642-93AC03DC3585}" type="presParOf" srcId="{DF2EA749-5A41-4CEE-8D31-588B98BA5023}" destId="{61E5EB99-1EE1-470E-AD8A-C9DF2B998905}" srcOrd="2" destOrd="0" presId="urn:microsoft.com/office/officeart/2009/layout/CirclePictureHierarchy"/>
    <dgm:cxn modelId="{2D9B7DCC-43DB-43C8-B847-1ED531CDDE65}" type="presParOf" srcId="{DF2EA749-5A41-4CEE-8D31-588B98BA5023}" destId="{4410C934-2FCB-48C3-8493-9306946809C7}" srcOrd="3" destOrd="0" presId="urn:microsoft.com/office/officeart/2009/layout/CirclePictureHierarchy"/>
    <dgm:cxn modelId="{53C824D3-9716-40C0-BC65-71A04CE747E0}" type="presParOf" srcId="{4410C934-2FCB-48C3-8493-9306946809C7}" destId="{72DEB8C5-6339-412A-8624-8EEFE90540D1}" srcOrd="0" destOrd="0" presId="urn:microsoft.com/office/officeart/2009/layout/CirclePictureHierarchy"/>
    <dgm:cxn modelId="{A81EEEFE-62F6-48E6-BAF9-618584854808}" type="presParOf" srcId="{72DEB8C5-6339-412A-8624-8EEFE90540D1}" destId="{498025BF-6ABF-46AE-A9D3-94F843BAB040}" srcOrd="0" destOrd="0" presId="urn:microsoft.com/office/officeart/2009/layout/CirclePictureHierarchy"/>
    <dgm:cxn modelId="{44B0394F-2966-4441-B29A-4F51C03A56B5}" type="presParOf" srcId="{72DEB8C5-6339-412A-8624-8EEFE90540D1}" destId="{89B1E28D-2C35-4CF3-917B-EEA4B65D5E8D}" srcOrd="1" destOrd="0" presId="urn:microsoft.com/office/officeart/2009/layout/CirclePictureHierarchy"/>
    <dgm:cxn modelId="{2131FCA0-5236-4C4A-AB11-29EDC5228D19}" type="presParOf" srcId="{4410C934-2FCB-48C3-8493-9306946809C7}" destId="{0B4E0ABC-78BD-409B-AAC8-7AD7A78449F7}" srcOrd="1" destOrd="0" presId="urn:microsoft.com/office/officeart/2009/layout/CirclePictureHierarchy"/>
    <dgm:cxn modelId="{3680AD26-968C-4625-AB79-54D8090BEB45}" type="presParOf" srcId="{BCE8FC1A-89FA-4615-A047-75ED2121B53B}" destId="{4E858FEC-8EAD-4F57-9EA8-B87E6867E323}" srcOrd="2" destOrd="0" presId="urn:microsoft.com/office/officeart/2009/layout/CirclePictureHierarchy"/>
    <dgm:cxn modelId="{7F62EA6A-2077-4AB5-95E6-CB46ABF05F08}" type="presParOf" srcId="{BCE8FC1A-89FA-4615-A047-75ED2121B53B}" destId="{F355E8F0-E937-44A5-BED0-FD3020D23E04}" srcOrd="3" destOrd="0" presId="urn:microsoft.com/office/officeart/2009/layout/CirclePictureHierarchy"/>
    <dgm:cxn modelId="{FBDE3C25-773C-4DCE-A36B-C1178FBAE8C5}" type="presParOf" srcId="{F355E8F0-E937-44A5-BED0-FD3020D23E04}" destId="{D47F8278-7044-4DBE-8C84-D473F4F2F6E0}" srcOrd="0" destOrd="0" presId="urn:microsoft.com/office/officeart/2009/layout/CirclePictureHierarchy"/>
    <dgm:cxn modelId="{2FC66CA5-6819-4EA0-9A7F-5D10BF8EC9B0}" type="presParOf" srcId="{D47F8278-7044-4DBE-8C84-D473F4F2F6E0}" destId="{9F85A434-9F8A-4CA3-BFC8-818212460F17}" srcOrd="0" destOrd="0" presId="urn:microsoft.com/office/officeart/2009/layout/CirclePictureHierarchy"/>
    <dgm:cxn modelId="{9A80BC87-60D8-4644-9035-E2088A5E5CBA}" type="presParOf" srcId="{D47F8278-7044-4DBE-8C84-D473F4F2F6E0}" destId="{D51447AD-B293-4007-9FA0-93843EE6AE03}" srcOrd="1" destOrd="0" presId="urn:microsoft.com/office/officeart/2009/layout/CirclePictureHierarchy"/>
    <dgm:cxn modelId="{4D130F85-D6CC-4BA3-8ADB-9E7F56E8A49A}" type="presParOf" srcId="{F355E8F0-E937-44A5-BED0-FD3020D23E04}" destId="{5388D736-493F-4EED-B9A5-B3959140B906}" srcOrd="1" destOrd="0" presId="urn:microsoft.com/office/officeart/2009/layout/CirclePictureHierarchy"/>
    <dgm:cxn modelId="{9ED1C5AD-6776-4C4D-9290-0D4809580908}" type="presParOf" srcId="{5388D736-493F-4EED-B9A5-B3959140B906}" destId="{FDE145C8-5501-4C05-8AEE-1573D9595960}" srcOrd="0" destOrd="0" presId="urn:microsoft.com/office/officeart/2009/layout/CirclePictureHierarchy"/>
    <dgm:cxn modelId="{977B4EEB-5701-4AF9-8A98-E2C0F1C87BC6}" type="presParOf" srcId="{5388D736-493F-4EED-B9A5-B3959140B906}" destId="{DB4C3C7E-C61A-4A51-89EA-D562926A61F1}" srcOrd="1" destOrd="0" presId="urn:microsoft.com/office/officeart/2009/layout/CirclePictureHierarchy"/>
    <dgm:cxn modelId="{A9173E74-3EEE-4FDA-8621-AFC0F707DE30}" type="presParOf" srcId="{DB4C3C7E-C61A-4A51-89EA-D562926A61F1}" destId="{4FD2E1BF-0218-43D0-A735-54622A40442E}" srcOrd="0" destOrd="0" presId="urn:microsoft.com/office/officeart/2009/layout/CirclePictureHierarchy"/>
    <dgm:cxn modelId="{EE4B2856-2DF8-46A2-A9B1-0B14E3E76780}" type="presParOf" srcId="{4FD2E1BF-0218-43D0-A735-54622A40442E}" destId="{DC04849A-CB7B-47DE-8FE9-21839BD0FB0F}" srcOrd="0" destOrd="0" presId="urn:microsoft.com/office/officeart/2009/layout/CirclePictureHierarchy"/>
    <dgm:cxn modelId="{5D4DD4E5-9562-400A-826F-B194505E55DD}" type="presParOf" srcId="{4FD2E1BF-0218-43D0-A735-54622A40442E}" destId="{706C4909-CC5D-408E-876E-0F32AF2A8957}" srcOrd="1" destOrd="0" presId="urn:microsoft.com/office/officeart/2009/layout/CirclePictureHierarchy"/>
    <dgm:cxn modelId="{52F57574-AD2A-46D3-A054-93C9DBACFC75}" type="presParOf" srcId="{DB4C3C7E-C61A-4A51-89EA-D562926A61F1}" destId="{4FF2FF55-6F16-4425-8B58-78627DFD9C80}" srcOrd="1" destOrd="0" presId="urn:microsoft.com/office/officeart/2009/layout/CirclePictureHierarchy"/>
    <dgm:cxn modelId="{CC544CD5-9BD4-4BF4-BCDE-88716A7D7609}" type="presParOf" srcId="{5388D736-493F-4EED-B9A5-B3959140B906}" destId="{1AFA1DFA-94C0-4AC4-B5CA-8EBD0CD8536C}" srcOrd="2" destOrd="0" presId="urn:microsoft.com/office/officeart/2009/layout/CirclePictureHierarchy"/>
    <dgm:cxn modelId="{1AEE668C-D740-434C-BF77-8C137C140094}" type="presParOf" srcId="{5388D736-493F-4EED-B9A5-B3959140B906}" destId="{5A4CE3EC-6D0E-4D89-88D8-BF79C15B55B2}" srcOrd="3" destOrd="0" presId="urn:microsoft.com/office/officeart/2009/layout/CirclePictureHierarchy"/>
    <dgm:cxn modelId="{C970BCB4-16FC-4BA6-B780-24FC165B29A1}" type="presParOf" srcId="{5A4CE3EC-6D0E-4D89-88D8-BF79C15B55B2}" destId="{E7FE5CEB-FF53-47A8-BC66-13DA4ED67A6A}" srcOrd="0" destOrd="0" presId="urn:microsoft.com/office/officeart/2009/layout/CirclePictureHierarchy"/>
    <dgm:cxn modelId="{A00FB8F5-8A08-4F8E-9702-ACA37B5755BD}" type="presParOf" srcId="{E7FE5CEB-FF53-47A8-BC66-13DA4ED67A6A}" destId="{2800E808-926B-4F3A-9BB2-3CC336776EF7}" srcOrd="0" destOrd="0" presId="urn:microsoft.com/office/officeart/2009/layout/CirclePictureHierarchy"/>
    <dgm:cxn modelId="{03E1EDEA-9B0C-47AF-804C-7E8B4DDB7451}" type="presParOf" srcId="{E7FE5CEB-FF53-47A8-BC66-13DA4ED67A6A}" destId="{960D0F08-AF1D-45DD-BBAB-0053AECD547D}" srcOrd="1" destOrd="0" presId="urn:microsoft.com/office/officeart/2009/layout/CirclePictureHierarchy"/>
    <dgm:cxn modelId="{80051E3F-1C5D-4D35-B80B-BA7A29895795}" type="presParOf" srcId="{5A4CE3EC-6D0E-4D89-88D8-BF79C15B55B2}" destId="{96E2564A-657C-4754-BDF3-D0500DBF80D0}" srcOrd="1" destOrd="0" presId="urn:microsoft.com/office/officeart/2009/layout/CirclePictureHierarchy"/>
    <dgm:cxn modelId="{6E60B7DB-5A41-4CAD-9C43-DE4F29513693}" type="presParOf" srcId="{E618957B-9060-43B5-8C32-3CB653D1A9F0}" destId="{B92AFA27-AE1A-49FB-8CC8-EA5E758C72F3}" srcOrd="2" destOrd="0" presId="urn:microsoft.com/office/officeart/2009/layout/CirclePictureHierarchy"/>
    <dgm:cxn modelId="{04321A28-84EC-4FAD-A4C8-E693F6EF9232}" type="presParOf" srcId="{E618957B-9060-43B5-8C32-3CB653D1A9F0}" destId="{F082859B-8760-4948-BF0A-0E20D67B5F7A}" srcOrd="3" destOrd="0" presId="urn:microsoft.com/office/officeart/2009/layout/CirclePictureHierarchy"/>
    <dgm:cxn modelId="{23CC469D-516A-4FB4-B5A3-11F16E899E72}" type="presParOf" srcId="{F082859B-8760-4948-BF0A-0E20D67B5F7A}" destId="{7B9A964B-52F1-4B13-8F52-0DE1BB16DC08}" srcOrd="0" destOrd="0" presId="urn:microsoft.com/office/officeart/2009/layout/CirclePictureHierarchy"/>
    <dgm:cxn modelId="{A9E76F2E-A20D-4B05-91AC-AD56D24F3546}" type="presParOf" srcId="{7B9A964B-52F1-4B13-8F52-0DE1BB16DC08}" destId="{F788596D-C2AA-406F-8FB7-A349DCC7E72D}" srcOrd="0" destOrd="0" presId="urn:microsoft.com/office/officeart/2009/layout/CirclePictureHierarchy"/>
    <dgm:cxn modelId="{700D52F7-07DC-40AC-B23A-F41703AB0C5A}" type="presParOf" srcId="{7B9A964B-52F1-4B13-8F52-0DE1BB16DC08}" destId="{32EC395F-3458-41D6-AFE0-E1928A542F64}" srcOrd="1" destOrd="0" presId="urn:microsoft.com/office/officeart/2009/layout/CirclePictureHierarchy"/>
    <dgm:cxn modelId="{0E98B79B-D449-4868-8EC7-8DE7E168C52D}" type="presParOf" srcId="{F082859B-8760-4948-BF0A-0E20D67B5F7A}" destId="{9BCFEE7A-4558-4136-B322-309C1F6E534F}" srcOrd="1" destOrd="0" presId="urn:microsoft.com/office/officeart/2009/layout/CirclePictureHierarchy"/>
    <dgm:cxn modelId="{D6F136AC-DCA8-4426-B679-4D3976CCBDFC}" type="presParOf" srcId="{9BCFEE7A-4558-4136-B322-309C1F6E534F}" destId="{CCAD29B0-E769-4709-817B-471075EAB078}" srcOrd="0" destOrd="0" presId="urn:microsoft.com/office/officeart/2009/layout/CirclePictureHierarchy"/>
    <dgm:cxn modelId="{8CF6172D-78F5-4673-BFA3-0990511FEDB9}" type="presParOf" srcId="{9BCFEE7A-4558-4136-B322-309C1F6E534F}" destId="{E680AC99-4CD7-468B-BB3C-080AE125D926}" srcOrd="1" destOrd="0" presId="urn:microsoft.com/office/officeart/2009/layout/CirclePictureHierarchy"/>
    <dgm:cxn modelId="{FC96C6B7-8933-4FAD-B881-D14AA20BB387}" type="presParOf" srcId="{E680AC99-4CD7-468B-BB3C-080AE125D926}" destId="{B514C75B-F45F-4062-9B02-071A088463B4}" srcOrd="0" destOrd="0" presId="urn:microsoft.com/office/officeart/2009/layout/CirclePictureHierarchy"/>
    <dgm:cxn modelId="{A938B4DC-02D4-4C73-A166-4D8188829B51}" type="presParOf" srcId="{B514C75B-F45F-4062-9B02-071A088463B4}" destId="{C52F1E19-9E8A-4885-83E7-6A499DF913D1}" srcOrd="0" destOrd="0" presId="urn:microsoft.com/office/officeart/2009/layout/CirclePictureHierarchy"/>
    <dgm:cxn modelId="{F671C5C3-30AF-49CB-BF89-6551F96F80CF}" type="presParOf" srcId="{B514C75B-F45F-4062-9B02-071A088463B4}" destId="{8D5B6F23-42C4-4156-A7ED-1C078C96DA89}" srcOrd="1" destOrd="0" presId="urn:microsoft.com/office/officeart/2009/layout/CirclePictureHierarchy"/>
    <dgm:cxn modelId="{358DF3FD-19D3-4A4B-AFF1-8CEDBD978C13}" type="presParOf" srcId="{E680AC99-4CD7-468B-BB3C-080AE125D926}" destId="{DDC72060-D4FF-4D31-B1B1-CA0D8A7DADB8}" srcOrd="1" destOrd="0" presId="urn:microsoft.com/office/officeart/2009/layout/CirclePictureHierarchy"/>
    <dgm:cxn modelId="{64D02F8A-6F22-474E-82A6-B9310D63EBFC}" type="presParOf" srcId="{DDC72060-D4FF-4D31-B1B1-CA0D8A7DADB8}" destId="{2599F189-860B-4EAF-8872-5E39F16F3145}" srcOrd="0" destOrd="0" presId="urn:microsoft.com/office/officeart/2009/layout/CirclePictureHierarchy"/>
    <dgm:cxn modelId="{2F21D902-8925-4725-B87C-587CF2A26259}" type="presParOf" srcId="{DDC72060-D4FF-4D31-B1B1-CA0D8A7DADB8}" destId="{71CF51A0-D439-424D-89A1-044ABBC3F967}" srcOrd="1" destOrd="0" presId="urn:microsoft.com/office/officeart/2009/layout/CirclePictureHierarchy"/>
    <dgm:cxn modelId="{DBAED576-C6B4-4B71-BD4F-AE3DBAF0F4CB}" type="presParOf" srcId="{71CF51A0-D439-424D-89A1-044ABBC3F967}" destId="{46CC0DEE-3B24-4409-A252-ACEBB130180C}" srcOrd="0" destOrd="0" presId="urn:microsoft.com/office/officeart/2009/layout/CirclePictureHierarchy"/>
    <dgm:cxn modelId="{50FE217E-A25B-4225-9E65-D01ABC1CDB6C}" type="presParOf" srcId="{46CC0DEE-3B24-4409-A252-ACEBB130180C}" destId="{AFD46D42-39DC-4377-998B-E8CE61CCBB90}" srcOrd="0" destOrd="0" presId="urn:microsoft.com/office/officeart/2009/layout/CirclePictureHierarchy"/>
    <dgm:cxn modelId="{238CC0BF-D806-45DB-B523-3C5DB47D2ACA}" type="presParOf" srcId="{46CC0DEE-3B24-4409-A252-ACEBB130180C}" destId="{1C6C0608-21BE-421F-AE5F-C5BD7EE4E7A9}" srcOrd="1" destOrd="0" presId="urn:microsoft.com/office/officeart/2009/layout/CirclePictureHierarchy"/>
    <dgm:cxn modelId="{B41524D9-5D20-4C1E-B7E3-5A4DF73FC4C1}" type="presParOf" srcId="{71CF51A0-D439-424D-89A1-044ABBC3F967}" destId="{794D9E3A-87FA-44B2-845C-E29ABA6F65DC}" srcOrd="1" destOrd="0" presId="urn:microsoft.com/office/officeart/2009/layout/CirclePictureHierarchy"/>
    <dgm:cxn modelId="{D592FCA3-8691-4FCA-AF0D-9CE15000F16E}" type="presParOf" srcId="{DDC72060-D4FF-4D31-B1B1-CA0D8A7DADB8}" destId="{215E4794-C47B-4B8D-8DB2-F7285D893B5F}" srcOrd="2" destOrd="0" presId="urn:microsoft.com/office/officeart/2009/layout/CirclePictureHierarchy"/>
    <dgm:cxn modelId="{81769BCB-22C5-4614-AB97-055F73259FF7}" type="presParOf" srcId="{DDC72060-D4FF-4D31-B1B1-CA0D8A7DADB8}" destId="{C96470E3-0A45-4EC4-9B2A-4C77A0037590}" srcOrd="3" destOrd="0" presId="urn:microsoft.com/office/officeart/2009/layout/CirclePictureHierarchy"/>
    <dgm:cxn modelId="{0CE6519C-D7B5-43AA-9710-B70D2C6D3599}" type="presParOf" srcId="{C96470E3-0A45-4EC4-9B2A-4C77A0037590}" destId="{0C8FF6FF-E6CD-436B-88F4-8566F19B9A62}" srcOrd="0" destOrd="0" presId="urn:microsoft.com/office/officeart/2009/layout/CirclePictureHierarchy"/>
    <dgm:cxn modelId="{3BC58BEA-7038-4129-A882-6A151E58A178}" type="presParOf" srcId="{0C8FF6FF-E6CD-436B-88F4-8566F19B9A62}" destId="{7F48374E-A364-4849-BF88-19534CE7E65B}" srcOrd="0" destOrd="0" presId="urn:microsoft.com/office/officeart/2009/layout/CirclePictureHierarchy"/>
    <dgm:cxn modelId="{C72511E8-6DD2-459F-B21B-363230B45E99}" type="presParOf" srcId="{0C8FF6FF-E6CD-436B-88F4-8566F19B9A62}" destId="{68FB6A0F-F29B-4CA8-917A-E004201E4639}" srcOrd="1" destOrd="0" presId="urn:microsoft.com/office/officeart/2009/layout/CirclePictureHierarchy"/>
    <dgm:cxn modelId="{4E8BC074-E684-45E6-837A-AFA78BE12E51}" type="presParOf" srcId="{C96470E3-0A45-4EC4-9B2A-4C77A0037590}" destId="{38CCC8DC-C25E-4B95-A9FD-80CEF3E274CA}" srcOrd="1" destOrd="0" presId="urn:microsoft.com/office/officeart/2009/layout/CirclePictureHierarchy"/>
    <dgm:cxn modelId="{931D21D1-4E1C-4E05-BED9-6EB6597698FC}" type="presParOf" srcId="{9BCFEE7A-4558-4136-B322-309C1F6E534F}" destId="{DD1B62F2-B731-4AB1-A966-F866B1897AD3}" srcOrd="2" destOrd="0" presId="urn:microsoft.com/office/officeart/2009/layout/CirclePictureHierarchy"/>
    <dgm:cxn modelId="{6DAC0D20-EAF6-4DBE-92C2-7135B6FC2FC7}" type="presParOf" srcId="{9BCFEE7A-4558-4136-B322-309C1F6E534F}" destId="{A468234E-D48A-4E43-9274-6E3780FB9F30}" srcOrd="3" destOrd="0" presId="urn:microsoft.com/office/officeart/2009/layout/CirclePictureHierarchy"/>
    <dgm:cxn modelId="{FC4D22B0-9F44-4B22-B348-4B0BE619267A}" type="presParOf" srcId="{A468234E-D48A-4E43-9274-6E3780FB9F30}" destId="{F3D17D45-63D4-431F-B421-3BC8336216DF}" srcOrd="0" destOrd="0" presId="urn:microsoft.com/office/officeart/2009/layout/CirclePictureHierarchy"/>
    <dgm:cxn modelId="{B21FD0B1-94B8-41CC-9F40-4696C9CCB87C}" type="presParOf" srcId="{F3D17D45-63D4-431F-B421-3BC8336216DF}" destId="{5D2889D2-CC42-4856-A994-7B179D61C856}" srcOrd="0" destOrd="0" presId="urn:microsoft.com/office/officeart/2009/layout/CirclePictureHierarchy"/>
    <dgm:cxn modelId="{F11E81AA-C103-4ECB-BC91-0F5256BD3FEF}" type="presParOf" srcId="{F3D17D45-63D4-431F-B421-3BC8336216DF}" destId="{73C9A4AF-FBC7-46B6-A376-B545AAA98359}" srcOrd="1" destOrd="0" presId="urn:microsoft.com/office/officeart/2009/layout/CirclePictureHierarchy"/>
    <dgm:cxn modelId="{2D0DAFDA-BBBC-42A5-A350-72FBC595E505}" type="presParOf" srcId="{A468234E-D48A-4E43-9274-6E3780FB9F30}" destId="{94E2DEE1-D2B4-41BB-988A-4438767AE51F}" srcOrd="1" destOrd="0" presId="urn:microsoft.com/office/officeart/2009/layout/CirclePictureHierarchy"/>
    <dgm:cxn modelId="{564F38F7-648D-4578-930E-A55832C51F6B}" type="presParOf" srcId="{94E2DEE1-D2B4-41BB-988A-4438767AE51F}" destId="{E93E3D9F-9201-4B90-90FB-66623D8819CD}" srcOrd="0" destOrd="0" presId="urn:microsoft.com/office/officeart/2009/layout/CirclePictureHierarchy"/>
    <dgm:cxn modelId="{807C2ABC-BD25-4D19-8193-246F00982189}" type="presParOf" srcId="{94E2DEE1-D2B4-41BB-988A-4438767AE51F}" destId="{FFAC0EBA-641D-469C-AB99-F2E7D3E57975}" srcOrd="1" destOrd="0" presId="urn:microsoft.com/office/officeart/2009/layout/CirclePictureHierarchy"/>
    <dgm:cxn modelId="{9061BE05-E8AB-4A32-B53E-A3A5542122FA}" type="presParOf" srcId="{FFAC0EBA-641D-469C-AB99-F2E7D3E57975}" destId="{D4B8116F-2CEB-4473-8CD8-2F9EED8CD50D}" srcOrd="0" destOrd="0" presId="urn:microsoft.com/office/officeart/2009/layout/CirclePictureHierarchy"/>
    <dgm:cxn modelId="{5FCB7576-B8DC-472D-9D43-826B9BEE391B}" type="presParOf" srcId="{D4B8116F-2CEB-4473-8CD8-2F9EED8CD50D}" destId="{91AAAB58-17E3-409B-9832-20B05A356EB1}" srcOrd="0" destOrd="0" presId="urn:microsoft.com/office/officeart/2009/layout/CirclePictureHierarchy"/>
    <dgm:cxn modelId="{B00B422F-9FC7-4787-A9D5-CE16EAB56D5F}" type="presParOf" srcId="{D4B8116F-2CEB-4473-8CD8-2F9EED8CD50D}" destId="{73387A1D-2043-4D16-BDB7-7FC213875391}" srcOrd="1" destOrd="0" presId="urn:microsoft.com/office/officeart/2009/layout/CirclePictureHierarchy"/>
    <dgm:cxn modelId="{731BC8A3-7E79-48C1-80BF-8870B3F8A86F}" type="presParOf" srcId="{FFAC0EBA-641D-469C-AB99-F2E7D3E57975}" destId="{62E29B6D-F539-407E-9F85-28376A52E385}" srcOrd="1" destOrd="0" presId="urn:microsoft.com/office/officeart/2009/layout/CirclePictureHierarchy"/>
    <dgm:cxn modelId="{AE387973-1F8B-4493-ABFB-4462FFDB14D9}" type="presParOf" srcId="{94E2DEE1-D2B4-41BB-988A-4438767AE51F}" destId="{D506F375-1991-428C-ACC6-6C520765ACBA}" srcOrd="2" destOrd="0" presId="urn:microsoft.com/office/officeart/2009/layout/CirclePictureHierarchy"/>
    <dgm:cxn modelId="{9A2AC595-F6D0-41EC-8895-0B202FCC15A9}" type="presParOf" srcId="{94E2DEE1-D2B4-41BB-988A-4438767AE51F}" destId="{09751A5D-E641-4B71-A114-E053F86C523D}" srcOrd="3" destOrd="0" presId="urn:microsoft.com/office/officeart/2009/layout/CirclePictureHierarchy"/>
    <dgm:cxn modelId="{268E592C-02FD-44D5-B5CA-38A18238B81D}" type="presParOf" srcId="{09751A5D-E641-4B71-A114-E053F86C523D}" destId="{BFF461EA-DADA-4E29-95E9-64AC4A11F843}" srcOrd="0" destOrd="0" presId="urn:microsoft.com/office/officeart/2009/layout/CirclePictureHierarchy"/>
    <dgm:cxn modelId="{B2C5A667-6C07-4AF5-B1BE-86721136431D}" type="presParOf" srcId="{BFF461EA-DADA-4E29-95E9-64AC4A11F843}" destId="{BDA5F099-8875-4A8D-BC32-C8D8577E71F1}" srcOrd="0" destOrd="0" presId="urn:microsoft.com/office/officeart/2009/layout/CirclePictureHierarchy"/>
    <dgm:cxn modelId="{9E8F9E3E-5CCA-43C5-A5F9-60988B9D7215}" type="presParOf" srcId="{BFF461EA-DADA-4E29-95E9-64AC4A11F843}" destId="{96536A3E-1AB9-4720-AD92-7CC31F78A117}" srcOrd="1" destOrd="0" presId="urn:microsoft.com/office/officeart/2009/layout/CirclePictureHierarchy"/>
    <dgm:cxn modelId="{8556266B-E8AF-4A48-B3E4-37FD1CBCFDD8}" type="presParOf" srcId="{09751A5D-E641-4B71-A114-E053F86C523D}" destId="{68C59E84-16D9-4F31-ADB7-704B294DE016}" srcOrd="1" destOrd="0" presId="urn:microsoft.com/office/officeart/2009/layout/CirclePictureHierarchy"/>
    <dgm:cxn modelId="{CD518BC8-D404-44E0-A710-5195AD97FA0F}" type="presParOf" srcId="{271F5309-DC72-4C3E-B553-1C9D73CE639E}" destId="{74FF5EF3-0E90-435C-9CEF-4C0C7A5DF243}" srcOrd="2" destOrd="0" presId="urn:microsoft.com/office/officeart/2009/layout/CirclePictureHierarchy"/>
    <dgm:cxn modelId="{E0A4D974-5005-4FCF-8A82-B7CB36F07E1C}" type="presParOf" srcId="{271F5309-DC72-4C3E-B553-1C9D73CE639E}" destId="{27CB282B-74EA-45EA-95BB-B4D31F8E0CC4}" srcOrd="3" destOrd="0" presId="urn:microsoft.com/office/officeart/2009/layout/CirclePictureHierarchy"/>
    <dgm:cxn modelId="{511A2003-DF46-4DA5-8C5D-5FCF55DB422C}" type="presParOf" srcId="{27CB282B-74EA-45EA-95BB-B4D31F8E0CC4}" destId="{B1789BFC-46F1-4ED2-A017-D31F5CC48772}" srcOrd="0" destOrd="0" presId="urn:microsoft.com/office/officeart/2009/layout/CirclePictureHierarchy"/>
    <dgm:cxn modelId="{24520015-4254-4A27-8024-833F64F1368A}" type="presParOf" srcId="{B1789BFC-46F1-4ED2-A017-D31F5CC48772}" destId="{AB826C1C-E918-4278-AC7E-7EEC6AC62EF7}" srcOrd="0" destOrd="0" presId="urn:microsoft.com/office/officeart/2009/layout/CirclePictureHierarchy"/>
    <dgm:cxn modelId="{37C3E951-53E4-493E-AC2F-B963CE99CEF7}" type="presParOf" srcId="{B1789BFC-46F1-4ED2-A017-D31F5CC48772}" destId="{CACB97F0-DC67-49BC-81EC-9B8F7D223B1D}" srcOrd="1" destOrd="0" presId="urn:microsoft.com/office/officeart/2009/layout/CirclePictureHierarchy"/>
    <dgm:cxn modelId="{51D18F4E-62E6-40FB-8336-7C1343073695}" type="presParOf" srcId="{27CB282B-74EA-45EA-95BB-B4D31F8E0CC4}" destId="{BB8B84A4-F17E-4320-B9FE-A52C47A1E68E}" srcOrd="1" destOrd="0" presId="urn:microsoft.com/office/officeart/2009/layout/CirclePictureHierarchy"/>
    <dgm:cxn modelId="{93E6D0BC-DE66-40FA-82FF-0349953025A5}" type="presParOf" srcId="{BB8B84A4-F17E-4320-B9FE-A52C47A1E68E}" destId="{4298BBB7-5BE4-40E1-8595-6322B0578239}" srcOrd="0" destOrd="0" presId="urn:microsoft.com/office/officeart/2009/layout/CirclePictureHierarchy"/>
    <dgm:cxn modelId="{95A3751F-5584-4AB1-8C7E-01D6B87DEF2E}" type="presParOf" srcId="{BB8B84A4-F17E-4320-B9FE-A52C47A1E68E}" destId="{7B310EE9-AEF1-4061-B1F6-39AFAC4ECDD9}" srcOrd="1" destOrd="0" presId="urn:microsoft.com/office/officeart/2009/layout/CirclePictureHierarchy"/>
    <dgm:cxn modelId="{15601CFB-C2F1-4856-85A8-5FBD14800A2F}" type="presParOf" srcId="{7B310EE9-AEF1-4061-B1F6-39AFAC4ECDD9}" destId="{600E4746-3D1F-4871-83D3-F7BB8715D2DB}" srcOrd="0" destOrd="0" presId="urn:microsoft.com/office/officeart/2009/layout/CirclePictureHierarchy"/>
    <dgm:cxn modelId="{AF98CE14-6C90-41ED-8B99-693DCBF0940E}" type="presParOf" srcId="{600E4746-3D1F-4871-83D3-F7BB8715D2DB}" destId="{D80B78BA-2DFD-40B4-8FB0-A2B210F176F7}" srcOrd="0" destOrd="0" presId="urn:microsoft.com/office/officeart/2009/layout/CirclePictureHierarchy"/>
    <dgm:cxn modelId="{A4C494A1-F18A-4C86-B065-7AC4D1D34FE1}" type="presParOf" srcId="{600E4746-3D1F-4871-83D3-F7BB8715D2DB}" destId="{F4536506-CF41-4E20-9635-0137E868B3D3}" srcOrd="1" destOrd="0" presId="urn:microsoft.com/office/officeart/2009/layout/CirclePictureHierarchy"/>
    <dgm:cxn modelId="{17C15E1B-887E-4EB8-9838-C1952890E259}" type="presParOf" srcId="{7B310EE9-AEF1-4061-B1F6-39AFAC4ECDD9}" destId="{438FB3F4-FD81-4A20-87DF-EEDFA0A14B42}" srcOrd="1" destOrd="0" presId="urn:microsoft.com/office/officeart/2009/layout/CirclePictureHierarchy"/>
    <dgm:cxn modelId="{53C7B3E7-AF79-4366-AB93-67C2F80BF11F}" type="presParOf" srcId="{438FB3F4-FD81-4A20-87DF-EEDFA0A14B42}" destId="{EB56EACB-0FC3-4A9B-87FC-6A374548C10B}" srcOrd="0" destOrd="0" presId="urn:microsoft.com/office/officeart/2009/layout/CirclePictureHierarchy"/>
    <dgm:cxn modelId="{D5AF9602-FA07-4E5A-933D-C2F3A0C770D4}" type="presParOf" srcId="{438FB3F4-FD81-4A20-87DF-EEDFA0A14B42}" destId="{2FE5F9F5-01C7-4F2B-8E83-66172CF29141}" srcOrd="1" destOrd="0" presId="urn:microsoft.com/office/officeart/2009/layout/CirclePictureHierarchy"/>
    <dgm:cxn modelId="{E1CC782E-6AFF-4F5B-A248-ACD69A2C4F71}" type="presParOf" srcId="{2FE5F9F5-01C7-4F2B-8E83-66172CF29141}" destId="{25655015-864B-4586-B0C1-DE3DDE79AFE7}" srcOrd="0" destOrd="0" presId="urn:microsoft.com/office/officeart/2009/layout/CirclePictureHierarchy"/>
    <dgm:cxn modelId="{567D1B66-ECD3-4D39-904C-D466AFA8ED10}" type="presParOf" srcId="{25655015-864B-4586-B0C1-DE3DDE79AFE7}" destId="{8083BF62-872B-403D-BCB4-4504C6986146}" srcOrd="0" destOrd="0" presId="urn:microsoft.com/office/officeart/2009/layout/CirclePictureHierarchy"/>
    <dgm:cxn modelId="{745AA6AE-558C-4014-8C07-316A8FC9C345}" type="presParOf" srcId="{25655015-864B-4586-B0C1-DE3DDE79AFE7}" destId="{06E37C29-732C-4476-A455-E65282F15B9C}" srcOrd="1" destOrd="0" presId="urn:microsoft.com/office/officeart/2009/layout/CirclePictureHierarchy"/>
    <dgm:cxn modelId="{10DF54D4-39EB-4A6D-BE08-2BC6E7C1F14A}" type="presParOf" srcId="{2FE5F9F5-01C7-4F2B-8E83-66172CF29141}" destId="{3B018AAF-3167-4A67-B475-F6CAD2AF9045}" srcOrd="1" destOrd="0" presId="urn:microsoft.com/office/officeart/2009/layout/CirclePictureHierarchy"/>
    <dgm:cxn modelId="{DF295CAB-E2AD-4620-B0CF-FE743B9EEEA7}" type="presParOf" srcId="{3B018AAF-3167-4A67-B475-F6CAD2AF9045}" destId="{8D06B218-6DD6-49A6-A4AF-2FEE81DC5214}" srcOrd="0" destOrd="0" presId="urn:microsoft.com/office/officeart/2009/layout/CirclePictureHierarchy"/>
    <dgm:cxn modelId="{170CF134-F35B-4EA4-8E04-4E4589686D74}" type="presParOf" srcId="{3B018AAF-3167-4A67-B475-F6CAD2AF9045}" destId="{CFA78522-1075-40DC-8785-FCA48923B887}" srcOrd="1" destOrd="0" presId="urn:microsoft.com/office/officeart/2009/layout/CirclePictureHierarchy"/>
    <dgm:cxn modelId="{EC2ACC47-C821-41EE-BD12-04FB51635DDA}" type="presParOf" srcId="{CFA78522-1075-40DC-8785-FCA48923B887}" destId="{8A462B9F-248E-4E19-9FA4-B282732033A0}" srcOrd="0" destOrd="0" presId="urn:microsoft.com/office/officeart/2009/layout/CirclePictureHierarchy"/>
    <dgm:cxn modelId="{DC5256F6-8654-487F-BFAE-1EC60680B256}" type="presParOf" srcId="{8A462B9F-248E-4E19-9FA4-B282732033A0}" destId="{AD88B601-203D-418B-B0A3-CBC5C795EB02}" srcOrd="0" destOrd="0" presId="urn:microsoft.com/office/officeart/2009/layout/CirclePictureHierarchy"/>
    <dgm:cxn modelId="{A3DE53A3-A43A-4B27-A8ED-418DEF5AB379}" type="presParOf" srcId="{8A462B9F-248E-4E19-9FA4-B282732033A0}" destId="{EFCA1EF4-ADB6-4B5D-BEB8-96C637070E26}" srcOrd="1" destOrd="0" presId="urn:microsoft.com/office/officeart/2009/layout/CirclePictureHierarchy"/>
    <dgm:cxn modelId="{42041E79-A52F-4A05-9C4A-E630BD69BFFB}" type="presParOf" srcId="{CFA78522-1075-40DC-8785-FCA48923B887}" destId="{D47C4074-5174-4DCD-8416-3B1CD8D8272D}" srcOrd="1" destOrd="0" presId="urn:microsoft.com/office/officeart/2009/layout/CirclePictureHierarchy"/>
    <dgm:cxn modelId="{22A6FD5F-32FE-4421-B5EE-78D0F5E6384C}" type="presParOf" srcId="{3B018AAF-3167-4A67-B475-F6CAD2AF9045}" destId="{D70C2D25-0BD6-498E-B4F0-3F5CE3DBD13D}" srcOrd="2" destOrd="0" presId="urn:microsoft.com/office/officeart/2009/layout/CirclePictureHierarchy"/>
    <dgm:cxn modelId="{48E0D3D3-2BD2-42DC-8953-EB118E37678B}" type="presParOf" srcId="{3B018AAF-3167-4A67-B475-F6CAD2AF9045}" destId="{625E2C80-5F17-4D9D-BBDA-86199978A269}" srcOrd="3" destOrd="0" presId="urn:microsoft.com/office/officeart/2009/layout/CirclePictureHierarchy"/>
    <dgm:cxn modelId="{64ADD57D-FE81-447A-86A0-845BD7F2890F}" type="presParOf" srcId="{625E2C80-5F17-4D9D-BBDA-86199978A269}" destId="{32AAA5BC-F76D-47C0-9CCF-65C9DF386B8D}" srcOrd="0" destOrd="0" presId="urn:microsoft.com/office/officeart/2009/layout/CirclePictureHierarchy"/>
    <dgm:cxn modelId="{C66F82C6-85C3-486C-9962-36359320327F}" type="presParOf" srcId="{32AAA5BC-F76D-47C0-9CCF-65C9DF386B8D}" destId="{F67F8DC1-37F3-4A5A-8E38-A4819AB90837}" srcOrd="0" destOrd="0" presId="urn:microsoft.com/office/officeart/2009/layout/CirclePictureHierarchy"/>
    <dgm:cxn modelId="{254019BD-16F4-4B2B-95A4-E5ABAEF69ED7}" type="presParOf" srcId="{32AAA5BC-F76D-47C0-9CCF-65C9DF386B8D}" destId="{91870818-8EDB-47FB-A2FF-91ED7ED64B77}" srcOrd="1" destOrd="0" presId="urn:microsoft.com/office/officeart/2009/layout/CirclePictureHierarchy"/>
    <dgm:cxn modelId="{16F91197-CEB0-474A-8064-A483385EBA15}" type="presParOf" srcId="{625E2C80-5F17-4D9D-BBDA-86199978A269}" destId="{E08BBDCB-9A0A-4C29-BCE8-73069D4273D3}" srcOrd="1" destOrd="0" presId="urn:microsoft.com/office/officeart/2009/layout/CirclePictureHierarchy"/>
    <dgm:cxn modelId="{D8B80869-7E68-4099-A0D7-1120749CE6B7}" type="presParOf" srcId="{438FB3F4-FD81-4A20-87DF-EEDFA0A14B42}" destId="{08156753-40FB-4344-BBF0-EC4B99CA4364}" srcOrd="2" destOrd="0" presId="urn:microsoft.com/office/officeart/2009/layout/CirclePictureHierarchy"/>
    <dgm:cxn modelId="{AFD2E374-5DCE-4417-8ADF-A317DDAC80E9}" type="presParOf" srcId="{438FB3F4-FD81-4A20-87DF-EEDFA0A14B42}" destId="{78400ABB-D9F8-4CC1-987F-1FA4562CF0D4}" srcOrd="3" destOrd="0" presId="urn:microsoft.com/office/officeart/2009/layout/CirclePictureHierarchy"/>
    <dgm:cxn modelId="{593A2769-2B56-4A30-B53C-CCBD8E7EA235}" type="presParOf" srcId="{78400ABB-D9F8-4CC1-987F-1FA4562CF0D4}" destId="{6B98FDAC-F480-4DC1-A6C0-5D563A42C356}" srcOrd="0" destOrd="0" presId="urn:microsoft.com/office/officeart/2009/layout/CirclePictureHierarchy"/>
    <dgm:cxn modelId="{E14AD8E5-F1FC-433D-A009-620956A340FC}" type="presParOf" srcId="{6B98FDAC-F480-4DC1-A6C0-5D563A42C356}" destId="{A16DD472-3900-45A4-AEC1-6202E1BA7CA5}" srcOrd="0" destOrd="0" presId="urn:microsoft.com/office/officeart/2009/layout/CirclePictureHierarchy"/>
    <dgm:cxn modelId="{1767EE3B-8015-4DB8-AA00-B2E5D1B5573B}" type="presParOf" srcId="{6B98FDAC-F480-4DC1-A6C0-5D563A42C356}" destId="{B48EF100-A3F0-4531-98FB-C7F41741DC09}" srcOrd="1" destOrd="0" presId="urn:microsoft.com/office/officeart/2009/layout/CirclePictureHierarchy"/>
    <dgm:cxn modelId="{E8DB17C1-656E-46C7-9E36-9CF85AA32083}" type="presParOf" srcId="{78400ABB-D9F8-4CC1-987F-1FA4562CF0D4}" destId="{B68E786B-A595-4357-818E-C236E3DC510D}" srcOrd="1" destOrd="0" presId="urn:microsoft.com/office/officeart/2009/layout/CirclePictureHierarchy"/>
    <dgm:cxn modelId="{4CC347F2-A443-49CE-80E0-01833E12B7D0}" type="presParOf" srcId="{B68E786B-A595-4357-818E-C236E3DC510D}" destId="{52B86D9B-A63D-4E92-91E0-877F8E05BAD4}" srcOrd="0" destOrd="0" presId="urn:microsoft.com/office/officeart/2009/layout/CirclePictureHierarchy"/>
    <dgm:cxn modelId="{53A74AE5-D25D-48F5-9A8D-06368FC9F3D8}" type="presParOf" srcId="{B68E786B-A595-4357-818E-C236E3DC510D}" destId="{FD2C5233-573A-43BD-BD57-25EA28B58BD4}" srcOrd="1" destOrd="0" presId="urn:microsoft.com/office/officeart/2009/layout/CirclePictureHierarchy"/>
    <dgm:cxn modelId="{40C23F41-9051-4C37-B93A-23CF59E10DF3}" type="presParOf" srcId="{FD2C5233-573A-43BD-BD57-25EA28B58BD4}" destId="{1A3B83D5-C0F7-432B-BAC8-019E77B23E54}" srcOrd="0" destOrd="0" presId="urn:microsoft.com/office/officeart/2009/layout/CirclePictureHierarchy"/>
    <dgm:cxn modelId="{ED4152F6-9524-4DE2-8B55-990E9A53E285}" type="presParOf" srcId="{1A3B83D5-C0F7-432B-BAC8-019E77B23E54}" destId="{C3914C49-E59B-459E-A707-88298D7059E8}" srcOrd="0" destOrd="0" presId="urn:microsoft.com/office/officeart/2009/layout/CirclePictureHierarchy"/>
    <dgm:cxn modelId="{B3F37406-68EA-4B09-9ED4-3F1E2749C479}" type="presParOf" srcId="{1A3B83D5-C0F7-432B-BAC8-019E77B23E54}" destId="{1F072A7E-9D57-414E-B460-003393F19B05}" srcOrd="1" destOrd="0" presId="urn:microsoft.com/office/officeart/2009/layout/CirclePictureHierarchy"/>
    <dgm:cxn modelId="{674291EE-FDE8-4DC8-834E-05477C5B378E}" type="presParOf" srcId="{FD2C5233-573A-43BD-BD57-25EA28B58BD4}" destId="{0AE00825-3B71-4922-A351-95EFEA221571}" srcOrd="1" destOrd="0" presId="urn:microsoft.com/office/officeart/2009/layout/CirclePictureHierarchy"/>
    <dgm:cxn modelId="{D355F8F5-AB1F-494E-A066-59E78C2331E9}" type="presParOf" srcId="{B68E786B-A595-4357-818E-C236E3DC510D}" destId="{D63A24ED-1604-41FA-9C24-6365EA752E3E}" srcOrd="2" destOrd="0" presId="urn:microsoft.com/office/officeart/2009/layout/CirclePictureHierarchy"/>
    <dgm:cxn modelId="{10056D1F-B6BA-4E13-9E67-7B56AC39A86E}" type="presParOf" srcId="{B68E786B-A595-4357-818E-C236E3DC510D}" destId="{B8709EF0-5E68-4FCF-88E2-E590D1D6E347}" srcOrd="3" destOrd="0" presId="urn:microsoft.com/office/officeart/2009/layout/CirclePictureHierarchy"/>
    <dgm:cxn modelId="{E3EBB766-B58D-4949-9F91-595BD72EA918}" type="presParOf" srcId="{B8709EF0-5E68-4FCF-88E2-E590D1D6E347}" destId="{79CCEF41-D346-4E19-A74F-CF386DE6B776}" srcOrd="0" destOrd="0" presId="urn:microsoft.com/office/officeart/2009/layout/CirclePictureHierarchy"/>
    <dgm:cxn modelId="{9A36B0EB-2F3C-4304-B3E1-123D9B67D3EE}" type="presParOf" srcId="{79CCEF41-D346-4E19-A74F-CF386DE6B776}" destId="{A0A446CA-F122-4746-985E-961808CDE757}" srcOrd="0" destOrd="0" presId="urn:microsoft.com/office/officeart/2009/layout/CirclePictureHierarchy"/>
    <dgm:cxn modelId="{B705CBEB-3566-409B-8223-0C5B1EA5F8A8}" type="presParOf" srcId="{79CCEF41-D346-4E19-A74F-CF386DE6B776}" destId="{E75BC786-4A20-4434-922C-523FFD40779E}" srcOrd="1" destOrd="0" presId="urn:microsoft.com/office/officeart/2009/layout/CirclePictureHierarchy"/>
    <dgm:cxn modelId="{0A082359-B9B6-4193-B993-10CE355DDF49}" type="presParOf" srcId="{B8709EF0-5E68-4FCF-88E2-E590D1D6E347}" destId="{8D48CE98-9279-4AE8-9799-D31D2CB24D09}" srcOrd="1" destOrd="0" presId="urn:microsoft.com/office/officeart/2009/layout/CirclePictureHierarchy"/>
    <dgm:cxn modelId="{5DC3BEDA-5D3B-48A4-9F53-9F2F35F8479D}" type="presParOf" srcId="{BB8B84A4-F17E-4320-B9FE-A52C47A1E68E}" destId="{AE1478D7-472C-411D-9C13-C325E747501E}" srcOrd="2" destOrd="0" presId="urn:microsoft.com/office/officeart/2009/layout/CirclePictureHierarchy"/>
    <dgm:cxn modelId="{F45CDE31-8231-46DD-80E2-3B7FF320975F}" type="presParOf" srcId="{BB8B84A4-F17E-4320-B9FE-A52C47A1E68E}" destId="{F9CC22E4-EBFE-48E8-B089-5B732286FD0B}" srcOrd="3" destOrd="0" presId="urn:microsoft.com/office/officeart/2009/layout/CirclePictureHierarchy"/>
    <dgm:cxn modelId="{E9F2180F-40C0-4474-A46E-60C5DC4619AC}" type="presParOf" srcId="{F9CC22E4-EBFE-48E8-B089-5B732286FD0B}" destId="{2CB04BC8-1E31-4C8E-AC50-39AB6423DF98}" srcOrd="0" destOrd="0" presId="urn:microsoft.com/office/officeart/2009/layout/CirclePictureHierarchy"/>
    <dgm:cxn modelId="{4E0EBD23-8AC4-4634-926E-FA82A2E83EBA}" type="presParOf" srcId="{2CB04BC8-1E31-4C8E-AC50-39AB6423DF98}" destId="{B3762E13-F31E-4575-9E99-CDDC87963A33}" srcOrd="0" destOrd="0" presId="urn:microsoft.com/office/officeart/2009/layout/CirclePictureHierarchy"/>
    <dgm:cxn modelId="{FB9F67CB-B491-464E-8E3A-88B88BA47222}" type="presParOf" srcId="{2CB04BC8-1E31-4C8E-AC50-39AB6423DF98}" destId="{EA3607EF-5901-45CE-83C0-7DA47FFB3FDB}" srcOrd="1" destOrd="0" presId="urn:microsoft.com/office/officeart/2009/layout/CirclePictureHierarchy"/>
    <dgm:cxn modelId="{9DD387A4-769E-4BA6-99C5-C9BDC98FB0BC}" type="presParOf" srcId="{F9CC22E4-EBFE-48E8-B089-5B732286FD0B}" destId="{9936D58C-6928-4C01-8D2F-095F905E90E6}" srcOrd="1" destOrd="0" presId="urn:microsoft.com/office/officeart/2009/layout/CirclePictureHierarchy"/>
    <dgm:cxn modelId="{56293311-2824-42C3-A384-484181B0A4F7}" type="presParOf" srcId="{9936D58C-6928-4C01-8D2F-095F905E90E6}" destId="{93677B3C-522D-4BE4-ADF7-D08795FD580A}" srcOrd="0" destOrd="0" presId="urn:microsoft.com/office/officeart/2009/layout/CirclePictureHierarchy"/>
    <dgm:cxn modelId="{45324822-E346-4FD1-9B11-DD75AABE07FD}" type="presParOf" srcId="{9936D58C-6928-4C01-8D2F-095F905E90E6}" destId="{A752EB99-0E65-4A56-B8F0-D271B39C437B}" srcOrd="1" destOrd="0" presId="urn:microsoft.com/office/officeart/2009/layout/CirclePictureHierarchy"/>
    <dgm:cxn modelId="{E8E1557C-5BD2-4AEE-8B5D-E94AEF7E7818}" type="presParOf" srcId="{A752EB99-0E65-4A56-B8F0-D271B39C437B}" destId="{C94885F7-29B3-4A7D-BE8B-93FA17E16D46}" srcOrd="0" destOrd="0" presId="urn:microsoft.com/office/officeart/2009/layout/CirclePictureHierarchy"/>
    <dgm:cxn modelId="{19C5FDAA-F732-4412-AB7F-C7E803775CD4}" type="presParOf" srcId="{C94885F7-29B3-4A7D-BE8B-93FA17E16D46}" destId="{0DD41917-33E8-4B8B-9A49-9CFBA6972946}" srcOrd="0" destOrd="0" presId="urn:microsoft.com/office/officeart/2009/layout/CirclePictureHierarchy"/>
    <dgm:cxn modelId="{173B5FC6-7BF5-4375-8AEF-C0379FB52AF8}" type="presParOf" srcId="{C94885F7-29B3-4A7D-BE8B-93FA17E16D46}" destId="{A5627F98-EA55-4C36-8BED-4BCD8E7DB39C}" srcOrd="1" destOrd="0" presId="urn:microsoft.com/office/officeart/2009/layout/CirclePictureHierarchy"/>
    <dgm:cxn modelId="{D549B748-B6E3-4F12-B614-A5FAE7BB8140}" type="presParOf" srcId="{A752EB99-0E65-4A56-B8F0-D271B39C437B}" destId="{2A4BB132-928B-469F-98E2-A4F46BBA4EBB}" srcOrd="1" destOrd="0" presId="urn:microsoft.com/office/officeart/2009/layout/CirclePictureHierarchy"/>
    <dgm:cxn modelId="{93EABF6F-E995-4894-B960-CE3BA999CE38}" type="presParOf" srcId="{2A4BB132-928B-469F-98E2-A4F46BBA4EBB}" destId="{BCC2E990-5E4D-4725-9FB5-449D75068C6A}" srcOrd="0" destOrd="0" presId="urn:microsoft.com/office/officeart/2009/layout/CirclePictureHierarchy"/>
    <dgm:cxn modelId="{C116C00F-ABC1-4D69-9524-C74B1ED5AEB5}" type="presParOf" srcId="{2A4BB132-928B-469F-98E2-A4F46BBA4EBB}" destId="{8DF80FD7-67CB-4F73-9454-0A5808DA6414}" srcOrd="1" destOrd="0" presId="urn:microsoft.com/office/officeart/2009/layout/CirclePictureHierarchy"/>
    <dgm:cxn modelId="{CB98208E-C233-4A4C-84C8-5EE9FAB66288}" type="presParOf" srcId="{8DF80FD7-67CB-4F73-9454-0A5808DA6414}" destId="{B802912B-EBA5-424E-8304-0E03488FADD2}" srcOrd="0" destOrd="0" presId="urn:microsoft.com/office/officeart/2009/layout/CirclePictureHierarchy"/>
    <dgm:cxn modelId="{43501EE2-C6E0-40E5-A36E-FA4AC7958527}" type="presParOf" srcId="{B802912B-EBA5-424E-8304-0E03488FADD2}" destId="{BBBF6873-8C8C-4E0F-8293-D692C2E62FCD}" srcOrd="0" destOrd="0" presId="urn:microsoft.com/office/officeart/2009/layout/CirclePictureHierarchy"/>
    <dgm:cxn modelId="{92998D80-0602-4718-9378-9C74769C3755}" type="presParOf" srcId="{B802912B-EBA5-424E-8304-0E03488FADD2}" destId="{85973679-8763-4E7E-BC7C-09701DF4FD0B}" srcOrd="1" destOrd="0" presId="urn:microsoft.com/office/officeart/2009/layout/CirclePictureHierarchy"/>
    <dgm:cxn modelId="{E726CDBE-12EB-423F-BC7F-01A97894BC35}" type="presParOf" srcId="{8DF80FD7-67CB-4F73-9454-0A5808DA6414}" destId="{D51656BA-E606-4374-AB26-5F30F7578A59}" srcOrd="1" destOrd="0" presId="urn:microsoft.com/office/officeart/2009/layout/CirclePictureHierarchy"/>
    <dgm:cxn modelId="{649CD31F-CC5B-43C6-9603-215BC86CAB84}" type="presParOf" srcId="{2A4BB132-928B-469F-98E2-A4F46BBA4EBB}" destId="{E19387BC-B8B9-41E9-B07E-BC0080C111C8}" srcOrd="2" destOrd="0" presId="urn:microsoft.com/office/officeart/2009/layout/CirclePictureHierarchy"/>
    <dgm:cxn modelId="{37AE274C-6DE8-4562-ACA9-F2AD26788CE3}" type="presParOf" srcId="{2A4BB132-928B-469F-98E2-A4F46BBA4EBB}" destId="{BC2E472E-3CD3-4A0C-A9AC-4E85FC753FFA}" srcOrd="3" destOrd="0" presId="urn:microsoft.com/office/officeart/2009/layout/CirclePictureHierarchy"/>
    <dgm:cxn modelId="{4A503ADF-6717-4282-A40B-4BB94E0C079F}" type="presParOf" srcId="{BC2E472E-3CD3-4A0C-A9AC-4E85FC753FFA}" destId="{42E7BE17-3727-4054-AA54-62B1D5A8A98D}" srcOrd="0" destOrd="0" presId="urn:microsoft.com/office/officeart/2009/layout/CirclePictureHierarchy"/>
    <dgm:cxn modelId="{75B8C412-E786-4C6C-8BB8-BC0A90246548}" type="presParOf" srcId="{42E7BE17-3727-4054-AA54-62B1D5A8A98D}" destId="{D5047ABA-7E1D-4542-9999-66EF1EBAB43B}" srcOrd="0" destOrd="0" presId="urn:microsoft.com/office/officeart/2009/layout/CirclePictureHierarchy"/>
    <dgm:cxn modelId="{AA47260C-6B13-4FC1-9845-97122C626505}" type="presParOf" srcId="{42E7BE17-3727-4054-AA54-62B1D5A8A98D}" destId="{62320580-EA88-4008-BF5D-FFD435526F0C}" srcOrd="1" destOrd="0" presId="urn:microsoft.com/office/officeart/2009/layout/CirclePictureHierarchy"/>
    <dgm:cxn modelId="{15B2497C-6A3F-419D-81D8-470440DE1A54}" type="presParOf" srcId="{BC2E472E-3CD3-4A0C-A9AC-4E85FC753FFA}" destId="{D922F047-439D-4549-AEA0-E1F174F533EE}" srcOrd="1" destOrd="0" presId="urn:microsoft.com/office/officeart/2009/layout/CirclePictureHierarchy"/>
    <dgm:cxn modelId="{933F31AF-AEDA-4D22-BF4A-9C1E94FE1BA1}" type="presParOf" srcId="{9936D58C-6928-4C01-8D2F-095F905E90E6}" destId="{EA0F6524-7A79-40F6-9451-9EDE2452AFA5}" srcOrd="2" destOrd="0" presId="urn:microsoft.com/office/officeart/2009/layout/CirclePictureHierarchy"/>
    <dgm:cxn modelId="{DE98477B-B2F7-4C84-8F7E-7E24E6F50D0A}" type="presParOf" srcId="{9936D58C-6928-4C01-8D2F-095F905E90E6}" destId="{025F9975-C862-4ABE-B46B-398F62E0FBD2}" srcOrd="3" destOrd="0" presId="urn:microsoft.com/office/officeart/2009/layout/CirclePictureHierarchy"/>
    <dgm:cxn modelId="{26532EB6-FEB3-4E11-8CAB-5077B3E0504A}" type="presParOf" srcId="{025F9975-C862-4ABE-B46B-398F62E0FBD2}" destId="{7915BF8D-8628-4844-9F08-EE67561DE3F3}" srcOrd="0" destOrd="0" presId="urn:microsoft.com/office/officeart/2009/layout/CirclePictureHierarchy"/>
    <dgm:cxn modelId="{536984D8-5167-4FC4-804A-548318204C81}" type="presParOf" srcId="{7915BF8D-8628-4844-9F08-EE67561DE3F3}" destId="{82C9CB07-677B-4A02-946E-1EF100F8A217}" srcOrd="0" destOrd="0" presId="urn:microsoft.com/office/officeart/2009/layout/CirclePictureHierarchy"/>
    <dgm:cxn modelId="{DED76AC2-A0D4-4F05-813E-DF2A673AE490}" type="presParOf" srcId="{7915BF8D-8628-4844-9F08-EE67561DE3F3}" destId="{E0C860C4-692F-4939-B785-8D86014FE4CB}" srcOrd="1" destOrd="0" presId="urn:microsoft.com/office/officeart/2009/layout/CirclePictureHierarchy"/>
    <dgm:cxn modelId="{6D85DAB8-7F5B-4BC8-9DAD-F6F3B6B40A7A}" type="presParOf" srcId="{025F9975-C862-4ABE-B46B-398F62E0FBD2}" destId="{0194D4F8-BC01-4FCD-BEA5-CC88629CB4C3}" srcOrd="1" destOrd="0" presId="urn:microsoft.com/office/officeart/2009/layout/CirclePictureHierarchy"/>
    <dgm:cxn modelId="{A45F8645-AFBB-42C4-BF83-024BC966FB18}" type="presParOf" srcId="{0194D4F8-BC01-4FCD-BEA5-CC88629CB4C3}" destId="{E939E147-60DB-4E65-B4DC-E86372E32F4D}" srcOrd="0" destOrd="0" presId="urn:microsoft.com/office/officeart/2009/layout/CirclePictureHierarchy"/>
    <dgm:cxn modelId="{56F773E4-D76E-4962-9E8E-E56CA4F87AA7}" type="presParOf" srcId="{0194D4F8-BC01-4FCD-BEA5-CC88629CB4C3}" destId="{FA555F1C-A602-4E5D-8B75-4156B8757AE9}" srcOrd="1" destOrd="0" presId="urn:microsoft.com/office/officeart/2009/layout/CirclePictureHierarchy"/>
    <dgm:cxn modelId="{3D9DD873-A5A0-40D3-8ED3-0BB3B7BBD554}" type="presParOf" srcId="{FA555F1C-A602-4E5D-8B75-4156B8757AE9}" destId="{4E82678E-B07B-49E7-8033-4686FF15E6B9}" srcOrd="0" destOrd="0" presId="urn:microsoft.com/office/officeart/2009/layout/CirclePictureHierarchy"/>
    <dgm:cxn modelId="{B4FF3465-4A1C-4D19-A188-8C3F610DB144}" type="presParOf" srcId="{4E82678E-B07B-49E7-8033-4686FF15E6B9}" destId="{4E95A86E-1201-4D4A-AA96-757FD53FE2A3}" srcOrd="0" destOrd="0" presId="urn:microsoft.com/office/officeart/2009/layout/CirclePictureHierarchy"/>
    <dgm:cxn modelId="{BAA1AA03-07F0-454C-AC34-1CCBCB2CEF6C}" type="presParOf" srcId="{4E82678E-B07B-49E7-8033-4686FF15E6B9}" destId="{A059CE4B-AA7A-42AB-AE05-0D16A406B7B0}" srcOrd="1" destOrd="0" presId="urn:microsoft.com/office/officeart/2009/layout/CirclePictureHierarchy"/>
    <dgm:cxn modelId="{492EFF90-5A9C-4A10-A9EE-A0D3FCA12E46}" type="presParOf" srcId="{FA555F1C-A602-4E5D-8B75-4156B8757AE9}" destId="{D47ED285-811E-4CAA-A6B2-33A715937634}" srcOrd="1" destOrd="0" presId="urn:microsoft.com/office/officeart/2009/layout/CirclePictureHierarchy"/>
    <dgm:cxn modelId="{82850662-BE2D-4875-BA6D-D3DF4F814691}" type="presParOf" srcId="{0194D4F8-BC01-4FCD-BEA5-CC88629CB4C3}" destId="{3BB48010-EF53-4A16-891A-98FC57BD744F}" srcOrd="2" destOrd="0" presId="urn:microsoft.com/office/officeart/2009/layout/CirclePictureHierarchy"/>
    <dgm:cxn modelId="{9D63E10A-7B41-40D6-A712-D885D9D0FE00}" type="presParOf" srcId="{0194D4F8-BC01-4FCD-BEA5-CC88629CB4C3}" destId="{124F42AC-B78C-400B-B4C6-69EB52550D87}" srcOrd="3" destOrd="0" presId="urn:microsoft.com/office/officeart/2009/layout/CirclePictureHierarchy"/>
    <dgm:cxn modelId="{9A288CC2-A732-4D1E-8ADD-07EF4610CBCA}" type="presParOf" srcId="{124F42AC-B78C-400B-B4C6-69EB52550D87}" destId="{586FDA92-9B92-4664-96A0-5125005E7667}" srcOrd="0" destOrd="0" presId="urn:microsoft.com/office/officeart/2009/layout/CirclePictureHierarchy"/>
    <dgm:cxn modelId="{D3301F87-9131-4A1B-8BBF-7217DCBE37E5}" type="presParOf" srcId="{586FDA92-9B92-4664-96A0-5125005E7667}" destId="{97B8E174-F310-40A2-B4E4-171AC1ECCCE5}" srcOrd="0" destOrd="0" presId="urn:microsoft.com/office/officeart/2009/layout/CirclePictureHierarchy"/>
    <dgm:cxn modelId="{DBD36942-B394-4186-8786-7F6BA1F7C6C3}" type="presParOf" srcId="{586FDA92-9B92-4664-96A0-5125005E7667}" destId="{31E5435F-00EA-460B-A5B5-CF789FDCDC5F}" srcOrd="1" destOrd="0" presId="urn:microsoft.com/office/officeart/2009/layout/CirclePictureHierarchy"/>
    <dgm:cxn modelId="{C11F0C3F-C3D0-4136-8DE1-803FAA3EF2D4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3</a:t>
          </a: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067D3E8C-54C1-4477-8FCB-F2217C09FF03}" type="presOf" srcId="{5C699394-9F4E-4806-978D-7C01657F1A54}" destId="{D506F375-1991-428C-ACC6-6C520765ACBA}" srcOrd="0" destOrd="0" presId="urn:microsoft.com/office/officeart/2009/layout/CirclePictureHierarchy"/>
    <dgm:cxn modelId="{562180F6-0912-48AF-B8C6-5D36782DE0E7}" type="presOf" srcId="{7AB91756-40B8-4925-A6AC-0E18F8964D2F}" destId="{B92AFA27-AE1A-49FB-8CC8-EA5E758C72F3}" srcOrd="0" destOrd="0" presId="urn:microsoft.com/office/officeart/2009/layout/CirclePictureHierarchy"/>
    <dgm:cxn modelId="{348131D1-CF9A-4946-884A-C3B2DD687A9B}" type="presOf" srcId="{6A4FB061-3E55-46A8-810C-3DE2C7CFDE7B}" destId="{06E37C29-732C-4476-A455-E65282F15B9C}" srcOrd="0" destOrd="0" presId="urn:microsoft.com/office/officeart/2009/layout/CirclePictureHierarchy"/>
    <dgm:cxn modelId="{A04E329D-BA59-4325-B366-C5B669A1EE90}" type="presOf" srcId="{D105956A-295B-4573-A5D9-B970129CB658}" destId="{92AC4F8F-A9C6-4B53-9629-84BBB18912E3}" srcOrd="0" destOrd="0" presId="urn:microsoft.com/office/officeart/2009/layout/CirclePictureHierarchy"/>
    <dgm:cxn modelId="{B1A097B2-6DC4-4D59-AF38-7DDC2731E8CE}" type="presOf" srcId="{B90CB3B0-8AE3-4A6B-85F8-D101A845D883}" destId="{4E858FEC-8EAD-4F57-9EA8-B87E6867E323}" srcOrd="0" destOrd="0" presId="urn:microsoft.com/office/officeart/2009/layout/CirclePictureHierarchy"/>
    <dgm:cxn modelId="{4B0619B2-1100-46E5-886E-6BAF4E70B600}" type="presOf" srcId="{9921BB23-1428-447B-929E-D89A4B176D28}" destId="{FC7ED1C6-2004-44BE-AF46-5B8FA387ECD5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2C2B74D8-4B2F-4F49-87DD-4A17C6600623}" type="presOf" srcId="{F7589CAC-E912-40EE-BF2E-7ADD9D510482}" destId="{85973679-8763-4E7E-BC7C-09701DF4FD0B}" srcOrd="0" destOrd="0" presId="urn:microsoft.com/office/officeart/2009/layout/CirclePictureHierarchy"/>
    <dgm:cxn modelId="{9F436876-60CE-431E-B4C3-72D84799F3C9}" type="presOf" srcId="{B69F9883-5301-463B-8331-1E3CE05FAB49}" destId="{8D06B218-6DD6-49A6-A4AF-2FEE81DC5214}" srcOrd="0" destOrd="0" presId="urn:microsoft.com/office/officeart/2009/layout/CirclePictureHierarchy"/>
    <dgm:cxn modelId="{EC155D50-0723-416B-AD8D-FEF97EFA23EC}" type="presOf" srcId="{9F155B8A-DCD6-41FD-970D-B62B2FD3CA91}" destId="{1AFA1DFA-94C0-4AC4-B5CA-8EBD0CD8536C}" srcOrd="0" destOrd="0" presId="urn:microsoft.com/office/officeart/2009/layout/CirclePictureHierarchy"/>
    <dgm:cxn modelId="{0613C7EF-BB1D-4D93-B076-B79443B35930}" type="presOf" srcId="{882EC84F-58FC-44BB-9920-E7553DB28E17}" destId="{91870818-8EDB-47FB-A2FF-91ED7ED64B77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9DD1A9DC-95D1-4B17-BC4F-75E2BE00BEDA}" type="presOf" srcId="{867BF6FE-F1D0-4689-8242-84591457DFCB}" destId="{4298BBB7-5BE4-40E1-8595-6322B0578239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1434D01A-3239-41C2-BAAA-301C6E298E55}" type="presOf" srcId="{2C695D00-E87D-4068-9E94-31FBF34447F7}" destId="{E75BC786-4A20-4434-922C-523FFD40779E}" srcOrd="0" destOrd="0" presId="urn:microsoft.com/office/officeart/2009/layout/CirclePictureHierarchy"/>
    <dgm:cxn modelId="{F0D534FA-66AF-409B-9968-9BFA6C4E0FC1}" type="presOf" srcId="{CAFF2206-81E2-42A0-8E17-817F2C1E5321}" destId="{D70C2D25-0BD6-498E-B4F0-3F5CE3DBD13D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1F8F0666-C046-498D-BAD9-C95CFDC3E351}" type="presOf" srcId="{59DEB7D1-C787-4478-B6B5-CE379A8C46F1}" destId="{EA0F6524-7A79-40F6-9451-9EDE2452AFA5}" srcOrd="0" destOrd="0" presId="urn:microsoft.com/office/officeart/2009/layout/CirclePictureHierarchy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9EF10624-1E30-43CC-838B-263D602C73CF}" type="presOf" srcId="{5D62C8FA-DDC4-4DE5-8695-0422E957B8DD}" destId="{DD1B62F2-B731-4AB1-A966-F866B1897AD3}" srcOrd="0" destOrd="0" presId="urn:microsoft.com/office/officeart/2009/layout/CirclePictureHierarchy"/>
    <dgm:cxn modelId="{BD8BEE29-9E26-42FF-89BC-22D5B34F9BDA}" type="presOf" srcId="{F031D871-A28F-4761-966A-A246F6879653}" destId="{6314B4DE-8F62-498A-BE7B-6B08C3663C7A}" srcOrd="0" destOrd="0" presId="urn:microsoft.com/office/officeart/2009/layout/CirclePictureHierarchy"/>
    <dgm:cxn modelId="{C9AB9BD0-8658-4BD7-94CB-ADE950F25C5D}" type="presOf" srcId="{03F5E5D2-5B22-4C63-8629-CF1C17A67FAE}" destId="{89B1E28D-2C35-4CF3-917B-EEA4B65D5E8D}" srcOrd="0" destOrd="0" presId="urn:microsoft.com/office/officeart/2009/layout/CirclePictureHierarchy"/>
    <dgm:cxn modelId="{F70E91EA-6105-43D1-A0A1-75D33F281F12}" type="presOf" srcId="{8E472CBA-D8E7-488C-8FB2-AA2C87BBD677}" destId="{68FB6A0F-F29B-4CA8-917A-E004201E4639}" srcOrd="0" destOrd="0" presId="urn:microsoft.com/office/officeart/2009/layout/CirclePictureHierarchy"/>
    <dgm:cxn modelId="{9F666D52-1FF7-4DCA-BCAF-76007FDD8376}" type="presOf" srcId="{141ED762-5A88-4E3A-825D-56AED473737B}" destId="{23CAEF7E-E36C-4294-AB96-3B66238648C9}" srcOrd="0" destOrd="0" presId="urn:microsoft.com/office/officeart/2009/layout/CirclePictureHierarchy"/>
    <dgm:cxn modelId="{E7F5BD5E-B773-432E-81E3-DD62E2955B29}" type="presOf" srcId="{C0C9BFD0-561B-461D-8281-0B68B59341B1}" destId="{74FF5EF3-0E90-435C-9CEF-4C0C7A5DF243}" srcOrd="0" destOrd="0" presId="urn:microsoft.com/office/officeart/2009/layout/CirclePictureHierarchy"/>
    <dgm:cxn modelId="{A5A4AB87-C6AF-467D-8D3A-66519E90724F}" type="presOf" srcId="{2959981F-83BB-48AB-8278-D6370941F37A}" destId="{2599F189-860B-4EAF-8872-5E39F16F3145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A3B0BC16-4FC1-4C69-8B85-389E95D5EAC3}" type="presOf" srcId="{750D7FFF-08AD-4F60-A51D-CF10EED5BC24}" destId="{C77B6389-9446-4D1A-902B-C5BD221193E0}" srcOrd="0" destOrd="0" presId="urn:microsoft.com/office/officeart/2009/layout/CirclePictureHierarchy"/>
    <dgm:cxn modelId="{4FA2209F-38C0-4F91-8F2E-E0460DDA181C}" type="presOf" srcId="{496ECB16-BCF6-4C85-B373-D9919D38DEE9}" destId="{31E5435F-00EA-460B-A5B5-CF789FDCDC5F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238CA54E-66C4-47E9-BAEB-D7373F5562B0}" type="presOf" srcId="{4CACBD67-1E65-4E88-82EF-326EDD58B021}" destId="{795E1404-0D91-483C-8628-6FDCDF052835}" srcOrd="0" destOrd="0" presId="urn:microsoft.com/office/officeart/2009/layout/CirclePictureHierarchy"/>
    <dgm:cxn modelId="{AB040A41-88EA-4FEC-87DE-83ABC16A2D74}" type="presOf" srcId="{A7E5D39B-61FF-4A02-B257-F569AFC87EB4}" destId="{73C9A4AF-FBC7-46B6-A376-B545AAA98359}" srcOrd="0" destOrd="0" presId="urn:microsoft.com/office/officeart/2009/layout/CirclePictureHierarchy"/>
    <dgm:cxn modelId="{7098361F-C387-45B7-A48C-CAE5E45BA262}" type="presOf" srcId="{0C2EAD6D-749E-427B-AAD7-1C7688F2F337}" destId="{8D5B6F23-42C4-4156-A7ED-1C078C96DA89}" srcOrd="0" destOrd="0" presId="urn:microsoft.com/office/officeart/2009/layout/CirclePictureHierarchy"/>
    <dgm:cxn modelId="{A36F5318-73E7-44E4-8849-E3D6BBFB03AE}" type="presOf" srcId="{8449F901-E5CC-48EA-B570-A43E0F51DA2C}" destId="{1F072A7E-9D57-414E-B460-003393F19B05}" srcOrd="0" destOrd="0" presId="urn:microsoft.com/office/officeart/2009/layout/CirclePictureHierarchy"/>
    <dgm:cxn modelId="{0716ABF7-ED06-4D98-A229-276C5E14CD32}" type="presOf" srcId="{851AF401-F4D9-4AE1-863E-D57828BAD3C0}" destId="{E939E147-60DB-4E65-B4DC-E86372E32F4D}" srcOrd="0" destOrd="0" presId="urn:microsoft.com/office/officeart/2009/layout/CirclePictureHierarchy"/>
    <dgm:cxn modelId="{AA8F82D7-AF5F-40B0-BDED-5E7A70467F23}" type="presOf" srcId="{D5B28134-BC47-4BFA-BFA2-98E1E72A54F1}" destId="{3BB48010-EF53-4A16-891A-98FC57BD744F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440BAC52-62B9-4BBC-B643-3A69301132C8}" type="presOf" srcId="{D6B41CFE-7513-4C6F-A67B-86A9739B6350}" destId="{F4536506-CF41-4E20-9635-0137E868B3D3}" srcOrd="0" destOrd="0" presId="urn:microsoft.com/office/officeart/2009/layout/CirclePictureHierarchy"/>
    <dgm:cxn modelId="{8E6D76CF-390B-435E-B2A4-AA582A366E37}" type="presOf" srcId="{DBF3B3E8-84A9-48E8-9701-19380853F600}" destId="{E93E3D9F-9201-4B90-90FB-66623D8819CD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BDF1FCED-A645-46FB-A59C-F6B9674793DF}" type="presOf" srcId="{87875F6A-CF70-4274-8FCD-E271B15A1DB6}" destId="{A5627F98-EA55-4C36-8BED-4BCD8E7DB39C}" srcOrd="0" destOrd="0" presId="urn:microsoft.com/office/officeart/2009/layout/CirclePictureHierarchy"/>
    <dgm:cxn modelId="{7A28DB85-0FC2-4A26-A320-41F8449BF098}" type="presOf" srcId="{BC1BC9DF-D1FD-4F20-BE39-2BCE848185E6}" destId="{1C6C0608-21BE-421F-AE5F-C5BD7EE4E7A9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851019B2-1554-4E23-8A74-2A56143AF83A}" type="presOf" srcId="{4AC14343-209F-4429-B1AD-904990352D54}" destId="{A059CE4B-AA7A-42AB-AE05-0D16A406B7B0}" srcOrd="0" destOrd="0" presId="urn:microsoft.com/office/officeart/2009/layout/CirclePictureHierarchy"/>
    <dgm:cxn modelId="{2241EE88-681A-4BEC-874A-94B8E93BD8C7}" type="presOf" srcId="{74169B70-5C80-4696-959D-0257CFC41D53}" destId="{FF99AEF1-DD67-4001-98BC-D55C76D8485C}" srcOrd="0" destOrd="0" presId="urn:microsoft.com/office/officeart/2009/layout/CirclePictureHierarchy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B617C988-FFBE-4D98-856B-138973EFB215}" type="presOf" srcId="{63029987-6ED3-4DD1-88A2-918E17952C6D}" destId="{0D6D41EF-69CD-4AA1-8EF8-C22C03F0DF99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F6D288D1-269C-4119-83FD-55C9E4DDAE10}" type="presOf" srcId="{8BE7B786-B08E-4CC6-B37B-1E5AA5E099E1}" destId="{FDE145C8-5501-4C05-8AEE-1573D9595960}" srcOrd="0" destOrd="0" presId="urn:microsoft.com/office/officeart/2009/layout/CirclePictureHierarchy"/>
    <dgm:cxn modelId="{0D3EE448-46F7-469A-A5AD-BA315BB942E6}" type="presOf" srcId="{C4541132-7BA0-4F10-A5BB-2E5D0FAC5F8B}" destId="{93677B3C-522D-4BE4-ADF7-D08795FD580A}" srcOrd="0" destOrd="0" presId="urn:microsoft.com/office/officeart/2009/layout/CirclePictureHierarchy"/>
    <dgm:cxn modelId="{20050F56-7A2F-4431-B20C-78225EC6C917}" type="presOf" srcId="{A2996F97-87A2-4569-8A73-2BC4B731FC98}" destId="{904C5BE6-ECE8-46E6-8A00-71B0D33AE917}" srcOrd="0" destOrd="0" presId="urn:microsoft.com/office/officeart/2009/layout/CirclePictureHierarchy"/>
    <dgm:cxn modelId="{12DEDF84-8B41-4C2C-9BF4-3F0E133CB635}" type="presOf" srcId="{D4697E40-31F0-47AE-8CA8-3C2356BC01C8}" destId="{215E4794-C47B-4B8D-8DB2-F7285D893B5F}" srcOrd="0" destOrd="0" presId="urn:microsoft.com/office/officeart/2009/layout/CirclePictureHierarchy"/>
    <dgm:cxn modelId="{50FD3367-4F65-4AB0-84EE-F920D5BC745A}" type="presOf" srcId="{737A4A07-9DEC-44DC-9BEF-563A49B47A7D}" destId="{AE1478D7-472C-411D-9C13-C325E747501E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FC3D8CD7-E122-470A-B718-A22F20D67532}" type="presOf" srcId="{C8CD8B49-8EB9-43B0-B9AA-1CD13510A67F}" destId="{CACB97F0-DC67-49BC-81EC-9B8F7D223B1D}" srcOrd="0" destOrd="0" presId="urn:microsoft.com/office/officeart/2009/layout/CirclePictureHierarchy"/>
    <dgm:cxn modelId="{5977E449-50C6-4112-8440-A1CC259DAEF0}" type="presOf" srcId="{0B764F11-7D6A-47A3-BC5F-10C044EF0C9C}" destId="{BCC2E990-5E4D-4725-9FB5-449D75068C6A}" srcOrd="0" destOrd="0" presId="urn:microsoft.com/office/officeart/2009/layout/CirclePictureHierarchy"/>
    <dgm:cxn modelId="{4CA9B36D-0B86-4D32-86E0-71A919BBEC5F}" type="presOf" srcId="{6B5E4D15-D953-4A48-BB06-BB2BB5F2B4C6}" destId="{960D0F08-AF1D-45DD-BBAB-0053AECD547D}" srcOrd="0" destOrd="0" presId="urn:microsoft.com/office/officeart/2009/layout/CirclePictureHierarchy"/>
    <dgm:cxn modelId="{830AA76B-3D84-4510-9FC8-933FD2EA8F56}" type="presOf" srcId="{392FA23E-2AD5-4615-BFCD-5492DD5E5987}" destId="{E0C860C4-692F-4939-B785-8D86014FE4CB}" srcOrd="0" destOrd="0" presId="urn:microsoft.com/office/officeart/2009/layout/CirclePictureHierarchy"/>
    <dgm:cxn modelId="{ACFEE453-5807-4AAA-A816-255D5F2DE9ED}" type="presOf" srcId="{A57BEF13-2494-4482-B664-2C888A71E794}" destId="{BA17A1A6-5E66-4DBD-B51F-8CC7E13D593B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8837DDC2-CDCF-4908-A288-F7E0A6DB941B}" type="presOf" srcId="{A9212B1A-CD1F-40B2-8E98-9DE7210C47AD}" destId="{52B86D9B-A63D-4E92-91E0-877F8E05BAD4}" srcOrd="0" destOrd="0" presId="urn:microsoft.com/office/officeart/2009/layout/CirclePictureHierarchy"/>
    <dgm:cxn modelId="{C59CE272-8A0D-4D4D-B3F1-C20895020065}" type="presOf" srcId="{32D25271-4E31-48E0-A418-EDD40524987E}" destId="{62320580-EA88-4008-BF5D-FFD435526F0C}" srcOrd="0" destOrd="0" presId="urn:microsoft.com/office/officeart/2009/layout/CirclePictureHierarchy"/>
    <dgm:cxn modelId="{A5C5A614-0815-4D4A-B64E-E2AACB398A88}" type="presOf" srcId="{9EECF1B1-9976-444E-917D-857D6E5FB923}" destId="{08156753-40FB-4344-BBF0-EC4B99CA4364}" srcOrd="0" destOrd="0" presId="urn:microsoft.com/office/officeart/2009/layout/CirclePictureHierarchy"/>
    <dgm:cxn modelId="{C196A896-B35C-4B30-A3A1-A103C542B70A}" type="presOf" srcId="{93EED3C6-6F03-473F-9E37-1799E5C94F5F}" destId="{CCAD29B0-E769-4709-817B-471075EAB078}" srcOrd="0" destOrd="0" presId="urn:microsoft.com/office/officeart/2009/layout/CirclePictureHierarchy"/>
    <dgm:cxn modelId="{6B0501D0-91DB-4665-94D6-B3421D99B4A8}" type="presOf" srcId="{6A8C47DA-636E-408B-B7D6-12A2B7CF1595}" destId="{B48EF100-A3F0-4531-98FB-C7F41741DC09}" srcOrd="0" destOrd="0" presId="urn:microsoft.com/office/officeart/2009/layout/CirclePictureHierarchy"/>
    <dgm:cxn modelId="{C4DAF37A-C6F6-4995-8902-4321AF404ECB}" type="presOf" srcId="{FE69829B-0DAE-40D6-9F2C-D842A7030A6D}" destId="{706C4909-CC5D-408E-876E-0F32AF2A8957}" srcOrd="0" destOrd="0" presId="urn:microsoft.com/office/officeart/2009/layout/CirclePictureHierarchy"/>
    <dgm:cxn modelId="{5887C388-7EFB-4A44-94EE-14F9249A56B4}" type="presOf" srcId="{76DF43B2-B004-4831-9092-13471F55DCA1}" destId="{EFCA1EF4-ADB6-4B5D-BEB8-96C637070E26}" srcOrd="0" destOrd="0" presId="urn:microsoft.com/office/officeart/2009/layout/CirclePictureHierarchy"/>
    <dgm:cxn modelId="{1052AE6C-CD54-494E-93BB-BF032115C3FD}" type="presOf" srcId="{73B72235-5F59-496D-AEC9-DCFA4DF10A25}" destId="{D51447AD-B293-4007-9FA0-93843EE6AE03}" srcOrd="0" destOrd="0" presId="urn:microsoft.com/office/officeart/2009/layout/CirclePictureHierarchy"/>
    <dgm:cxn modelId="{AF43410F-8724-4981-8695-99EE5F563153}" type="presOf" srcId="{C8E7CBCA-3E5F-4825-9C81-8FB831E0903D}" destId="{EB56EACB-0FC3-4A9B-87FC-6A374548C10B}" srcOrd="0" destOrd="0" presId="urn:microsoft.com/office/officeart/2009/layout/CirclePictureHierarchy"/>
    <dgm:cxn modelId="{8DA3C005-F6DC-4DE6-A0B2-FD8D9979818B}" type="presOf" srcId="{9AFAFD22-EAF9-4D29-B6C1-9997356F4608}" destId="{61E5EB99-1EE1-470E-AD8A-C9DF2B998905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EE817749-B773-4C63-85E8-9E752DCD832B}" type="presOf" srcId="{D413ED19-C2CA-4DA6-B9A0-7A35C560CE03}" destId="{32EC395F-3458-41D6-AFE0-E1928A542F64}" srcOrd="0" destOrd="0" presId="urn:microsoft.com/office/officeart/2009/layout/CirclePictureHierarchy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39F34148-C350-4EF6-9C47-5180D078E6F2}" type="presOf" srcId="{F23F9330-D5E2-43EC-9920-36CFFB0A03DD}" destId="{96536A3E-1AB9-4720-AD92-7CC31F78A117}" srcOrd="0" destOrd="0" presId="urn:microsoft.com/office/officeart/2009/layout/CirclePictureHierarchy"/>
    <dgm:cxn modelId="{51613CBE-F0C8-4918-A084-1711935B69B1}" type="presOf" srcId="{0E2B0E44-7FD9-45FC-8D0C-690F8FEABFE1}" destId="{D63A24ED-1604-41FA-9C24-6365EA752E3E}" srcOrd="0" destOrd="0" presId="urn:microsoft.com/office/officeart/2009/layout/CirclePictureHierarchy"/>
    <dgm:cxn modelId="{2237AE36-D881-4B55-8999-6745044B0294}" type="presOf" srcId="{49006558-AA95-4135-80F3-02D4BD8C43B2}" destId="{EA3607EF-5901-45CE-83C0-7DA47FFB3FDB}" srcOrd="0" destOrd="0" presId="urn:microsoft.com/office/officeart/2009/layout/CirclePictureHierarchy"/>
    <dgm:cxn modelId="{66DA6921-A7E8-4F36-9BE6-69A01C03F22D}" type="presOf" srcId="{463C34F4-2D84-46E3-9D90-24AA49D5B285}" destId="{73387A1D-2043-4D16-BDB7-7FC213875391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7DE94B8F-06F7-49B2-84E6-1E259D4926F7}" type="presOf" srcId="{1C97292C-94FC-4847-8A78-004694AA64EF}" destId="{E19387BC-B8B9-41E9-B07E-BC0080C111C8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30E0E067-4432-4DA3-B170-BF0D0581911C}" type="presParOf" srcId="{BA17A1A6-5E66-4DBD-B51F-8CC7E13D593B}" destId="{9C68B7A4-3331-4DC6-A1CE-2E3C911256D6}" srcOrd="0" destOrd="0" presId="urn:microsoft.com/office/officeart/2009/layout/CirclePictureHierarchy"/>
    <dgm:cxn modelId="{F86D79D0-D9EC-43D5-B223-0B117357A472}" type="presParOf" srcId="{9C68B7A4-3331-4DC6-A1CE-2E3C911256D6}" destId="{7CBD3563-8D6B-4B29-BD4E-192D1E23CD90}" srcOrd="0" destOrd="0" presId="urn:microsoft.com/office/officeart/2009/layout/CirclePictureHierarchy"/>
    <dgm:cxn modelId="{1B5DBA29-7FC7-4A88-BCFC-41061470F9EB}" type="presParOf" srcId="{7CBD3563-8D6B-4B29-BD4E-192D1E23CD90}" destId="{E6ADE76F-7D37-400F-BCB9-E8653D90BEF2}" srcOrd="0" destOrd="0" presId="urn:microsoft.com/office/officeart/2009/layout/CirclePictureHierarchy"/>
    <dgm:cxn modelId="{D7B96FCD-6E08-4919-8EB5-BD536E95FA63}" type="presParOf" srcId="{7CBD3563-8D6B-4B29-BD4E-192D1E23CD90}" destId="{0D6D41EF-69CD-4AA1-8EF8-C22C03F0DF99}" srcOrd="1" destOrd="0" presId="urn:microsoft.com/office/officeart/2009/layout/CirclePictureHierarchy"/>
    <dgm:cxn modelId="{583ADFB2-AB20-4305-A144-200E035659AA}" type="presParOf" srcId="{9C68B7A4-3331-4DC6-A1CE-2E3C911256D6}" destId="{271F5309-DC72-4C3E-B553-1C9D73CE639E}" srcOrd="1" destOrd="0" presId="urn:microsoft.com/office/officeart/2009/layout/CirclePictureHierarchy"/>
    <dgm:cxn modelId="{93C2C682-60DF-46FD-862C-AE565244CD69}" type="presParOf" srcId="{271F5309-DC72-4C3E-B553-1C9D73CE639E}" destId="{C77B6389-9446-4D1A-902B-C5BD221193E0}" srcOrd="0" destOrd="0" presId="urn:microsoft.com/office/officeart/2009/layout/CirclePictureHierarchy"/>
    <dgm:cxn modelId="{0F0B3352-DC27-4804-B9A5-6042FAC9EE40}" type="presParOf" srcId="{271F5309-DC72-4C3E-B553-1C9D73CE639E}" destId="{B2597B1E-3522-4A83-9C56-62AA710850DE}" srcOrd="1" destOrd="0" presId="urn:microsoft.com/office/officeart/2009/layout/CirclePictureHierarchy"/>
    <dgm:cxn modelId="{DE18A8E6-0F3A-42DB-9A17-D494B3A41CE3}" type="presParOf" srcId="{B2597B1E-3522-4A83-9C56-62AA710850DE}" destId="{D578F300-CD33-4466-AB2E-CB4A6F243A69}" srcOrd="0" destOrd="0" presId="urn:microsoft.com/office/officeart/2009/layout/CirclePictureHierarchy"/>
    <dgm:cxn modelId="{23840ACA-AF26-4825-8007-E3620B34FA1B}" type="presParOf" srcId="{D578F300-CD33-4466-AB2E-CB4A6F243A69}" destId="{E60F85D2-27E5-4566-8DC5-39468B1C55A2}" srcOrd="0" destOrd="0" presId="urn:microsoft.com/office/officeart/2009/layout/CirclePictureHierarchy"/>
    <dgm:cxn modelId="{45AAC786-156C-4071-BF74-0A35BED50CF5}" type="presParOf" srcId="{D578F300-CD33-4466-AB2E-CB4A6F243A69}" destId="{904C5BE6-ECE8-46E6-8A00-71B0D33AE917}" srcOrd="1" destOrd="0" presId="urn:microsoft.com/office/officeart/2009/layout/CirclePictureHierarchy"/>
    <dgm:cxn modelId="{5903374A-3B0C-4F1A-BD43-DF7DE7127015}" type="presParOf" srcId="{B2597B1E-3522-4A83-9C56-62AA710850DE}" destId="{E618957B-9060-43B5-8C32-3CB653D1A9F0}" srcOrd="1" destOrd="0" presId="urn:microsoft.com/office/officeart/2009/layout/CirclePictureHierarchy"/>
    <dgm:cxn modelId="{96BC3C57-0B12-4C17-9976-AB7B7D333397}" type="presParOf" srcId="{E618957B-9060-43B5-8C32-3CB653D1A9F0}" destId="{92AC4F8F-A9C6-4B53-9629-84BBB18912E3}" srcOrd="0" destOrd="0" presId="urn:microsoft.com/office/officeart/2009/layout/CirclePictureHierarchy"/>
    <dgm:cxn modelId="{5BFC6E1F-534A-415B-93F1-13EF71CE4EDA}" type="presParOf" srcId="{E618957B-9060-43B5-8C32-3CB653D1A9F0}" destId="{1CA5B84F-229E-4542-87E4-14FFBC41BDF3}" srcOrd="1" destOrd="0" presId="urn:microsoft.com/office/officeart/2009/layout/CirclePictureHierarchy"/>
    <dgm:cxn modelId="{BF8AA757-13A6-4BBB-867E-4D842BDCDCA8}" type="presParOf" srcId="{1CA5B84F-229E-4542-87E4-14FFBC41BDF3}" destId="{6B9CC2D6-2642-4C1E-9E60-28108314918F}" srcOrd="0" destOrd="0" presId="urn:microsoft.com/office/officeart/2009/layout/CirclePictureHierarchy"/>
    <dgm:cxn modelId="{9A4D9008-1075-4ACF-B281-52F5551C2619}" type="presParOf" srcId="{6B9CC2D6-2642-4C1E-9E60-28108314918F}" destId="{5332C88E-F192-4062-ABB8-56CBFF31A912}" srcOrd="0" destOrd="0" presId="urn:microsoft.com/office/officeart/2009/layout/CirclePictureHierarchy"/>
    <dgm:cxn modelId="{9EBA13DA-91B2-4761-BA81-7D6B26488028}" type="presParOf" srcId="{6B9CC2D6-2642-4C1E-9E60-28108314918F}" destId="{FF99AEF1-DD67-4001-98BC-D55C76D8485C}" srcOrd="1" destOrd="0" presId="urn:microsoft.com/office/officeart/2009/layout/CirclePictureHierarchy"/>
    <dgm:cxn modelId="{E3D705E3-E78F-42A5-85D2-07D5A2CAB163}" type="presParOf" srcId="{1CA5B84F-229E-4542-87E4-14FFBC41BDF3}" destId="{BCE8FC1A-89FA-4615-A047-75ED2121B53B}" srcOrd="1" destOrd="0" presId="urn:microsoft.com/office/officeart/2009/layout/CirclePictureHierarchy"/>
    <dgm:cxn modelId="{5476C376-7A61-4C86-A7DE-CC4E4F1A42E1}" type="presParOf" srcId="{BCE8FC1A-89FA-4615-A047-75ED2121B53B}" destId="{23CAEF7E-E36C-4294-AB96-3B66238648C9}" srcOrd="0" destOrd="0" presId="urn:microsoft.com/office/officeart/2009/layout/CirclePictureHierarchy"/>
    <dgm:cxn modelId="{9953515E-7721-4199-B86E-ABD524DB2227}" type="presParOf" srcId="{BCE8FC1A-89FA-4615-A047-75ED2121B53B}" destId="{F843AD34-263A-490D-9AB7-BB793655D4EC}" srcOrd="1" destOrd="0" presId="urn:microsoft.com/office/officeart/2009/layout/CirclePictureHierarchy"/>
    <dgm:cxn modelId="{EED8C74E-C43A-48FC-80FE-F554AF417D7C}" type="presParOf" srcId="{F843AD34-263A-490D-9AB7-BB793655D4EC}" destId="{0197A140-3399-4184-9B61-D81E338623E0}" srcOrd="0" destOrd="0" presId="urn:microsoft.com/office/officeart/2009/layout/CirclePictureHierarchy"/>
    <dgm:cxn modelId="{ADCA6CA1-8BD6-4F89-A75C-4DB0CE78D588}" type="presParOf" srcId="{0197A140-3399-4184-9B61-D81E338623E0}" destId="{93402908-78EC-4361-A43E-0542F0578505}" srcOrd="0" destOrd="0" presId="urn:microsoft.com/office/officeart/2009/layout/CirclePictureHierarchy"/>
    <dgm:cxn modelId="{23840112-AB1C-46EF-8D6C-406A9AE58911}" type="presParOf" srcId="{0197A140-3399-4184-9B61-D81E338623E0}" destId="{FC7ED1C6-2004-44BE-AF46-5B8FA387ECD5}" srcOrd="1" destOrd="0" presId="urn:microsoft.com/office/officeart/2009/layout/CirclePictureHierarchy"/>
    <dgm:cxn modelId="{0820C50C-DECA-49CA-8432-AA340B9DF1EA}" type="presParOf" srcId="{F843AD34-263A-490D-9AB7-BB793655D4EC}" destId="{DF2EA749-5A41-4CEE-8D31-588B98BA5023}" srcOrd="1" destOrd="0" presId="urn:microsoft.com/office/officeart/2009/layout/CirclePictureHierarchy"/>
    <dgm:cxn modelId="{1F47B17E-4BB0-451F-9D99-8E70B56E554C}" type="presParOf" srcId="{DF2EA749-5A41-4CEE-8D31-588B98BA5023}" destId="{6314B4DE-8F62-498A-BE7B-6B08C3663C7A}" srcOrd="0" destOrd="0" presId="urn:microsoft.com/office/officeart/2009/layout/CirclePictureHierarchy"/>
    <dgm:cxn modelId="{91D09047-651B-4C90-94DE-EAE7C03CB42F}" type="presParOf" srcId="{DF2EA749-5A41-4CEE-8D31-588B98BA5023}" destId="{0BF9C6F9-2841-4698-A2AC-1C76DE79247A}" srcOrd="1" destOrd="0" presId="urn:microsoft.com/office/officeart/2009/layout/CirclePictureHierarchy"/>
    <dgm:cxn modelId="{762BBB8A-88F2-4179-8589-1D706E9185B6}" type="presParOf" srcId="{0BF9C6F9-2841-4698-A2AC-1C76DE79247A}" destId="{3E5AF8EE-391A-4D31-9A54-EC0C4FDD8508}" srcOrd="0" destOrd="0" presId="urn:microsoft.com/office/officeart/2009/layout/CirclePictureHierarchy"/>
    <dgm:cxn modelId="{A9BCE713-9728-4DFA-9F3D-36A15713059A}" type="presParOf" srcId="{3E5AF8EE-391A-4D31-9A54-EC0C4FDD8508}" destId="{C278DCD6-9CF8-43A9-A4EF-823F615DDD82}" srcOrd="0" destOrd="0" presId="urn:microsoft.com/office/officeart/2009/layout/CirclePictureHierarchy"/>
    <dgm:cxn modelId="{257905CF-3AFB-40DB-B9A8-9C8D31BEBEDF}" type="presParOf" srcId="{3E5AF8EE-391A-4D31-9A54-EC0C4FDD8508}" destId="{795E1404-0D91-483C-8628-6FDCDF052835}" srcOrd="1" destOrd="0" presId="urn:microsoft.com/office/officeart/2009/layout/CirclePictureHierarchy"/>
    <dgm:cxn modelId="{33ACC6B0-BF1B-4AFF-9489-594437F9F23B}" type="presParOf" srcId="{0BF9C6F9-2841-4698-A2AC-1C76DE79247A}" destId="{0C32BDAD-A299-4FF2-B74C-837B56E38EC7}" srcOrd="1" destOrd="0" presId="urn:microsoft.com/office/officeart/2009/layout/CirclePictureHierarchy"/>
    <dgm:cxn modelId="{B9A17465-18B5-4FC6-81CE-676CAF7305D4}" type="presParOf" srcId="{DF2EA749-5A41-4CEE-8D31-588B98BA5023}" destId="{61E5EB99-1EE1-470E-AD8A-C9DF2B998905}" srcOrd="2" destOrd="0" presId="urn:microsoft.com/office/officeart/2009/layout/CirclePictureHierarchy"/>
    <dgm:cxn modelId="{02BED891-478D-4E40-B2C9-4ABC0A816DAD}" type="presParOf" srcId="{DF2EA749-5A41-4CEE-8D31-588B98BA5023}" destId="{4410C934-2FCB-48C3-8493-9306946809C7}" srcOrd="3" destOrd="0" presId="urn:microsoft.com/office/officeart/2009/layout/CirclePictureHierarchy"/>
    <dgm:cxn modelId="{F90D98BE-57A4-4609-A2BB-974F72C6B8E3}" type="presParOf" srcId="{4410C934-2FCB-48C3-8493-9306946809C7}" destId="{72DEB8C5-6339-412A-8624-8EEFE90540D1}" srcOrd="0" destOrd="0" presId="urn:microsoft.com/office/officeart/2009/layout/CirclePictureHierarchy"/>
    <dgm:cxn modelId="{435B9079-E34E-4558-85CF-8F982B94A277}" type="presParOf" srcId="{72DEB8C5-6339-412A-8624-8EEFE90540D1}" destId="{498025BF-6ABF-46AE-A9D3-94F843BAB040}" srcOrd="0" destOrd="0" presId="urn:microsoft.com/office/officeart/2009/layout/CirclePictureHierarchy"/>
    <dgm:cxn modelId="{AD0DA5B7-9C25-4A30-98B7-9ABC77C0F459}" type="presParOf" srcId="{72DEB8C5-6339-412A-8624-8EEFE90540D1}" destId="{89B1E28D-2C35-4CF3-917B-EEA4B65D5E8D}" srcOrd="1" destOrd="0" presId="urn:microsoft.com/office/officeart/2009/layout/CirclePictureHierarchy"/>
    <dgm:cxn modelId="{A1FABFF2-2C11-4669-B6AF-B8D0BBAF23D8}" type="presParOf" srcId="{4410C934-2FCB-48C3-8493-9306946809C7}" destId="{0B4E0ABC-78BD-409B-AAC8-7AD7A78449F7}" srcOrd="1" destOrd="0" presId="urn:microsoft.com/office/officeart/2009/layout/CirclePictureHierarchy"/>
    <dgm:cxn modelId="{E9529265-4016-4785-A92C-036F7DF88405}" type="presParOf" srcId="{BCE8FC1A-89FA-4615-A047-75ED2121B53B}" destId="{4E858FEC-8EAD-4F57-9EA8-B87E6867E323}" srcOrd="2" destOrd="0" presId="urn:microsoft.com/office/officeart/2009/layout/CirclePictureHierarchy"/>
    <dgm:cxn modelId="{DC65E426-6784-4C05-A773-60A615CF1B55}" type="presParOf" srcId="{BCE8FC1A-89FA-4615-A047-75ED2121B53B}" destId="{F355E8F0-E937-44A5-BED0-FD3020D23E04}" srcOrd="3" destOrd="0" presId="urn:microsoft.com/office/officeart/2009/layout/CirclePictureHierarchy"/>
    <dgm:cxn modelId="{47834F43-9861-413D-A7A7-7FAF562F57D3}" type="presParOf" srcId="{F355E8F0-E937-44A5-BED0-FD3020D23E04}" destId="{D47F8278-7044-4DBE-8C84-D473F4F2F6E0}" srcOrd="0" destOrd="0" presId="urn:microsoft.com/office/officeart/2009/layout/CirclePictureHierarchy"/>
    <dgm:cxn modelId="{E1FE3E91-2602-464B-B27D-F1E2E1DF473A}" type="presParOf" srcId="{D47F8278-7044-4DBE-8C84-D473F4F2F6E0}" destId="{9F85A434-9F8A-4CA3-BFC8-818212460F17}" srcOrd="0" destOrd="0" presId="urn:microsoft.com/office/officeart/2009/layout/CirclePictureHierarchy"/>
    <dgm:cxn modelId="{BE38F1BA-9112-40BE-8C7E-02CBC4D8CAAB}" type="presParOf" srcId="{D47F8278-7044-4DBE-8C84-D473F4F2F6E0}" destId="{D51447AD-B293-4007-9FA0-93843EE6AE03}" srcOrd="1" destOrd="0" presId="urn:microsoft.com/office/officeart/2009/layout/CirclePictureHierarchy"/>
    <dgm:cxn modelId="{4748B1A0-5A95-44BA-B8E4-A6406BEBC775}" type="presParOf" srcId="{F355E8F0-E937-44A5-BED0-FD3020D23E04}" destId="{5388D736-493F-4EED-B9A5-B3959140B906}" srcOrd="1" destOrd="0" presId="urn:microsoft.com/office/officeart/2009/layout/CirclePictureHierarchy"/>
    <dgm:cxn modelId="{833D5261-61EA-46A3-8C26-7051683ED83F}" type="presParOf" srcId="{5388D736-493F-4EED-B9A5-B3959140B906}" destId="{FDE145C8-5501-4C05-8AEE-1573D9595960}" srcOrd="0" destOrd="0" presId="urn:microsoft.com/office/officeart/2009/layout/CirclePictureHierarchy"/>
    <dgm:cxn modelId="{B6F30D56-C25E-4A1E-9F08-0CC7807E33EB}" type="presParOf" srcId="{5388D736-493F-4EED-B9A5-B3959140B906}" destId="{DB4C3C7E-C61A-4A51-89EA-D562926A61F1}" srcOrd="1" destOrd="0" presId="urn:microsoft.com/office/officeart/2009/layout/CirclePictureHierarchy"/>
    <dgm:cxn modelId="{AF16153B-6E76-4655-B42A-8E24DA125969}" type="presParOf" srcId="{DB4C3C7E-C61A-4A51-89EA-D562926A61F1}" destId="{4FD2E1BF-0218-43D0-A735-54622A40442E}" srcOrd="0" destOrd="0" presId="urn:microsoft.com/office/officeart/2009/layout/CirclePictureHierarchy"/>
    <dgm:cxn modelId="{BCD518F7-21AA-424E-BC39-828C1E3A208E}" type="presParOf" srcId="{4FD2E1BF-0218-43D0-A735-54622A40442E}" destId="{DC04849A-CB7B-47DE-8FE9-21839BD0FB0F}" srcOrd="0" destOrd="0" presId="urn:microsoft.com/office/officeart/2009/layout/CirclePictureHierarchy"/>
    <dgm:cxn modelId="{897FD874-F83B-43C1-A8EC-9D4D82416CA6}" type="presParOf" srcId="{4FD2E1BF-0218-43D0-A735-54622A40442E}" destId="{706C4909-CC5D-408E-876E-0F32AF2A8957}" srcOrd="1" destOrd="0" presId="urn:microsoft.com/office/officeart/2009/layout/CirclePictureHierarchy"/>
    <dgm:cxn modelId="{023F3A3A-16B4-4DC1-836C-CFC1D4F4B559}" type="presParOf" srcId="{DB4C3C7E-C61A-4A51-89EA-D562926A61F1}" destId="{4FF2FF55-6F16-4425-8B58-78627DFD9C80}" srcOrd="1" destOrd="0" presId="urn:microsoft.com/office/officeart/2009/layout/CirclePictureHierarchy"/>
    <dgm:cxn modelId="{5E3CCEE7-D5A7-4B16-A29C-2EFAE6B0F4FD}" type="presParOf" srcId="{5388D736-493F-4EED-B9A5-B3959140B906}" destId="{1AFA1DFA-94C0-4AC4-B5CA-8EBD0CD8536C}" srcOrd="2" destOrd="0" presId="urn:microsoft.com/office/officeart/2009/layout/CirclePictureHierarchy"/>
    <dgm:cxn modelId="{CA888E05-2A2F-4FC5-89CD-CD099DFD45D7}" type="presParOf" srcId="{5388D736-493F-4EED-B9A5-B3959140B906}" destId="{5A4CE3EC-6D0E-4D89-88D8-BF79C15B55B2}" srcOrd="3" destOrd="0" presId="urn:microsoft.com/office/officeart/2009/layout/CirclePictureHierarchy"/>
    <dgm:cxn modelId="{24163520-6F3E-40AD-AC94-11258E344006}" type="presParOf" srcId="{5A4CE3EC-6D0E-4D89-88D8-BF79C15B55B2}" destId="{E7FE5CEB-FF53-47A8-BC66-13DA4ED67A6A}" srcOrd="0" destOrd="0" presId="urn:microsoft.com/office/officeart/2009/layout/CirclePictureHierarchy"/>
    <dgm:cxn modelId="{01F46FF2-93E8-405E-A477-02D0B38428AB}" type="presParOf" srcId="{E7FE5CEB-FF53-47A8-BC66-13DA4ED67A6A}" destId="{2800E808-926B-4F3A-9BB2-3CC336776EF7}" srcOrd="0" destOrd="0" presId="urn:microsoft.com/office/officeart/2009/layout/CirclePictureHierarchy"/>
    <dgm:cxn modelId="{9BE91A0B-6F9B-4DC5-A292-10A019C197A5}" type="presParOf" srcId="{E7FE5CEB-FF53-47A8-BC66-13DA4ED67A6A}" destId="{960D0F08-AF1D-45DD-BBAB-0053AECD547D}" srcOrd="1" destOrd="0" presId="urn:microsoft.com/office/officeart/2009/layout/CirclePictureHierarchy"/>
    <dgm:cxn modelId="{11E27555-22CB-4CF9-BB8A-43CE99BD7335}" type="presParOf" srcId="{5A4CE3EC-6D0E-4D89-88D8-BF79C15B55B2}" destId="{96E2564A-657C-4754-BDF3-D0500DBF80D0}" srcOrd="1" destOrd="0" presId="urn:microsoft.com/office/officeart/2009/layout/CirclePictureHierarchy"/>
    <dgm:cxn modelId="{B0968AFD-E8E4-4AA9-BA00-CF0EF2CA2500}" type="presParOf" srcId="{E618957B-9060-43B5-8C32-3CB653D1A9F0}" destId="{B92AFA27-AE1A-49FB-8CC8-EA5E758C72F3}" srcOrd="2" destOrd="0" presId="urn:microsoft.com/office/officeart/2009/layout/CirclePictureHierarchy"/>
    <dgm:cxn modelId="{B0A6B627-D1AE-4B02-AB30-14282633EAD8}" type="presParOf" srcId="{E618957B-9060-43B5-8C32-3CB653D1A9F0}" destId="{F082859B-8760-4948-BF0A-0E20D67B5F7A}" srcOrd="3" destOrd="0" presId="urn:microsoft.com/office/officeart/2009/layout/CirclePictureHierarchy"/>
    <dgm:cxn modelId="{D7437FD5-D2A6-4486-851E-B2814190646D}" type="presParOf" srcId="{F082859B-8760-4948-BF0A-0E20D67B5F7A}" destId="{7B9A964B-52F1-4B13-8F52-0DE1BB16DC08}" srcOrd="0" destOrd="0" presId="urn:microsoft.com/office/officeart/2009/layout/CirclePictureHierarchy"/>
    <dgm:cxn modelId="{434BCF32-3BAA-4173-BBAA-E4EAF0B4A3D1}" type="presParOf" srcId="{7B9A964B-52F1-4B13-8F52-0DE1BB16DC08}" destId="{F788596D-C2AA-406F-8FB7-A349DCC7E72D}" srcOrd="0" destOrd="0" presId="urn:microsoft.com/office/officeart/2009/layout/CirclePictureHierarchy"/>
    <dgm:cxn modelId="{F82CB057-D8E2-4A9B-954B-EED30297846A}" type="presParOf" srcId="{7B9A964B-52F1-4B13-8F52-0DE1BB16DC08}" destId="{32EC395F-3458-41D6-AFE0-E1928A542F64}" srcOrd="1" destOrd="0" presId="urn:microsoft.com/office/officeart/2009/layout/CirclePictureHierarchy"/>
    <dgm:cxn modelId="{5FE85E7D-499D-4EEF-9AE2-3ACE641B93C7}" type="presParOf" srcId="{F082859B-8760-4948-BF0A-0E20D67B5F7A}" destId="{9BCFEE7A-4558-4136-B322-309C1F6E534F}" srcOrd="1" destOrd="0" presId="urn:microsoft.com/office/officeart/2009/layout/CirclePictureHierarchy"/>
    <dgm:cxn modelId="{DB340161-45AE-434A-9A23-1DE50986CE44}" type="presParOf" srcId="{9BCFEE7A-4558-4136-B322-309C1F6E534F}" destId="{CCAD29B0-E769-4709-817B-471075EAB078}" srcOrd="0" destOrd="0" presId="urn:microsoft.com/office/officeart/2009/layout/CirclePictureHierarchy"/>
    <dgm:cxn modelId="{567FDB09-2AF4-4B68-98CF-3CEBB8BE7C23}" type="presParOf" srcId="{9BCFEE7A-4558-4136-B322-309C1F6E534F}" destId="{E680AC99-4CD7-468B-BB3C-080AE125D926}" srcOrd="1" destOrd="0" presId="urn:microsoft.com/office/officeart/2009/layout/CirclePictureHierarchy"/>
    <dgm:cxn modelId="{F75775E7-B85D-4E0B-9C32-71D821057645}" type="presParOf" srcId="{E680AC99-4CD7-468B-BB3C-080AE125D926}" destId="{B514C75B-F45F-4062-9B02-071A088463B4}" srcOrd="0" destOrd="0" presId="urn:microsoft.com/office/officeart/2009/layout/CirclePictureHierarchy"/>
    <dgm:cxn modelId="{E705B380-E634-45A1-9219-4B0586795C6C}" type="presParOf" srcId="{B514C75B-F45F-4062-9B02-071A088463B4}" destId="{C52F1E19-9E8A-4885-83E7-6A499DF913D1}" srcOrd="0" destOrd="0" presId="urn:microsoft.com/office/officeart/2009/layout/CirclePictureHierarchy"/>
    <dgm:cxn modelId="{13FFF005-2C16-4331-8A38-79168BC14F7E}" type="presParOf" srcId="{B514C75B-F45F-4062-9B02-071A088463B4}" destId="{8D5B6F23-42C4-4156-A7ED-1C078C96DA89}" srcOrd="1" destOrd="0" presId="urn:microsoft.com/office/officeart/2009/layout/CirclePictureHierarchy"/>
    <dgm:cxn modelId="{65D3FE03-5620-4784-9360-2E204A1B7447}" type="presParOf" srcId="{E680AC99-4CD7-468B-BB3C-080AE125D926}" destId="{DDC72060-D4FF-4D31-B1B1-CA0D8A7DADB8}" srcOrd="1" destOrd="0" presId="urn:microsoft.com/office/officeart/2009/layout/CirclePictureHierarchy"/>
    <dgm:cxn modelId="{4F008B7F-7FA3-42FD-91A3-D2E73339CAC5}" type="presParOf" srcId="{DDC72060-D4FF-4D31-B1B1-CA0D8A7DADB8}" destId="{2599F189-860B-4EAF-8872-5E39F16F3145}" srcOrd="0" destOrd="0" presId="urn:microsoft.com/office/officeart/2009/layout/CirclePictureHierarchy"/>
    <dgm:cxn modelId="{DE88720B-29EB-4E56-AD1A-5CE38433A04B}" type="presParOf" srcId="{DDC72060-D4FF-4D31-B1B1-CA0D8A7DADB8}" destId="{71CF51A0-D439-424D-89A1-044ABBC3F967}" srcOrd="1" destOrd="0" presId="urn:microsoft.com/office/officeart/2009/layout/CirclePictureHierarchy"/>
    <dgm:cxn modelId="{BCC4EC0C-FC6D-4290-9497-66C9EA27E554}" type="presParOf" srcId="{71CF51A0-D439-424D-89A1-044ABBC3F967}" destId="{46CC0DEE-3B24-4409-A252-ACEBB130180C}" srcOrd="0" destOrd="0" presId="urn:microsoft.com/office/officeart/2009/layout/CirclePictureHierarchy"/>
    <dgm:cxn modelId="{F92D6C09-167E-43A5-826A-93D7AFD52113}" type="presParOf" srcId="{46CC0DEE-3B24-4409-A252-ACEBB130180C}" destId="{AFD46D42-39DC-4377-998B-E8CE61CCBB90}" srcOrd="0" destOrd="0" presId="urn:microsoft.com/office/officeart/2009/layout/CirclePictureHierarchy"/>
    <dgm:cxn modelId="{5806EE71-7039-4CCF-BB1C-88E8209BCC6F}" type="presParOf" srcId="{46CC0DEE-3B24-4409-A252-ACEBB130180C}" destId="{1C6C0608-21BE-421F-AE5F-C5BD7EE4E7A9}" srcOrd="1" destOrd="0" presId="urn:microsoft.com/office/officeart/2009/layout/CirclePictureHierarchy"/>
    <dgm:cxn modelId="{80F2FF6D-5125-4E8D-A24E-8E8F47C93EDD}" type="presParOf" srcId="{71CF51A0-D439-424D-89A1-044ABBC3F967}" destId="{794D9E3A-87FA-44B2-845C-E29ABA6F65DC}" srcOrd="1" destOrd="0" presId="urn:microsoft.com/office/officeart/2009/layout/CirclePictureHierarchy"/>
    <dgm:cxn modelId="{7B1B502E-D24B-468D-A6B0-E80926EE2A13}" type="presParOf" srcId="{DDC72060-D4FF-4D31-B1B1-CA0D8A7DADB8}" destId="{215E4794-C47B-4B8D-8DB2-F7285D893B5F}" srcOrd="2" destOrd="0" presId="urn:microsoft.com/office/officeart/2009/layout/CirclePictureHierarchy"/>
    <dgm:cxn modelId="{2F25BCB1-681B-4B48-B14F-B08AFB45A32D}" type="presParOf" srcId="{DDC72060-D4FF-4D31-B1B1-CA0D8A7DADB8}" destId="{C96470E3-0A45-4EC4-9B2A-4C77A0037590}" srcOrd="3" destOrd="0" presId="urn:microsoft.com/office/officeart/2009/layout/CirclePictureHierarchy"/>
    <dgm:cxn modelId="{4FB05CD7-F044-433B-92D9-FA922F137856}" type="presParOf" srcId="{C96470E3-0A45-4EC4-9B2A-4C77A0037590}" destId="{0C8FF6FF-E6CD-436B-88F4-8566F19B9A62}" srcOrd="0" destOrd="0" presId="urn:microsoft.com/office/officeart/2009/layout/CirclePictureHierarchy"/>
    <dgm:cxn modelId="{533CDA84-625D-4008-8DF9-0FFB47C819E6}" type="presParOf" srcId="{0C8FF6FF-E6CD-436B-88F4-8566F19B9A62}" destId="{7F48374E-A364-4849-BF88-19534CE7E65B}" srcOrd="0" destOrd="0" presId="urn:microsoft.com/office/officeart/2009/layout/CirclePictureHierarchy"/>
    <dgm:cxn modelId="{CFDD836F-B793-4E44-892D-A00B26014CD5}" type="presParOf" srcId="{0C8FF6FF-E6CD-436B-88F4-8566F19B9A62}" destId="{68FB6A0F-F29B-4CA8-917A-E004201E4639}" srcOrd="1" destOrd="0" presId="urn:microsoft.com/office/officeart/2009/layout/CirclePictureHierarchy"/>
    <dgm:cxn modelId="{8880A639-3F1E-40B2-9C98-018A15676567}" type="presParOf" srcId="{C96470E3-0A45-4EC4-9B2A-4C77A0037590}" destId="{38CCC8DC-C25E-4B95-A9FD-80CEF3E274CA}" srcOrd="1" destOrd="0" presId="urn:microsoft.com/office/officeart/2009/layout/CirclePictureHierarchy"/>
    <dgm:cxn modelId="{94B4FEDB-0602-4BEF-B11B-664ADD172ED0}" type="presParOf" srcId="{9BCFEE7A-4558-4136-B322-309C1F6E534F}" destId="{DD1B62F2-B731-4AB1-A966-F866B1897AD3}" srcOrd="2" destOrd="0" presId="urn:microsoft.com/office/officeart/2009/layout/CirclePictureHierarchy"/>
    <dgm:cxn modelId="{6CC39AB7-0E74-491C-9287-41D92F509855}" type="presParOf" srcId="{9BCFEE7A-4558-4136-B322-309C1F6E534F}" destId="{A468234E-D48A-4E43-9274-6E3780FB9F30}" srcOrd="3" destOrd="0" presId="urn:microsoft.com/office/officeart/2009/layout/CirclePictureHierarchy"/>
    <dgm:cxn modelId="{E732D0C5-F028-42A2-A3A4-7F1F8ADDD321}" type="presParOf" srcId="{A468234E-D48A-4E43-9274-6E3780FB9F30}" destId="{F3D17D45-63D4-431F-B421-3BC8336216DF}" srcOrd="0" destOrd="0" presId="urn:microsoft.com/office/officeart/2009/layout/CirclePictureHierarchy"/>
    <dgm:cxn modelId="{30E9A192-026B-4F93-828C-91E1A5B09611}" type="presParOf" srcId="{F3D17D45-63D4-431F-B421-3BC8336216DF}" destId="{5D2889D2-CC42-4856-A994-7B179D61C856}" srcOrd="0" destOrd="0" presId="urn:microsoft.com/office/officeart/2009/layout/CirclePictureHierarchy"/>
    <dgm:cxn modelId="{4E525075-628E-4025-A2FE-40345304629D}" type="presParOf" srcId="{F3D17D45-63D4-431F-B421-3BC8336216DF}" destId="{73C9A4AF-FBC7-46B6-A376-B545AAA98359}" srcOrd="1" destOrd="0" presId="urn:microsoft.com/office/officeart/2009/layout/CirclePictureHierarchy"/>
    <dgm:cxn modelId="{AC9801AA-D08E-402D-BBFF-A901FD64F10C}" type="presParOf" srcId="{A468234E-D48A-4E43-9274-6E3780FB9F30}" destId="{94E2DEE1-D2B4-41BB-988A-4438767AE51F}" srcOrd="1" destOrd="0" presId="urn:microsoft.com/office/officeart/2009/layout/CirclePictureHierarchy"/>
    <dgm:cxn modelId="{482DAA3D-18B7-4438-9A5D-68C771EC3F57}" type="presParOf" srcId="{94E2DEE1-D2B4-41BB-988A-4438767AE51F}" destId="{E93E3D9F-9201-4B90-90FB-66623D8819CD}" srcOrd="0" destOrd="0" presId="urn:microsoft.com/office/officeart/2009/layout/CirclePictureHierarchy"/>
    <dgm:cxn modelId="{5870C52D-6925-42E9-9837-96BCAA121666}" type="presParOf" srcId="{94E2DEE1-D2B4-41BB-988A-4438767AE51F}" destId="{FFAC0EBA-641D-469C-AB99-F2E7D3E57975}" srcOrd="1" destOrd="0" presId="urn:microsoft.com/office/officeart/2009/layout/CirclePictureHierarchy"/>
    <dgm:cxn modelId="{D8C9CFED-CADC-4CAA-8632-1C28E1D765ED}" type="presParOf" srcId="{FFAC0EBA-641D-469C-AB99-F2E7D3E57975}" destId="{D4B8116F-2CEB-4473-8CD8-2F9EED8CD50D}" srcOrd="0" destOrd="0" presId="urn:microsoft.com/office/officeart/2009/layout/CirclePictureHierarchy"/>
    <dgm:cxn modelId="{9EE83529-4031-422A-AE8D-005E7B782F8B}" type="presParOf" srcId="{D4B8116F-2CEB-4473-8CD8-2F9EED8CD50D}" destId="{91AAAB58-17E3-409B-9832-20B05A356EB1}" srcOrd="0" destOrd="0" presId="urn:microsoft.com/office/officeart/2009/layout/CirclePictureHierarchy"/>
    <dgm:cxn modelId="{17862468-880B-47EB-9D59-3AD2C13FE8F8}" type="presParOf" srcId="{D4B8116F-2CEB-4473-8CD8-2F9EED8CD50D}" destId="{73387A1D-2043-4D16-BDB7-7FC213875391}" srcOrd="1" destOrd="0" presId="urn:microsoft.com/office/officeart/2009/layout/CirclePictureHierarchy"/>
    <dgm:cxn modelId="{BA1D908B-A535-4F2E-894C-9CE5A155B7CD}" type="presParOf" srcId="{FFAC0EBA-641D-469C-AB99-F2E7D3E57975}" destId="{62E29B6D-F539-407E-9F85-28376A52E385}" srcOrd="1" destOrd="0" presId="urn:microsoft.com/office/officeart/2009/layout/CirclePictureHierarchy"/>
    <dgm:cxn modelId="{1EBDE190-3BDB-495F-9C2D-B3A2354B0398}" type="presParOf" srcId="{94E2DEE1-D2B4-41BB-988A-4438767AE51F}" destId="{D506F375-1991-428C-ACC6-6C520765ACBA}" srcOrd="2" destOrd="0" presId="urn:microsoft.com/office/officeart/2009/layout/CirclePictureHierarchy"/>
    <dgm:cxn modelId="{B06A31B1-F8AC-4526-BCC4-B285BCB63645}" type="presParOf" srcId="{94E2DEE1-D2B4-41BB-988A-4438767AE51F}" destId="{09751A5D-E641-4B71-A114-E053F86C523D}" srcOrd="3" destOrd="0" presId="urn:microsoft.com/office/officeart/2009/layout/CirclePictureHierarchy"/>
    <dgm:cxn modelId="{565DAED4-9316-4FB2-BB48-3BA5E2C34F9A}" type="presParOf" srcId="{09751A5D-E641-4B71-A114-E053F86C523D}" destId="{BFF461EA-DADA-4E29-95E9-64AC4A11F843}" srcOrd="0" destOrd="0" presId="urn:microsoft.com/office/officeart/2009/layout/CirclePictureHierarchy"/>
    <dgm:cxn modelId="{1B37BECF-50D1-4CE8-A246-CE2A80C40055}" type="presParOf" srcId="{BFF461EA-DADA-4E29-95E9-64AC4A11F843}" destId="{BDA5F099-8875-4A8D-BC32-C8D8577E71F1}" srcOrd="0" destOrd="0" presId="urn:microsoft.com/office/officeart/2009/layout/CirclePictureHierarchy"/>
    <dgm:cxn modelId="{98ECEFEB-6BC0-44EA-8549-B77A95D2992B}" type="presParOf" srcId="{BFF461EA-DADA-4E29-95E9-64AC4A11F843}" destId="{96536A3E-1AB9-4720-AD92-7CC31F78A117}" srcOrd="1" destOrd="0" presId="urn:microsoft.com/office/officeart/2009/layout/CirclePictureHierarchy"/>
    <dgm:cxn modelId="{5EC6182E-78E4-402E-A9E4-B439F2109DD8}" type="presParOf" srcId="{09751A5D-E641-4B71-A114-E053F86C523D}" destId="{68C59E84-16D9-4F31-ADB7-704B294DE016}" srcOrd="1" destOrd="0" presId="urn:microsoft.com/office/officeart/2009/layout/CirclePictureHierarchy"/>
    <dgm:cxn modelId="{CEF56D0F-FBA1-4615-9AB1-07F30AD2AA22}" type="presParOf" srcId="{271F5309-DC72-4C3E-B553-1C9D73CE639E}" destId="{74FF5EF3-0E90-435C-9CEF-4C0C7A5DF243}" srcOrd="2" destOrd="0" presId="urn:microsoft.com/office/officeart/2009/layout/CirclePictureHierarchy"/>
    <dgm:cxn modelId="{04A35BB1-6FE0-42D1-9BC7-B7A4560AEE95}" type="presParOf" srcId="{271F5309-DC72-4C3E-B553-1C9D73CE639E}" destId="{27CB282B-74EA-45EA-95BB-B4D31F8E0CC4}" srcOrd="3" destOrd="0" presId="urn:microsoft.com/office/officeart/2009/layout/CirclePictureHierarchy"/>
    <dgm:cxn modelId="{51A6C6D2-519A-4F6D-A04B-5A8218789267}" type="presParOf" srcId="{27CB282B-74EA-45EA-95BB-B4D31F8E0CC4}" destId="{B1789BFC-46F1-4ED2-A017-D31F5CC48772}" srcOrd="0" destOrd="0" presId="urn:microsoft.com/office/officeart/2009/layout/CirclePictureHierarchy"/>
    <dgm:cxn modelId="{DB062D8B-799F-404B-8003-6CE0173F99B5}" type="presParOf" srcId="{B1789BFC-46F1-4ED2-A017-D31F5CC48772}" destId="{AB826C1C-E918-4278-AC7E-7EEC6AC62EF7}" srcOrd="0" destOrd="0" presId="urn:microsoft.com/office/officeart/2009/layout/CirclePictureHierarchy"/>
    <dgm:cxn modelId="{93B1B124-E2C4-4927-BC70-BADD3C249BC5}" type="presParOf" srcId="{B1789BFC-46F1-4ED2-A017-D31F5CC48772}" destId="{CACB97F0-DC67-49BC-81EC-9B8F7D223B1D}" srcOrd="1" destOrd="0" presId="urn:microsoft.com/office/officeart/2009/layout/CirclePictureHierarchy"/>
    <dgm:cxn modelId="{D57855AE-BC53-4E37-A53B-A4B19A94BD8B}" type="presParOf" srcId="{27CB282B-74EA-45EA-95BB-B4D31F8E0CC4}" destId="{BB8B84A4-F17E-4320-B9FE-A52C47A1E68E}" srcOrd="1" destOrd="0" presId="urn:microsoft.com/office/officeart/2009/layout/CirclePictureHierarchy"/>
    <dgm:cxn modelId="{BADF9062-0773-452D-B03C-2E3444246B02}" type="presParOf" srcId="{BB8B84A4-F17E-4320-B9FE-A52C47A1E68E}" destId="{4298BBB7-5BE4-40E1-8595-6322B0578239}" srcOrd="0" destOrd="0" presId="urn:microsoft.com/office/officeart/2009/layout/CirclePictureHierarchy"/>
    <dgm:cxn modelId="{5E3B35F9-0922-4B5B-AB2C-43279D131E4D}" type="presParOf" srcId="{BB8B84A4-F17E-4320-B9FE-A52C47A1E68E}" destId="{7B310EE9-AEF1-4061-B1F6-39AFAC4ECDD9}" srcOrd="1" destOrd="0" presId="urn:microsoft.com/office/officeart/2009/layout/CirclePictureHierarchy"/>
    <dgm:cxn modelId="{E8B327DE-717C-4EEF-A184-54DC5BDDC967}" type="presParOf" srcId="{7B310EE9-AEF1-4061-B1F6-39AFAC4ECDD9}" destId="{600E4746-3D1F-4871-83D3-F7BB8715D2DB}" srcOrd="0" destOrd="0" presId="urn:microsoft.com/office/officeart/2009/layout/CirclePictureHierarchy"/>
    <dgm:cxn modelId="{54F4B74E-C8EA-4648-A2C2-C1E5E50A4757}" type="presParOf" srcId="{600E4746-3D1F-4871-83D3-F7BB8715D2DB}" destId="{D80B78BA-2DFD-40B4-8FB0-A2B210F176F7}" srcOrd="0" destOrd="0" presId="urn:microsoft.com/office/officeart/2009/layout/CirclePictureHierarchy"/>
    <dgm:cxn modelId="{D7F11000-EB80-4F6F-830F-1F3CE96D1E13}" type="presParOf" srcId="{600E4746-3D1F-4871-83D3-F7BB8715D2DB}" destId="{F4536506-CF41-4E20-9635-0137E868B3D3}" srcOrd="1" destOrd="0" presId="urn:microsoft.com/office/officeart/2009/layout/CirclePictureHierarchy"/>
    <dgm:cxn modelId="{B4B32291-7C8B-4C2D-B92A-DBA0BE75B302}" type="presParOf" srcId="{7B310EE9-AEF1-4061-B1F6-39AFAC4ECDD9}" destId="{438FB3F4-FD81-4A20-87DF-EEDFA0A14B42}" srcOrd="1" destOrd="0" presId="urn:microsoft.com/office/officeart/2009/layout/CirclePictureHierarchy"/>
    <dgm:cxn modelId="{5EFE197C-B58E-4216-8F5F-13ABA3C1DF2B}" type="presParOf" srcId="{438FB3F4-FD81-4A20-87DF-EEDFA0A14B42}" destId="{EB56EACB-0FC3-4A9B-87FC-6A374548C10B}" srcOrd="0" destOrd="0" presId="urn:microsoft.com/office/officeart/2009/layout/CirclePictureHierarchy"/>
    <dgm:cxn modelId="{2BC05EC0-B363-46F0-BC5F-33FA6B0C9F44}" type="presParOf" srcId="{438FB3F4-FD81-4A20-87DF-EEDFA0A14B42}" destId="{2FE5F9F5-01C7-4F2B-8E83-66172CF29141}" srcOrd="1" destOrd="0" presId="urn:microsoft.com/office/officeart/2009/layout/CirclePictureHierarchy"/>
    <dgm:cxn modelId="{0C7C94D5-569C-48EF-8A00-812A8D915678}" type="presParOf" srcId="{2FE5F9F5-01C7-4F2B-8E83-66172CF29141}" destId="{25655015-864B-4586-B0C1-DE3DDE79AFE7}" srcOrd="0" destOrd="0" presId="urn:microsoft.com/office/officeart/2009/layout/CirclePictureHierarchy"/>
    <dgm:cxn modelId="{65F116AD-9BEB-45FD-A1DA-DDEA81159AF3}" type="presParOf" srcId="{25655015-864B-4586-B0C1-DE3DDE79AFE7}" destId="{8083BF62-872B-403D-BCB4-4504C6986146}" srcOrd="0" destOrd="0" presId="urn:microsoft.com/office/officeart/2009/layout/CirclePictureHierarchy"/>
    <dgm:cxn modelId="{5F544C3E-A1E4-4B99-9C21-8194C33FD582}" type="presParOf" srcId="{25655015-864B-4586-B0C1-DE3DDE79AFE7}" destId="{06E37C29-732C-4476-A455-E65282F15B9C}" srcOrd="1" destOrd="0" presId="urn:microsoft.com/office/officeart/2009/layout/CirclePictureHierarchy"/>
    <dgm:cxn modelId="{50E257AC-C325-4BD5-AA57-03A88761980C}" type="presParOf" srcId="{2FE5F9F5-01C7-4F2B-8E83-66172CF29141}" destId="{3B018AAF-3167-4A67-B475-F6CAD2AF9045}" srcOrd="1" destOrd="0" presId="urn:microsoft.com/office/officeart/2009/layout/CirclePictureHierarchy"/>
    <dgm:cxn modelId="{F715B73E-A79C-4E75-AA30-745A6985B5BA}" type="presParOf" srcId="{3B018AAF-3167-4A67-B475-F6CAD2AF9045}" destId="{8D06B218-6DD6-49A6-A4AF-2FEE81DC5214}" srcOrd="0" destOrd="0" presId="urn:microsoft.com/office/officeart/2009/layout/CirclePictureHierarchy"/>
    <dgm:cxn modelId="{E21712AB-F028-4CC6-8390-E4B34467AC93}" type="presParOf" srcId="{3B018AAF-3167-4A67-B475-F6CAD2AF9045}" destId="{CFA78522-1075-40DC-8785-FCA48923B887}" srcOrd="1" destOrd="0" presId="urn:microsoft.com/office/officeart/2009/layout/CirclePictureHierarchy"/>
    <dgm:cxn modelId="{02D2E337-43EA-42C1-A3B4-8A90DABBBFB9}" type="presParOf" srcId="{CFA78522-1075-40DC-8785-FCA48923B887}" destId="{8A462B9F-248E-4E19-9FA4-B282732033A0}" srcOrd="0" destOrd="0" presId="urn:microsoft.com/office/officeart/2009/layout/CirclePictureHierarchy"/>
    <dgm:cxn modelId="{02F00710-34C5-466C-9524-3C2821818D2A}" type="presParOf" srcId="{8A462B9F-248E-4E19-9FA4-B282732033A0}" destId="{AD88B601-203D-418B-B0A3-CBC5C795EB02}" srcOrd="0" destOrd="0" presId="urn:microsoft.com/office/officeart/2009/layout/CirclePictureHierarchy"/>
    <dgm:cxn modelId="{507AC234-D7A8-434E-A0E0-384055BB13A5}" type="presParOf" srcId="{8A462B9F-248E-4E19-9FA4-B282732033A0}" destId="{EFCA1EF4-ADB6-4B5D-BEB8-96C637070E26}" srcOrd="1" destOrd="0" presId="urn:microsoft.com/office/officeart/2009/layout/CirclePictureHierarchy"/>
    <dgm:cxn modelId="{4867C2AF-B3E7-4CF2-90BA-0C64AB8E5DA8}" type="presParOf" srcId="{CFA78522-1075-40DC-8785-FCA48923B887}" destId="{D47C4074-5174-4DCD-8416-3B1CD8D8272D}" srcOrd="1" destOrd="0" presId="urn:microsoft.com/office/officeart/2009/layout/CirclePictureHierarchy"/>
    <dgm:cxn modelId="{EAE469C6-EF23-4926-BC1C-25DCF8FD6D05}" type="presParOf" srcId="{3B018AAF-3167-4A67-B475-F6CAD2AF9045}" destId="{D70C2D25-0BD6-498E-B4F0-3F5CE3DBD13D}" srcOrd="2" destOrd="0" presId="urn:microsoft.com/office/officeart/2009/layout/CirclePictureHierarchy"/>
    <dgm:cxn modelId="{E7BBE944-45D7-46B4-A968-7FF13AFF72F8}" type="presParOf" srcId="{3B018AAF-3167-4A67-B475-F6CAD2AF9045}" destId="{625E2C80-5F17-4D9D-BBDA-86199978A269}" srcOrd="3" destOrd="0" presId="urn:microsoft.com/office/officeart/2009/layout/CirclePictureHierarchy"/>
    <dgm:cxn modelId="{4DE2E0AE-0408-454D-AAA3-B969CCA01576}" type="presParOf" srcId="{625E2C80-5F17-4D9D-BBDA-86199978A269}" destId="{32AAA5BC-F76D-47C0-9CCF-65C9DF386B8D}" srcOrd="0" destOrd="0" presId="urn:microsoft.com/office/officeart/2009/layout/CirclePictureHierarchy"/>
    <dgm:cxn modelId="{EFF66596-E539-4166-8BD2-91008262F813}" type="presParOf" srcId="{32AAA5BC-F76D-47C0-9CCF-65C9DF386B8D}" destId="{F67F8DC1-37F3-4A5A-8E38-A4819AB90837}" srcOrd="0" destOrd="0" presId="urn:microsoft.com/office/officeart/2009/layout/CirclePictureHierarchy"/>
    <dgm:cxn modelId="{889E7568-3BF3-489B-9247-2D50F50BE986}" type="presParOf" srcId="{32AAA5BC-F76D-47C0-9CCF-65C9DF386B8D}" destId="{91870818-8EDB-47FB-A2FF-91ED7ED64B77}" srcOrd="1" destOrd="0" presId="urn:microsoft.com/office/officeart/2009/layout/CirclePictureHierarchy"/>
    <dgm:cxn modelId="{11E84EF1-1FC8-43F0-918E-0AA22853D323}" type="presParOf" srcId="{625E2C80-5F17-4D9D-BBDA-86199978A269}" destId="{E08BBDCB-9A0A-4C29-BCE8-73069D4273D3}" srcOrd="1" destOrd="0" presId="urn:microsoft.com/office/officeart/2009/layout/CirclePictureHierarchy"/>
    <dgm:cxn modelId="{D9124E9F-B993-4F01-876F-073D17EC47CD}" type="presParOf" srcId="{438FB3F4-FD81-4A20-87DF-EEDFA0A14B42}" destId="{08156753-40FB-4344-BBF0-EC4B99CA4364}" srcOrd="2" destOrd="0" presId="urn:microsoft.com/office/officeart/2009/layout/CirclePictureHierarchy"/>
    <dgm:cxn modelId="{08F009F2-8F5B-4AC5-8576-FB2071B5D88F}" type="presParOf" srcId="{438FB3F4-FD81-4A20-87DF-EEDFA0A14B42}" destId="{78400ABB-D9F8-4CC1-987F-1FA4562CF0D4}" srcOrd="3" destOrd="0" presId="urn:microsoft.com/office/officeart/2009/layout/CirclePictureHierarchy"/>
    <dgm:cxn modelId="{60A2ACE7-A07C-4353-A9EC-739055CE6C0E}" type="presParOf" srcId="{78400ABB-D9F8-4CC1-987F-1FA4562CF0D4}" destId="{6B98FDAC-F480-4DC1-A6C0-5D563A42C356}" srcOrd="0" destOrd="0" presId="urn:microsoft.com/office/officeart/2009/layout/CirclePictureHierarchy"/>
    <dgm:cxn modelId="{074550D7-5A44-4B91-B38E-ED423F01C0B4}" type="presParOf" srcId="{6B98FDAC-F480-4DC1-A6C0-5D563A42C356}" destId="{A16DD472-3900-45A4-AEC1-6202E1BA7CA5}" srcOrd="0" destOrd="0" presId="urn:microsoft.com/office/officeart/2009/layout/CirclePictureHierarchy"/>
    <dgm:cxn modelId="{A7396767-6A6D-45B5-900D-525AB839A7B7}" type="presParOf" srcId="{6B98FDAC-F480-4DC1-A6C0-5D563A42C356}" destId="{B48EF100-A3F0-4531-98FB-C7F41741DC09}" srcOrd="1" destOrd="0" presId="urn:microsoft.com/office/officeart/2009/layout/CirclePictureHierarchy"/>
    <dgm:cxn modelId="{B9CE14E5-1F10-4841-BF5A-9866767EA77A}" type="presParOf" srcId="{78400ABB-D9F8-4CC1-987F-1FA4562CF0D4}" destId="{B68E786B-A595-4357-818E-C236E3DC510D}" srcOrd="1" destOrd="0" presId="urn:microsoft.com/office/officeart/2009/layout/CirclePictureHierarchy"/>
    <dgm:cxn modelId="{5C4C1045-4060-44AE-B9F8-A524500A3DFE}" type="presParOf" srcId="{B68E786B-A595-4357-818E-C236E3DC510D}" destId="{52B86D9B-A63D-4E92-91E0-877F8E05BAD4}" srcOrd="0" destOrd="0" presId="urn:microsoft.com/office/officeart/2009/layout/CirclePictureHierarchy"/>
    <dgm:cxn modelId="{C2332185-3F71-4D71-9EBC-B110B32664E6}" type="presParOf" srcId="{B68E786B-A595-4357-818E-C236E3DC510D}" destId="{FD2C5233-573A-43BD-BD57-25EA28B58BD4}" srcOrd="1" destOrd="0" presId="urn:microsoft.com/office/officeart/2009/layout/CirclePictureHierarchy"/>
    <dgm:cxn modelId="{F97F4FCD-C388-4DB0-B378-94D4E77E2D40}" type="presParOf" srcId="{FD2C5233-573A-43BD-BD57-25EA28B58BD4}" destId="{1A3B83D5-C0F7-432B-BAC8-019E77B23E54}" srcOrd="0" destOrd="0" presId="urn:microsoft.com/office/officeart/2009/layout/CirclePictureHierarchy"/>
    <dgm:cxn modelId="{3D256B56-5288-48EF-8257-6FBE00A7BF09}" type="presParOf" srcId="{1A3B83D5-C0F7-432B-BAC8-019E77B23E54}" destId="{C3914C49-E59B-459E-A707-88298D7059E8}" srcOrd="0" destOrd="0" presId="urn:microsoft.com/office/officeart/2009/layout/CirclePictureHierarchy"/>
    <dgm:cxn modelId="{13E35099-3D0F-40BB-BBBB-ABAE8652F658}" type="presParOf" srcId="{1A3B83D5-C0F7-432B-BAC8-019E77B23E54}" destId="{1F072A7E-9D57-414E-B460-003393F19B05}" srcOrd="1" destOrd="0" presId="urn:microsoft.com/office/officeart/2009/layout/CirclePictureHierarchy"/>
    <dgm:cxn modelId="{F575DADA-F246-46B0-99D3-FB8F8FEDD7EF}" type="presParOf" srcId="{FD2C5233-573A-43BD-BD57-25EA28B58BD4}" destId="{0AE00825-3B71-4922-A351-95EFEA221571}" srcOrd="1" destOrd="0" presId="urn:microsoft.com/office/officeart/2009/layout/CirclePictureHierarchy"/>
    <dgm:cxn modelId="{EE861657-85F8-4AE9-8C52-BE6EEF27B1ED}" type="presParOf" srcId="{B68E786B-A595-4357-818E-C236E3DC510D}" destId="{D63A24ED-1604-41FA-9C24-6365EA752E3E}" srcOrd="2" destOrd="0" presId="urn:microsoft.com/office/officeart/2009/layout/CirclePictureHierarchy"/>
    <dgm:cxn modelId="{705C9697-6AD4-4B6E-8B53-CEDE4E35A3A0}" type="presParOf" srcId="{B68E786B-A595-4357-818E-C236E3DC510D}" destId="{B8709EF0-5E68-4FCF-88E2-E590D1D6E347}" srcOrd="3" destOrd="0" presId="urn:microsoft.com/office/officeart/2009/layout/CirclePictureHierarchy"/>
    <dgm:cxn modelId="{4F76A633-C847-4882-B081-B22CC846DB77}" type="presParOf" srcId="{B8709EF0-5E68-4FCF-88E2-E590D1D6E347}" destId="{79CCEF41-D346-4E19-A74F-CF386DE6B776}" srcOrd="0" destOrd="0" presId="urn:microsoft.com/office/officeart/2009/layout/CirclePictureHierarchy"/>
    <dgm:cxn modelId="{CB603BD7-7FBB-45E5-BF4D-AC2D0C3BB4D4}" type="presParOf" srcId="{79CCEF41-D346-4E19-A74F-CF386DE6B776}" destId="{A0A446CA-F122-4746-985E-961808CDE757}" srcOrd="0" destOrd="0" presId="urn:microsoft.com/office/officeart/2009/layout/CirclePictureHierarchy"/>
    <dgm:cxn modelId="{9DB16317-36B1-4A43-94BA-6310C8134E4E}" type="presParOf" srcId="{79CCEF41-D346-4E19-A74F-CF386DE6B776}" destId="{E75BC786-4A20-4434-922C-523FFD40779E}" srcOrd="1" destOrd="0" presId="urn:microsoft.com/office/officeart/2009/layout/CirclePictureHierarchy"/>
    <dgm:cxn modelId="{3EF885DF-7FE3-4C1A-9F62-87EC71C297F6}" type="presParOf" srcId="{B8709EF0-5E68-4FCF-88E2-E590D1D6E347}" destId="{8D48CE98-9279-4AE8-9799-D31D2CB24D09}" srcOrd="1" destOrd="0" presId="urn:microsoft.com/office/officeart/2009/layout/CirclePictureHierarchy"/>
    <dgm:cxn modelId="{020244E8-2936-44B4-B221-E31AE7ADE7E1}" type="presParOf" srcId="{BB8B84A4-F17E-4320-B9FE-A52C47A1E68E}" destId="{AE1478D7-472C-411D-9C13-C325E747501E}" srcOrd="2" destOrd="0" presId="urn:microsoft.com/office/officeart/2009/layout/CirclePictureHierarchy"/>
    <dgm:cxn modelId="{93416D8C-7D7A-41BA-A06F-E8E1438FA11E}" type="presParOf" srcId="{BB8B84A4-F17E-4320-B9FE-A52C47A1E68E}" destId="{F9CC22E4-EBFE-48E8-B089-5B732286FD0B}" srcOrd="3" destOrd="0" presId="urn:microsoft.com/office/officeart/2009/layout/CirclePictureHierarchy"/>
    <dgm:cxn modelId="{8FF0C1A9-31B2-436F-9B0A-0A16880E242F}" type="presParOf" srcId="{F9CC22E4-EBFE-48E8-B089-5B732286FD0B}" destId="{2CB04BC8-1E31-4C8E-AC50-39AB6423DF98}" srcOrd="0" destOrd="0" presId="urn:microsoft.com/office/officeart/2009/layout/CirclePictureHierarchy"/>
    <dgm:cxn modelId="{C37BD990-63FA-444D-A2C2-4605800CB2FD}" type="presParOf" srcId="{2CB04BC8-1E31-4C8E-AC50-39AB6423DF98}" destId="{B3762E13-F31E-4575-9E99-CDDC87963A33}" srcOrd="0" destOrd="0" presId="urn:microsoft.com/office/officeart/2009/layout/CirclePictureHierarchy"/>
    <dgm:cxn modelId="{9DDF5029-1687-4283-BEB2-3B83EC6559DF}" type="presParOf" srcId="{2CB04BC8-1E31-4C8E-AC50-39AB6423DF98}" destId="{EA3607EF-5901-45CE-83C0-7DA47FFB3FDB}" srcOrd="1" destOrd="0" presId="urn:microsoft.com/office/officeart/2009/layout/CirclePictureHierarchy"/>
    <dgm:cxn modelId="{4330CC2F-DC76-402B-B674-25A8DD580B4F}" type="presParOf" srcId="{F9CC22E4-EBFE-48E8-B089-5B732286FD0B}" destId="{9936D58C-6928-4C01-8D2F-095F905E90E6}" srcOrd="1" destOrd="0" presId="urn:microsoft.com/office/officeart/2009/layout/CirclePictureHierarchy"/>
    <dgm:cxn modelId="{E1DD1288-183C-4024-806F-7229331CD894}" type="presParOf" srcId="{9936D58C-6928-4C01-8D2F-095F905E90E6}" destId="{93677B3C-522D-4BE4-ADF7-D08795FD580A}" srcOrd="0" destOrd="0" presId="urn:microsoft.com/office/officeart/2009/layout/CirclePictureHierarchy"/>
    <dgm:cxn modelId="{BE3666A5-32A4-4587-A22A-21DA4CE8E2BF}" type="presParOf" srcId="{9936D58C-6928-4C01-8D2F-095F905E90E6}" destId="{A752EB99-0E65-4A56-B8F0-D271B39C437B}" srcOrd="1" destOrd="0" presId="urn:microsoft.com/office/officeart/2009/layout/CirclePictureHierarchy"/>
    <dgm:cxn modelId="{E45C7D12-5F1F-4429-8306-CA151882364A}" type="presParOf" srcId="{A752EB99-0E65-4A56-B8F0-D271B39C437B}" destId="{C94885F7-29B3-4A7D-BE8B-93FA17E16D46}" srcOrd="0" destOrd="0" presId="urn:microsoft.com/office/officeart/2009/layout/CirclePictureHierarchy"/>
    <dgm:cxn modelId="{34974C40-3D72-4C57-834E-55A95CB6EC41}" type="presParOf" srcId="{C94885F7-29B3-4A7D-BE8B-93FA17E16D46}" destId="{0DD41917-33E8-4B8B-9A49-9CFBA6972946}" srcOrd="0" destOrd="0" presId="urn:microsoft.com/office/officeart/2009/layout/CirclePictureHierarchy"/>
    <dgm:cxn modelId="{968E6C0C-572A-4023-82A4-A78F6D1B9097}" type="presParOf" srcId="{C94885F7-29B3-4A7D-BE8B-93FA17E16D46}" destId="{A5627F98-EA55-4C36-8BED-4BCD8E7DB39C}" srcOrd="1" destOrd="0" presId="urn:microsoft.com/office/officeart/2009/layout/CirclePictureHierarchy"/>
    <dgm:cxn modelId="{EA1832C4-DD6F-4FB5-9506-4A689F1E9034}" type="presParOf" srcId="{A752EB99-0E65-4A56-B8F0-D271B39C437B}" destId="{2A4BB132-928B-469F-98E2-A4F46BBA4EBB}" srcOrd="1" destOrd="0" presId="urn:microsoft.com/office/officeart/2009/layout/CirclePictureHierarchy"/>
    <dgm:cxn modelId="{606EF8F6-9B67-44D5-9ECA-1581133E8A96}" type="presParOf" srcId="{2A4BB132-928B-469F-98E2-A4F46BBA4EBB}" destId="{BCC2E990-5E4D-4725-9FB5-449D75068C6A}" srcOrd="0" destOrd="0" presId="urn:microsoft.com/office/officeart/2009/layout/CirclePictureHierarchy"/>
    <dgm:cxn modelId="{571DBC53-90F1-42BE-8207-CA16D0AF942F}" type="presParOf" srcId="{2A4BB132-928B-469F-98E2-A4F46BBA4EBB}" destId="{8DF80FD7-67CB-4F73-9454-0A5808DA6414}" srcOrd="1" destOrd="0" presId="urn:microsoft.com/office/officeart/2009/layout/CirclePictureHierarchy"/>
    <dgm:cxn modelId="{791E1E3A-8C93-41D2-8DD9-98142F8E7472}" type="presParOf" srcId="{8DF80FD7-67CB-4F73-9454-0A5808DA6414}" destId="{B802912B-EBA5-424E-8304-0E03488FADD2}" srcOrd="0" destOrd="0" presId="urn:microsoft.com/office/officeart/2009/layout/CirclePictureHierarchy"/>
    <dgm:cxn modelId="{8425192D-4C29-4410-9711-9CE150244DB7}" type="presParOf" srcId="{B802912B-EBA5-424E-8304-0E03488FADD2}" destId="{BBBF6873-8C8C-4E0F-8293-D692C2E62FCD}" srcOrd="0" destOrd="0" presId="urn:microsoft.com/office/officeart/2009/layout/CirclePictureHierarchy"/>
    <dgm:cxn modelId="{26EF0945-962F-4200-8F76-243E1D56B2B5}" type="presParOf" srcId="{B802912B-EBA5-424E-8304-0E03488FADD2}" destId="{85973679-8763-4E7E-BC7C-09701DF4FD0B}" srcOrd="1" destOrd="0" presId="urn:microsoft.com/office/officeart/2009/layout/CirclePictureHierarchy"/>
    <dgm:cxn modelId="{6B0F8329-A9C2-4C56-B750-E0FAB0E248A6}" type="presParOf" srcId="{8DF80FD7-67CB-4F73-9454-0A5808DA6414}" destId="{D51656BA-E606-4374-AB26-5F30F7578A59}" srcOrd="1" destOrd="0" presId="urn:microsoft.com/office/officeart/2009/layout/CirclePictureHierarchy"/>
    <dgm:cxn modelId="{08241483-BACD-4A35-BB20-0962D207F8D6}" type="presParOf" srcId="{2A4BB132-928B-469F-98E2-A4F46BBA4EBB}" destId="{E19387BC-B8B9-41E9-B07E-BC0080C111C8}" srcOrd="2" destOrd="0" presId="urn:microsoft.com/office/officeart/2009/layout/CirclePictureHierarchy"/>
    <dgm:cxn modelId="{765A0D0D-91F0-4ED0-9D92-2EE9A947D749}" type="presParOf" srcId="{2A4BB132-928B-469F-98E2-A4F46BBA4EBB}" destId="{BC2E472E-3CD3-4A0C-A9AC-4E85FC753FFA}" srcOrd="3" destOrd="0" presId="urn:microsoft.com/office/officeart/2009/layout/CirclePictureHierarchy"/>
    <dgm:cxn modelId="{AD7B1ACC-F35E-4192-A658-312500B5394B}" type="presParOf" srcId="{BC2E472E-3CD3-4A0C-A9AC-4E85FC753FFA}" destId="{42E7BE17-3727-4054-AA54-62B1D5A8A98D}" srcOrd="0" destOrd="0" presId="urn:microsoft.com/office/officeart/2009/layout/CirclePictureHierarchy"/>
    <dgm:cxn modelId="{8F5991B0-E9E4-42EA-90E2-02F736E7B7FD}" type="presParOf" srcId="{42E7BE17-3727-4054-AA54-62B1D5A8A98D}" destId="{D5047ABA-7E1D-4542-9999-66EF1EBAB43B}" srcOrd="0" destOrd="0" presId="urn:microsoft.com/office/officeart/2009/layout/CirclePictureHierarchy"/>
    <dgm:cxn modelId="{74EF4673-96AA-4892-9938-BD6A73DE986E}" type="presParOf" srcId="{42E7BE17-3727-4054-AA54-62B1D5A8A98D}" destId="{62320580-EA88-4008-BF5D-FFD435526F0C}" srcOrd="1" destOrd="0" presId="urn:microsoft.com/office/officeart/2009/layout/CirclePictureHierarchy"/>
    <dgm:cxn modelId="{C3C10EC7-B82C-459C-8689-33B90A07973C}" type="presParOf" srcId="{BC2E472E-3CD3-4A0C-A9AC-4E85FC753FFA}" destId="{D922F047-439D-4549-AEA0-E1F174F533EE}" srcOrd="1" destOrd="0" presId="urn:microsoft.com/office/officeart/2009/layout/CirclePictureHierarchy"/>
    <dgm:cxn modelId="{6794CC86-C84D-4444-A6DA-B0A2197ABB34}" type="presParOf" srcId="{9936D58C-6928-4C01-8D2F-095F905E90E6}" destId="{EA0F6524-7A79-40F6-9451-9EDE2452AFA5}" srcOrd="2" destOrd="0" presId="urn:microsoft.com/office/officeart/2009/layout/CirclePictureHierarchy"/>
    <dgm:cxn modelId="{7E63D907-B3CF-46CF-A2FC-B3471A36C3AD}" type="presParOf" srcId="{9936D58C-6928-4C01-8D2F-095F905E90E6}" destId="{025F9975-C862-4ABE-B46B-398F62E0FBD2}" srcOrd="3" destOrd="0" presId="urn:microsoft.com/office/officeart/2009/layout/CirclePictureHierarchy"/>
    <dgm:cxn modelId="{2A7A9930-BA23-4192-96D5-4C9129E35D17}" type="presParOf" srcId="{025F9975-C862-4ABE-B46B-398F62E0FBD2}" destId="{7915BF8D-8628-4844-9F08-EE67561DE3F3}" srcOrd="0" destOrd="0" presId="urn:microsoft.com/office/officeart/2009/layout/CirclePictureHierarchy"/>
    <dgm:cxn modelId="{217BF19D-43CD-4102-BE75-D1A58C8DC016}" type="presParOf" srcId="{7915BF8D-8628-4844-9F08-EE67561DE3F3}" destId="{82C9CB07-677B-4A02-946E-1EF100F8A217}" srcOrd="0" destOrd="0" presId="urn:microsoft.com/office/officeart/2009/layout/CirclePictureHierarchy"/>
    <dgm:cxn modelId="{A18B335F-0A13-4880-A6D4-50608B6B45D0}" type="presParOf" srcId="{7915BF8D-8628-4844-9F08-EE67561DE3F3}" destId="{E0C860C4-692F-4939-B785-8D86014FE4CB}" srcOrd="1" destOrd="0" presId="urn:microsoft.com/office/officeart/2009/layout/CirclePictureHierarchy"/>
    <dgm:cxn modelId="{247DC2E0-9444-4312-AD27-39597F67F7C8}" type="presParOf" srcId="{025F9975-C862-4ABE-B46B-398F62E0FBD2}" destId="{0194D4F8-BC01-4FCD-BEA5-CC88629CB4C3}" srcOrd="1" destOrd="0" presId="urn:microsoft.com/office/officeart/2009/layout/CirclePictureHierarchy"/>
    <dgm:cxn modelId="{6A7B38E9-0D1B-4661-B368-19801638607F}" type="presParOf" srcId="{0194D4F8-BC01-4FCD-BEA5-CC88629CB4C3}" destId="{E939E147-60DB-4E65-B4DC-E86372E32F4D}" srcOrd="0" destOrd="0" presId="urn:microsoft.com/office/officeart/2009/layout/CirclePictureHierarchy"/>
    <dgm:cxn modelId="{C9CF7508-D58B-4817-9EDD-EC34EA12636C}" type="presParOf" srcId="{0194D4F8-BC01-4FCD-BEA5-CC88629CB4C3}" destId="{FA555F1C-A602-4E5D-8B75-4156B8757AE9}" srcOrd="1" destOrd="0" presId="urn:microsoft.com/office/officeart/2009/layout/CirclePictureHierarchy"/>
    <dgm:cxn modelId="{D31BD95F-D7DC-4AC6-B572-32D2B455D630}" type="presParOf" srcId="{FA555F1C-A602-4E5D-8B75-4156B8757AE9}" destId="{4E82678E-B07B-49E7-8033-4686FF15E6B9}" srcOrd="0" destOrd="0" presId="urn:microsoft.com/office/officeart/2009/layout/CirclePictureHierarchy"/>
    <dgm:cxn modelId="{126F8519-7AD6-4745-82AE-FA9CEBA91C26}" type="presParOf" srcId="{4E82678E-B07B-49E7-8033-4686FF15E6B9}" destId="{4E95A86E-1201-4D4A-AA96-757FD53FE2A3}" srcOrd="0" destOrd="0" presId="urn:microsoft.com/office/officeart/2009/layout/CirclePictureHierarchy"/>
    <dgm:cxn modelId="{7A7493BF-6776-469A-BEB1-0D0877A38581}" type="presParOf" srcId="{4E82678E-B07B-49E7-8033-4686FF15E6B9}" destId="{A059CE4B-AA7A-42AB-AE05-0D16A406B7B0}" srcOrd="1" destOrd="0" presId="urn:microsoft.com/office/officeart/2009/layout/CirclePictureHierarchy"/>
    <dgm:cxn modelId="{9C721358-E85B-42E1-8633-F54DD8860DDB}" type="presParOf" srcId="{FA555F1C-A602-4E5D-8B75-4156B8757AE9}" destId="{D47ED285-811E-4CAA-A6B2-33A715937634}" srcOrd="1" destOrd="0" presId="urn:microsoft.com/office/officeart/2009/layout/CirclePictureHierarchy"/>
    <dgm:cxn modelId="{8CACB4EA-2DCA-4EFD-BEDF-E9C1A0B0AB0C}" type="presParOf" srcId="{0194D4F8-BC01-4FCD-BEA5-CC88629CB4C3}" destId="{3BB48010-EF53-4A16-891A-98FC57BD744F}" srcOrd="2" destOrd="0" presId="urn:microsoft.com/office/officeart/2009/layout/CirclePictureHierarchy"/>
    <dgm:cxn modelId="{EE077859-032F-4661-A730-5A9AE0DCDD7B}" type="presParOf" srcId="{0194D4F8-BC01-4FCD-BEA5-CC88629CB4C3}" destId="{124F42AC-B78C-400B-B4C6-69EB52550D87}" srcOrd="3" destOrd="0" presId="urn:microsoft.com/office/officeart/2009/layout/CirclePictureHierarchy"/>
    <dgm:cxn modelId="{BA79BB0A-3EC1-4BC3-8E2F-502B39E64561}" type="presParOf" srcId="{124F42AC-B78C-400B-B4C6-69EB52550D87}" destId="{586FDA92-9B92-4664-96A0-5125005E7667}" srcOrd="0" destOrd="0" presId="urn:microsoft.com/office/officeart/2009/layout/CirclePictureHierarchy"/>
    <dgm:cxn modelId="{88F914D3-D930-45BF-959B-CA3C39440C38}" type="presParOf" srcId="{586FDA92-9B92-4664-96A0-5125005E7667}" destId="{97B8E174-F310-40A2-B4E4-171AC1ECCCE5}" srcOrd="0" destOrd="0" presId="urn:microsoft.com/office/officeart/2009/layout/CirclePictureHierarchy"/>
    <dgm:cxn modelId="{0E7B416A-1265-4B1E-B3C2-89485588A857}" type="presParOf" srcId="{586FDA92-9B92-4664-96A0-5125005E7667}" destId="{31E5435F-00EA-460B-A5B5-CF789FDCDC5F}" srcOrd="1" destOrd="0" presId="urn:microsoft.com/office/officeart/2009/layout/CirclePictureHierarchy"/>
    <dgm:cxn modelId="{EC9FA87F-E904-415D-94DF-95FBBFB11A4E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3</a:t>
          </a: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3</a:t>
          </a: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8E59ABEF-5FCF-4C15-89B2-B63A9095C8C7}" type="presOf" srcId="{867BF6FE-F1D0-4689-8242-84591457DFCB}" destId="{4298BBB7-5BE4-40E1-8595-6322B0578239}" srcOrd="0" destOrd="0" presId="urn:microsoft.com/office/officeart/2009/layout/CirclePictureHierarchy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1F0C609-0951-43A3-B0CE-706043EA06DE}" type="presOf" srcId="{5C699394-9F4E-4806-978D-7C01657F1A54}" destId="{D506F375-1991-428C-ACC6-6C520765ACBA}" srcOrd="0" destOrd="0" presId="urn:microsoft.com/office/officeart/2009/layout/CirclePictureHierarchy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CBD65493-4A6A-4BB2-B10B-A38AA9929E59}" type="presOf" srcId="{496ECB16-BCF6-4C85-B373-D9919D38DEE9}" destId="{31E5435F-00EA-460B-A5B5-CF789FDCDC5F}" srcOrd="0" destOrd="0" presId="urn:microsoft.com/office/officeart/2009/layout/CirclePictureHierarchy"/>
    <dgm:cxn modelId="{7B12A48B-10BC-458E-9562-3DE088A4BD81}" type="presOf" srcId="{F031D871-A28F-4761-966A-A246F6879653}" destId="{6314B4DE-8F62-498A-BE7B-6B08C3663C7A}" srcOrd="0" destOrd="0" presId="urn:microsoft.com/office/officeart/2009/layout/CirclePictureHierarchy"/>
    <dgm:cxn modelId="{107232EE-1113-4440-8F64-FA04BCDA16A8}" type="presOf" srcId="{D5B28134-BC47-4BFA-BFA2-98E1E72A54F1}" destId="{3BB48010-EF53-4A16-891A-98FC57BD744F}" srcOrd="0" destOrd="0" presId="urn:microsoft.com/office/officeart/2009/layout/CirclePictureHierarchy"/>
    <dgm:cxn modelId="{838EF98C-F345-40EB-968D-A44E93D1DDCD}" type="presOf" srcId="{D4697E40-31F0-47AE-8CA8-3C2356BC01C8}" destId="{215E4794-C47B-4B8D-8DB2-F7285D893B5F}" srcOrd="0" destOrd="0" presId="urn:microsoft.com/office/officeart/2009/layout/CirclePictureHierarchy"/>
    <dgm:cxn modelId="{2B96AE4A-1913-4247-8316-7E07A273F313}" type="presOf" srcId="{9F155B8A-DCD6-41FD-970D-B62B2FD3CA91}" destId="{1AFA1DFA-94C0-4AC4-B5CA-8EBD0CD8536C}" srcOrd="0" destOrd="0" presId="urn:microsoft.com/office/officeart/2009/layout/CirclePictureHierarchy"/>
    <dgm:cxn modelId="{53EAF2A2-3A17-4464-B15F-F2DA9EA9BE67}" type="presOf" srcId="{6B5E4D15-D953-4A48-BB06-BB2BB5F2B4C6}" destId="{960D0F08-AF1D-45DD-BBAB-0053AECD547D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E117262F-888E-4D20-8791-70FE48CB0304}" type="presOf" srcId="{0B764F11-7D6A-47A3-BC5F-10C044EF0C9C}" destId="{BCC2E990-5E4D-4725-9FB5-449D75068C6A}" srcOrd="0" destOrd="0" presId="urn:microsoft.com/office/officeart/2009/layout/CirclePictureHierarchy"/>
    <dgm:cxn modelId="{0D0F6EF7-FCEE-444C-A1CC-F2FBF24FFBC3}" type="presOf" srcId="{FE69829B-0DAE-40D6-9F2C-D842A7030A6D}" destId="{706C4909-CC5D-408E-876E-0F32AF2A8957}" srcOrd="0" destOrd="0" presId="urn:microsoft.com/office/officeart/2009/layout/CirclePictureHierarchy"/>
    <dgm:cxn modelId="{1792F431-6BAD-4F57-B70D-8CEC8CEDB40D}" type="presOf" srcId="{5D62C8FA-DDC4-4DE5-8695-0422E957B8DD}" destId="{DD1B62F2-B731-4AB1-A966-F866B1897AD3}" srcOrd="0" destOrd="0" presId="urn:microsoft.com/office/officeart/2009/layout/CirclePictureHierarchy"/>
    <dgm:cxn modelId="{7D48138F-5DA2-4201-83B2-70952B643606}" type="presOf" srcId="{F23F9330-D5E2-43EC-9920-36CFFB0A03DD}" destId="{96536A3E-1AB9-4720-AD92-7CC31F78A117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F5192C4B-957D-47CB-AF0F-8403BE31283C}" type="presOf" srcId="{73B72235-5F59-496D-AEC9-DCFA4DF10A25}" destId="{D51447AD-B293-4007-9FA0-93843EE6AE03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C37D6289-CA1D-4844-BCBC-65318B505871}" type="presOf" srcId="{4CACBD67-1E65-4E88-82EF-326EDD58B021}" destId="{795E1404-0D91-483C-8628-6FDCDF052835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0C62069D-101B-4DA3-BB3A-380769E90D42}" type="presOf" srcId="{6A8C47DA-636E-408B-B7D6-12A2B7CF1595}" destId="{B48EF100-A3F0-4531-98FB-C7F41741DC09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F526BF4B-2FA2-4D97-B799-908B0859800A}" type="presOf" srcId="{63029987-6ED3-4DD1-88A2-918E17952C6D}" destId="{0D6D41EF-69CD-4AA1-8EF8-C22C03F0DF99}" srcOrd="0" destOrd="0" presId="urn:microsoft.com/office/officeart/2009/layout/CirclePictureHierarchy"/>
    <dgm:cxn modelId="{A93B1D8D-F68D-4A96-B4B9-6DCE3CD6BCFD}" type="presOf" srcId="{141ED762-5A88-4E3A-825D-56AED473737B}" destId="{23CAEF7E-E36C-4294-AB96-3B66238648C9}" srcOrd="0" destOrd="0" presId="urn:microsoft.com/office/officeart/2009/layout/CirclePictureHierarchy"/>
    <dgm:cxn modelId="{B000B751-67C9-43BE-A2F2-5EC00474D94C}" type="presOf" srcId="{7AB91756-40B8-4925-A6AC-0E18F8964D2F}" destId="{B92AFA27-AE1A-49FB-8CC8-EA5E758C72F3}" srcOrd="0" destOrd="0" presId="urn:microsoft.com/office/officeart/2009/layout/CirclePictureHierarchy"/>
    <dgm:cxn modelId="{B86B9619-9476-4D88-B02B-5B72B4B179F1}" type="presOf" srcId="{8449F901-E5CC-48EA-B570-A43E0F51DA2C}" destId="{1F072A7E-9D57-414E-B460-003393F19B05}" srcOrd="0" destOrd="0" presId="urn:microsoft.com/office/officeart/2009/layout/CirclePictureHierarchy"/>
    <dgm:cxn modelId="{9AC4C0DE-0F09-40B3-8211-5E24CE283590}" type="presOf" srcId="{A2996F97-87A2-4569-8A73-2BC4B731FC98}" destId="{904C5BE6-ECE8-46E6-8A00-71B0D33AE917}" srcOrd="0" destOrd="0" presId="urn:microsoft.com/office/officeart/2009/layout/CirclePictureHierarchy"/>
    <dgm:cxn modelId="{15BE214F-3614-4E3D-BF6B-68570CB05DA0}" type="presOf" srcId="{8BE7B786-B08E-4CC6-B37B-1E5AA5E099E1}" destId="{FDE145C8-5501-4C05-8AEE-1573D9595960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ADAA21EB-2355-450D-8601-B04F36E9CF66}" type="presOf" srcId="{2C695D00-E87D-4068-9E94-31FBF34447F7}" destId="{E75BC786-4A20-4434-922C-523FFD40779E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B8ACE5C6-BAEC-47E7-A33C-40F1F5076922}" type="presOf" srcId="{C8CD8B49-8EB9-43B0-B9AA-1CD13510A67F}" destId="{CACB97F0-DC67-49BC-81EC-9B8F7D223B1D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3650813C-6371-4415-BD48-5F43F89C3B15}" type="presOf" srcId="{0C2EAD6D-749E-427B-AAD7-1C7688F2F337}" destId="{8D5B6F23-42C4-4156-A7ED-1C078C96DA89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3D3F1204-702F-43CE-86BC-FB4082399923}" type="presOf" srcId="{76DF43B2-B004-4831-9092-13471F55DCA1}" destId="{EFCA1EF4-ADB6-4B5D-BEB8-96C637070E26}" srcOrd="0" destOrd="0" presId="urn:microsoft.com/office/officeart/2009/layout/CirclePictureHierarchy"/>
    <dgm:cxn modelId="{39E0DF71-E041-4F5C-A627-CB4D7D13F473}" type="presOf" srcId="{C8E7CBCA-3E5F-4825-9C81-8FB831E0903D}" destId="{EB56EACB-0FC3-4A9B-87FC-6A374548C10B}" srcOrd="0" destOrd="0" presId="urn:microsoft.com/office/officeart/2009/layout/CirclePictureHierarchy"/>
    <dgm:cxn modelId="{C6168DF9-CADD-458F-A90E-6C18D9792B93}" type="presOf" srcId="{9921BB23-1428-447B-929E-D89A4B176D28}" destId="{FC7ED1C6-2004-44BE-AF46-5B8FA387ECD5}" srcOrd="0" destOrd="0" presId="urn:microsoft.com/office/officeart/2009/layout/CirclePictureHierarchy"/>
    <dgm:cxn modelId="{07249535-CF49-40F5-AA1F-0B6E3887337F}" type="presOf" srcId="{463C34F4-2D84-46E3-9D90-24AA49D5B285}" destId="{73387A1D-2043-4D16-BDB7-7FC213875391}" srcOrd="0" destOrd="0" presId="urn:microsoft.com/office/officeart/2009/layout/CirclePictureHierarchy"/>
    <dgm:cxn modelId="{5E2E99FF-52A9-4665-A95A-AAF559656FEA}" type="presOf" srcId="{4AC14343-209F-4429-B1AD-904990352D54}" destId="{A059CE4B-AA7A-42AB-AE05-0D16A406B7B0}" srcOrd="0" destOrd="0" presId="urn:microsoft.com/office/officeart/2009/layout/CirclePictureHierarchy"/>
    <dgm:cxn modelId="{4F67287C-1CBF-47A1-949D-F1D6D0BA99DB}" type="presOf" srcId="{03F5E5D2-5B22-4C63-8629-CF1C17A67FAE}" destId="{89B1E28D-2C35-4CF3-917B-EEA4B65D5E8D}" srcOrd="0" destOrd="0" presId="urn:microsoft.com/office/officeart/2009/layout/CirclePictureHierarchy"/>
    <dgm:cxn modelId="{7AA28C20-3E21-44A3-AB81-CEB7FF4BA790}" type="presOf" srcId="{93EED3C6-6F03-473F-9E37-1799E5C94F5F}" destId="{CCAD29B0-E769-4709-817B-471075EAB078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78227FBC-C87D-4E0A-8F5E-5B2294D58DB4}" type="presOf" srcId="{A57BEF13-2494-4482-B664-2C888A71E794}" destId="{BA17A1A6-5E66-4DBD-B51F-8CC7E13D593B}" srcOrd="0" destOrd="0" presId="urn:microsoft.com/office/officeart/2009/layout/CirclePictureHierarchy"/>
    <dgm:cxn modelId="{65C63B53-156D-4AA1-8C09-D232FD80037E}" type="presOf" srcId="{C0C9BFD0-561B-461D-8281-0B68B59341B1}" destId="{74FF5EF3-0E90-435C-9CEF-4C0C7A5DF243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1F980B67-DC84-4753-BE4C-119F36DCCA36}" type="presOf" srcId="{F7589CAC-E912-40EE-BF2E-7ADD9D510482}" destId="{85973679-8763-4E7E-BC7C-09701DF4FD0B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FB8F92CF-33FB-4B43-9625-B0F26D480FD3}" type="presOf" srcId="{D413ED19-C2CA-4DA6-B9A0-7A35C560CE03}" destId="{32EC395F-3458-41D6-AFE0-E1928A542F64}" srcOrd="0" destOrd="0" presId="urn:microsoft.com/office/officeart/2009/layout/CirclePictureHierarchy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21DA172C-36D3-4CC9-B350-BC769B75462E}" type="presOf" srcId="{9EECF1B1-9976-444E-917D-857D6E5FB923}" destId="{08156753-40FB-4344-BBF0-EC4B99CA4364}" srcOrd="0" destOrd="0" presId="urn:microsoft.com/office/officeart/2009/layout/CirclePictureHierarchy"/>
    <dgm:cxn modelId="{D9C7E428-EEB0-462C-A54D-20E8FE7A909C}" type="presOf" srcId="{6A4FB061-3E55-46A8-810C-3DE2C7CFDE7B}" destId="{06E37C29-732C-4476-A455-E65282F15B9C}" srcOrd="0" destOrd="0" presId="urn:microsoft.com/office/officeart/2009/layout/CirclePictureHierarchy"/>
    <dgm:cxn modelId="{083ED37A-70FE-4C1A-A277-E6FED00C4DD5}" type="presOf" srcId="{49006558-AA95-4135-80F3-02D4BD8C43B2}" destId="{EA3607EF-5901-45CE-83C0-7DA47FFB3FDB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98471F55-D11F-4DDE-87C1-659FC294764A}" type="presOf" srcId="{87875F6A-CF70-4274-8FCD-E271B15A1DB6}" destId="{A5627F98-EA55-4C36-8BED-4BCD8E7DB39C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A1D777E4-E6F6-4279-9FBB-1C2DA78907E1}" type="presOf" srcId="{392FA23E-2AD5-4615-BFCD-5492DD5E5987}" destId="{E0C860C4-692F-4939-B785-8D86014FE4CB}" srcOrd="0" destOrd="0" presId="urn:microsoft.com/office/officeart/2009/layout/CirclePictureHierarchy"/>
    <dgm:cxn modelId="{2D0E3570-DF90-4ECF-8979-E553BAE132EA}" type="presOf" srcId="{8E472CBA-D8E7-488C-8FB2-AA2C87BBD677}" destId="{68FB6A0F-F29B-4CA8-917A-E004201E4639}" srcOrd="0" destOrd="0" presId="urn:microsoft.com/office/officeart/2009/layout/CirclePictureHierarchy"/>
    <dgm:cxn modelId="{937C9F35-5B1D-40B8-951A-862ECE96B8BA}" type="presOf" srcId="{D105956A-295B-4573-A5D9-B970129CB658}" destId="{92AC4F8F-A9C6-4B53-9629-84BBB18912E3}" srcOrd="0" destOrd="0" presId="urn:microsoft.com/office/officeart/2009/layout/CirclePictureHierarchy"/>
    <dgm:cxn modelId="{F31D258C-CC2E-4827-B140-CB0283FB0F24}" type="presOf" srcId="{851AF401-F4D9-4AE1-863E-D57828BAD3C0}" destId="{E939E147-60DB-4E65-B4DC-E86372E32F4D}" srcOrd="0" destOrd="0" presId="urn:microsoft.com/office/officeart/2009/layout/CirclePictureHierarchy"/>
    <dgm:cxn modelId="{FA1AC8A7-57AF-4613-845D-C0620E13759A}" type="presOf" srcId="{A7E5D39B-61FF-4A02-B257-F569AFC87EB4}" destId="{73C9A4AF-FBC7-46B6-A376-B545AAA98359}" srcOrd="0" destOrd="0" presId="urn:microsoft.com/office/officeart/2009/layout/CirclePictureHierarchy"/>
    <dgm:cxn modelId="{1FB9373C-992B-4462-883F-54D4C23A1B5B}" type="presOf" srcId="{1C97292C-94FC-4847-8A78-004694AA64EF}" destId="{E19387BC-B8B9-41E9-B07E-BC0080C111C8}" srcOrd="0" destOrd="0" presId="urn:microsoft.com/office/officeart/2009/layout/CirclePictureHierarchy"/>
    <dgm:cxn modelId="{25B4F996-EE02-4A5F-A66A-04AE5BD5BFCA}" type="presOf" srcId="{2959981F-83BB-48AB-8278-D6370941F37A}" destId="{2599F189-860B-4EAF-8872-5E39F16F3145}" srcOrd="0" destOrd="0" presId="urn:microsoft.com/office/officeart/2009/layout/CirclePictureHierarchy"/>
    <dgm:cxn modelId="{AEFF7F24-E122-4214-9A3D-74A417552C89}" type="presOf" srcId="{CAFF2206-81E2-42A0-8E17-817F2C1E5321}" destId="{D70C2D25-0BD6-498E-B4F0-3F5CE3DBD13D}" srcOrd="0" destOrd="0" presId="urn:microsoft.com/office/officeart/2009/layout/CirclePictureHierarchy"/>
    <dgm:cxn modelId="{30BBCF1B-A8E1-4384-BA4E-E98FE94AB7EA}" type="presOf" srcId="{882EC84F-58FC-44BB-9920-E7553DB28E17}" destId="{91870818-8EDB-47FB-A2FF-91ED7ED64B77}" srcOrd="0" destOrd="0" presId="urn:microsoft.com/office/officeart/2009/layout/CirclePictureHierarchy"/>
    <dgm:cxn modelId="{175200CD-B0B6-4ABC-A72C-03C31A403C6A}" type="presOf" srcId="{0E2B0E44-7FD9-45FC-8D0C-690F8FEABFE1}" destId="{D63A24ED-1604-41FA-9C24-6365EA752E3E}" srcOrd="0" destOrd="0" presId="urn:microsoft.com/office/officeart/2009/layout/CirclePictureHierarchy"/>
    <dgm:cxn modelId="{437BAFD7-2F2F-45BB-9B12-65D76E24F93E}" type="presOf" srcId="{B90CB3B0-8AE3-4A6B-85F8-D101A845D883}" destId="{4E858FEC-8EAD-4F57-9EA8-B87E6867E323}" srcOrd="0" destOrd="0" presId="urn:microsoft.com/office/officeart/2009/layout/CirclePictureHierarchy"/>
    <dgm:cxn modelId="{0E5902BF-921F-478A-BF95-37DEDDB9E1AC}" type="presOf" srcId="{BC1BC9DF-D1FD-4F20-BE39-2BCE848185E6}" destId="{1C6C0608-21BE-421F-AE5F-C5BD7EE4E7A9}" srcOrd="0" destOrd="0" presId="urn:microsoft.com/office/officeart/2009/layout/CirclePictureHierarchy"/>
    <dgm:cxn modelId="{21E981D0-3D7C-4F31-8A70-6B1228C41DC6}" type="presOf" srcId="{DBF3B3E8-84A9-48E8-9701-19380853F600}" destId="{E93E3D9F-9201-4B90-90FB-66623D8819CD}" srcOrd="0" destOrd="0" presId="urn:microsoft.com/office/officeart/2009/layout/CirclePictureHierarchy"/>
    <dgm:cxn modelId="{6F6DBD54-6FEB-4C44-BED3-92ED3795CC8A}" type="presOf" srcId="{9AFAFD22-EAF9-4D29-B6C1-9997356F4608}" destId="{61E5EB99-1EE1-470E-AD8A-C9DF2B998905}" srcOrd="0" destOrd="0" presId="urn:microsoft.com/office/officeart/2009/layout/CirclePictureHierarchy"/>
    <dgm:cxn modelId="{F56915CF-467A-4D31-92F3-1D7C591F7475}" type="presOf" srcId="{59DEB7D1-C787-4478-B6B5-CE379A8C46F1}" destId="{EA0F6524-7A79-40F6-9451-9EDE2452AFA5}" srcOrd="0" destOrd="0" presId="urn:microsoft.com/office/officeart/2009/layout/CirclePictureHierarchy"/>
    <dgm:cxn modelId="{6CA33679-8170-436D-A6AE-EB8CFD7B2486}" type="presOf" srcId="{B69F9883-5301-463B-8331-1E3CE05FAB49}" destId="{8D06B218-6DD6-49A6-A4AF-2FEE81DC5214}" srcOrd="0" destOrd="0" presId="urn:microsoft.com/office/officeart/2009/layout/CirclePictureHierarchy"/>
    <dgm:cxn modelId="{90E9E3AB-100F-4664-ACB1-CE5E75D17B28}" type="presOf" srcId="{32D25271-4E31-48E0-A418-EDD40524987E}" destId="{62320580-EA88-4008-BF5D-FFD435526F0C}" srcOrd="0" destOrd="0" presId="urn:microsoft.com/office/officeart/2009/layout/CirclePictureHierarchy"/>
    <dgm:cxn modelId="{F6991873-6B0C-44E6-9285-E827FF9ABECF}" type="presOf" srcId="{750D7FFF-08AD-4F60-A51D-CF10EED5BC24}" destId="{C77B6389-9446-4D1A-902B-C5BD221193E0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48C3910C-C143-476B-83A5-3650924B23A7}" type="presOf" srcId="{74169B70-5C80-4696-959D-0257CFC41D53}" destId="{FF99AEF1-DD67-4001-98BC-D55C76D8485C}" srcOrd="0" destOrd="0" presId="urn:microsoft.com/office/officeart/2009/layout/CirclePictureHierarchy"/>
    <dgm:cxn modelId="{6D5D1BEE-1FF5-463B-9CB6-E8B3EB06E7E3}" type="presOf" srcId="{737A4A07-9DEC-44DC-9BEF-563A49B47A7D}" destId="{AE1478D7-472C-411D-9C13-C325E747501E}" srcOrd="0" destOrd="0" presId="urn:microsoft.com/office/officeart/2009/layout/CirclePictureHierarchy"/>
    <dgm:cxn modelId="{111AC69E-4883-4181-AF2D-2FC8C160A276}" type="presOf" srcId="{C4541132-7BA0-4F10-A5BB-2E5D0FAC5F8B}" destId="{93677B3C-522D-4BE4-ADF7-D08795FD580A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E2FD55C9-D47F-49E4-8774-1B76388D824A}" type="presOf" srcId="{D6B41CFE-7513-4C6F-A67B-86A9739B6350}" destId="{F4536506-CF41-4E20-9635-0137E868B3D3}" srcOrd="0" destOrd="0" presId="urn:microsoft.com/office/officeart/2009/layout/CirclePictureHierarchy"/>
    <dgm:cxn modelId="{761D0141-0B55-4B42-865D-76E20855F286}" type="presOf" srcId="{A9212B1A-CD1F-40B2-8E98-9DE7210C47AD}" destId="{52B86D9B-A63D-4E92-91E0-877F8E05BAD4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F5FB24B0-A4EF-4140-A212-8B806073D804}" type="presParOf" srcId="{BA17A1A6-5E66-4DBD-B51F-8CC7E13D593B}" destId="{9C68B7A4-3331-4DC6-A1CE-2E3C911256D6}" srcOrd="0" destOrd="0" presId="urn:microsoft.com/office/officeart/2009/layout/CirclePictureHierarchy"/>
    <dgm:cxn modelId="{D41E2472-233A-486B-8455-2E4A9925D787}" type="presParOf" srcId="{9C68B7A4-3331-4DC6-A1CE-2E3C911256D6}" destId="{7CBD3563-8D6B-4B29-BD4E-192D1E23CD90}" srcOrd="0" destOrd="0" presId="urn:microsoft.com/office/officeart/2009/layout/CirclePictureHierarchy"/>
    <dgm:cxn modelId="{A304F614-1A60-4ECE-B2F8-53948F32AF07}" type="presParOf" srcId="{7CBD3563-8D6B-4B29-BD4E-192D1E23CD90}" destId="{E6ADE76F-7D37-400F-BCB9-E8653D90BEF2}" srcOrd="0" destOrd="0" presId="urn:microsoft.com/office/officeart/2009/layout/CirclePictureHierarchy"/>
    <dgm:cxn modelId="{F7C85C75-2E5A-4815-9CA0-77386C7BD126}" type="presParOf" srcId="{7CBD3563-8D6B-4B29-BD4E-192D1E23CD90}" destId="{0D6D41EF-69CD-4AA1-8EF8-C22C03F0DF99}" srcOrd="1" destOrd="0" presId="urn:microsoft.com/office/officeart/2009/layout/CirclePictureHierarchy"/>
    <dgm:cxn modelId="{89602381-DE00-4108-ADC3-4DFA82D34100}" type="presParOf" srcId="{9C68B7A4-3331-4DC6-A1CE-2E3C911256D6}" destId="{271F5309-DC72-4C3E-B553-1C9D73CE639E}" srcOrd="1" destOrd="0" presId="urn:microsoft.com/office/officeart/2009/layout/CirclePictureHierarchy"/>
    <dgm:cxn modelId="{C31F5378-D1A3-4388-8AF0-54C1B38D8759}" type="presParOf" srcId="{271F5309-DC72-4C3E-B553-1C9D73CE639E}" destId="{C77B6389-9446-4D1A-902B-C5BD221193E0}" srcOrd="0" destOrd="0" presId="urn:microsoft.com/office/officeart/2009/layout/CirclePictureHierarchy"/>
    <dgm:cxn modelId="{61CADBA6-1AF1-4232-8E5F-FD5E13C9D6CA}" type="presParOf" srcId="{271F5309-DC72-4C3E-B553-1C9D73CE639E}" destId="{B2597B1E-3522-4A83-9C56-62AA710850DE}" srcOrd="1" destOrd="0" presId="urn:microsoft.com/office/officeart/2009/layout/CirclePictureHierarchy"/>
    <dgm:cxn modelId="{1E4BA40D-DAF7-4D4D-B5B8-89CB601F0B83}" type="presParOf" srcId="{B2597B1E-3522-4A83-9C56-62AA710850DE}" destId="{D578F300-CD33-4466-AB2E-CB4A6F243A69}" srcOrd="0" destOrd="0" presId="urn:microsoft.com/office/officeart/2009/layout/CirclePictureHierarchy"/>
    <dgm:cxn modelId="{56DEDA60-0A91-42F5-9A1A-81AA49A2B7A7}" type="presParOf" srcId="{D578F300-CD33-4466-AB2E-CB4A6F243A69}" destId="{E60F85D2-27E5-4566-8DC5-39468B1C55A2}" srcOrd="0" destOrd="0" presId="urn:microsoft.com/office/officeart/2009/layout/CirclePictureHierarchy"/>
    <dgm:cxn modelId="{501BB80C-CF52-4EAF-9650-D445272D526F}" type="presParOf" srcId="{D578F300-CD33-4466-AB2E-CB4A6F243A69}" destId="{904C5BE6-ECE8-46E6-8A00-71B0D33AE917}" srcOrd="1" destOrd="0" presId="urn:microsoft.com/office/officeart/2009/layout/CirclePictureHierarchy"/>
    <dgm:cxn modelId="{1351917E-BCE6-4118-8EF5-76C47D734F17}" type="presParOf" srcId="{B2597B1E-3522-4A83-9C56-62AA710850DE}" destId="{E618957B-9060-43B5-8C32-3CB653D1A9F0}" srcOrd="1" destOrd="0" presId="urn:microsoft.com/office/officeart/2009/layout/CirclePictureHierarchy"/>
    <dgm:cxn modelId="{6261E169-FFEF-43FD-9154-8590AA23C3AF}" type="presParOf" srcId="{E618957B-9060-43B5-8C32-3CB653D1A9F0}" destId="{92AC4F8F-A9C6-4B53-9629-84BBB18912E3}" srcOrd="0" destOrd="0" presId="urn:microsoft.com/office/officeart/2009/layout/CirclePictureHierarchy"/>
    <dgm:cxn modelId="{EB866233-C246-44F7-B597-A31007F6A2AB}" type="presParOf" srcId="{E618957B-9060-43B5-8C32-3CB653D1A9F0}" destId="{1CA5B84F-229E-4542-87E4-14FFBC41BDF3}" srcOrd="1" destOrd="0" presId="urn:microsoft.com/office/officeart/2009/layout/CirclePictureHierarchy"/>
    <dgm:cxn modelId="{04D0EEBC-8109-4C50-AA0F-55353CC96EE3}" type="presParOf" srcId="{1CA5B84F-229E-4542-87E4-14FFBC41BDF3}" destId="{6B9CC2D6-2642-4C1E-9E60-28108314918F}" srcOrd="0" destOrd="0" presId="urn:microsoft.com/office/officeart/2009/layout/CirclePictureHierarchy"/>
    <dgm:cxn modelId="{422B4145-842C-42DD-8927-8F44B89596D4}" type="presParOf" srcId="{6B9CC2D6-2642-4C1E-9E60-28108314918F}" destId="{5332C88E-F192-4062-ABB8-56CBFF31A912}" srcOrd="0" destOrd="0" presId="urn:microsoft.com/office/officeart/2009/layout/CirclePictureHierarchy"/>
    <dgm:cxn modelId="{582213D5-730D-49B5-ABEF-94937177DA90}" type="presParOf" srcId="{6B9CC2D6-2642-4C1E-9E60-28108314918F}" destId="{FF99AEF1-DD67-4001-98BC-D55C76D8485C}" srcOrd="1" destOrd="0" presId="urn:microsoft.com/office/officeart/2009/layout/CirclePictureHierarchy"/>
    <dgm:cxn modelId="{98F03DAE-B262-4E97-A5E4-BEAE0343B64D}" type="presParOf" srcId="{1CA5B84F-229E-4542-87E4-14FFBC41BDF3}" destId="{BCE8FC1A-89FA-4615-A047-75ED2121B53B}" srcOrd="1" destOrd="0" presId="urn:microsoft.com/office/officeart/2009/layout/CirclePictureHierarchy"/>
    <dgm:cxn modelId="{77F9B3F3-2FD4-461E-B617-074F6CE44142}" type="presParOf" srcId="{BCE8FC1A-89FA-4615-A047-75ED2121B53B}" destId="{23CAEF7E-E36C-4294-AB96-3B66238648C9}" srcOrd="0" destOrd="0" presId="urn:microsoft.com/office/officeart/2009/layout/CirclePictureHierarchy"/>
    <dgm:cxn modelId="{5967DC35-B2E3-4DD8-9FF6-A99AE0DCE990}" type="presParOf" srcId="{BCE8FC1A-89FA-4615-A047-75ED2121B53B}" destId="{F843AD34-263A-490D-9AB7-BB793655D4EC}" srcOrd="1" destOrd="0" presId="urn:microsoft.com/office/officeart/2009/layout/CirclePictureHierarchy"/>
    <dgm:cxn modelId="{21C4D2C6-A6F3-4F69-8283-967E1E8CF878}" type="presParOf" srcId="{F843AD34-263A-490D-9AB7-BB793655D4EC}" destId="{0197A140-3399-4184-9B61-D81E338623E0}" srcOrd="0" destOrd="0" presId="urn:microsoft.com/office/officeart/2009/layout/CirclePictureHierarchy"/>
    <dgm:cxn modelId="{A5BC2307-9783-4DD5-B685-F8A65780AB28}" type="presParOf" srcId="{0197A140-3399-4184-9B61-D81E338623E0}" destId="{93402908-78EC-4361-A43E-0542F0578505}" srcOrd="0" destOrd="0" presId="urn:microsoft.com/office/officeart/2009/layout/CirclePictureHierarchy"/>
    <dgm:cxn modelId="{D6DB0179-F437-44E2-AE79-6CE02DA57A13}" type="presParOf" srcId="{0197A140-3399-4184-9B61-D81E338623E0}" destId="{FC7ED1C6-2004-44BE-AF46-5B8FA387ECD5}" srcOrd="1" destOrd="0" presId="urn:microsoft.com/office/officeart/2009/layout/CirclePictureHierarchy"/>
    <dgm:cxn modelId="{67C69C55-8E06-4EDE-B4AC-7932771CAF9A}" type="presParOf" srcId="{F843AD34-263A-490D-9AB7-BB793655D4EC}" destId="{DF2EA749-5A41-4CEE-8D31-588B98BA5023}" srcOrd="1" destOrd="0" presId="urn:microsoft.com/office/officeart/2009/layout/CirclePictureHierarchy"/>
    <dgm:cxn modelId="{750E2B4E-CCCD-414B-90D7-73658A86E311}" type="presParOf" srcId="{DF2EA749-5A41-4CEE-8D31-588B98BA5023}" destId="{6314B4DE-8F62-498A-BE7B-6B08C3663C7A}" srcOrd="0" destOrd="0" presId="urn:microsoft.com/office/officeart/2009/layout/CirclePictureHierarchy"/>
    <dgm:cxn modelId="{8EAF5D49-DB52-4755-B5C6-16DB76BE98A1}" type="presParOf" srcId="{DF2EA749-5A41-4CEE-8D31-588B98BA5023}" destId="{0BF9C6F9-2841-4698-A2AC-1C76DE79247A}" srcOrd="1" destOrd="0" presId="urn:microsoft.com/office/officeart/2009/layout/CirclePictureHierarchy"/>
    <dgm:cxn modelId="{0C6EBFBE-76F2-487C-BBD5-CCE01201241A}" type="presParOf" srcId="{0BF9C6F9-2841-4698-A2AC-1C76DE79247A}" destId="{3E5AF8EE-391A-4D31-9A54-EC0C4FDD8508}" srcOrd="0" destOrd="0" presId="urn:microsoft.com/office/officeart/2009/layout/CirclePictureHierarchy"/>
    <dgm:cxn modelId="{4B2BA881-8136-458F-9987-1C61D596F360}" type="presParOf" srcId="{3E5AF8EE-391A-4D31-9A54-EC0C4FDD8508}" destId="{C278DCD6-9CF8-43A9-A4EF-823F615DDD82}" srcOrd="0" destOrd="0" presId="urn:microsoft.com/office/officeart/2009/layout/CirclePictureHierarchy"/>
    <dgm:cxn modelId="{D00BB228-5F69-4B61-AAC0-AAF26909B817}" type="presParOf" srcId="{3E5AF8EE-391A-4D31-9A54-EC0C4FDD8508}" destId="{795E1404-0D91-483C-8628-6FDCDF052835}" srcOrd="1" destOrd="0" presId="urn:microsoft.com/office/officeart/2009/layout/CirclePictureHierarchy"/>
    <dgm:cxn modelId="{DACE2835-15E2-44EF-BA0C-35DC752E3991}" type="presParOf" srcId="{0BF9C6F9-2841-4698-A2AC-1C76DE79247A}" destId="{0C32BDAD-A299-4FF2-B74C-837B56E38EC7}" srcOrd="1" destOrd="0" presId="urn:microsoft.com/office/officeart/2009/layout/CirclePictureHierarchy"/>
    <dgm:cxn modelId="{F79EA213-1D87-4E89-AF13-6D6A082356A7}" type="presParOf" srcId="{DF2EA749-5A41-4CEE-8D31-588B98BA5023}" destId="{61E5EB99-1EE1-470E-AD8A-C9DF2B998905}" srcOrd="2" destOrd="0" presId="urn:microsoft.com/office/officeart/2009/layout/CirclePictureHierarchy"/>
    <dgm:cxn modelId="{4765A0FD-7051-4F01-B8B1-047B7DA85D20}" type="presParOf" srcId="{DF2EA749-5A41-4CEE-8D31-588B98BA5023}" destId="{4410C934-2FCB-48C3-8493-9306946809C7}" srcOrd="3" destOrd="0" presId="urn:microsoft.com/office/officeart/2009/layout/CirclePictureHierarchy"/>
    <dgm:cxn modelId="{078BB80D-881A-4EEA-AF1D-884221E2AAD3}" type="presParOf" srcId="{4410C934-2FCB-48C3-8493-9306946809C7}" destId="{72DEB8C5-6339-412A-8624-8EEFE90540D1}" srcOrd="0" destOrd="0" presId="urn:microsoft.com/office/officeart/2009/layout/CirclePictureHierarchy"/>
    <dgm:cxn modelId="{73B63591-2860-4267-984A-A92D44B92DAA}" type="presParOf" srcId="{72DEB8C5-6339-412A-8624-8EEFE90540D1}" destId="{498025BF-6ABF-46AE-A9D3-94F843BAB040}" srcOrd="0" destOrd="0" presId="urn:microsoft.com/office/officeart/2009/layout/CirclePictureHierarchy"/>
    <dgm:cxn modelId="{F95086DC-3A79-47DE-B783-E96C0B568606}" type="presParOf" srcId="{72DEB8C5-6339-412A-8624-8EEFE90540D1}" destId="{89B1E28D-2C35-4CF3-917B-EEA4B65D5E8D}" srcOrd="1" destOrd="0" presId="urn:microsoft.com/office/officeart/2009/layout/CirclePictureHierarchy"/>
    <dgm:cxn modelId="{EA8A8EB0-F954-4F34-84E0-A4875CC912C8}" type="presParOf" srcId="{4410C934-2FCB-48C3-8493-9306946809C7}" destId="{0B4E0ABC-78BD-409B-AAC8-7AD7A78449F7}" srcOrd="1" destOrd="0" presId="urn:microsoft.com/office/officeart/2009/layout/CirclePictureHierarchy"/>
    <dgm:cxn modelId="{E97BF0D3-E5BE-4FC8-9918-551181637692}" type="presParOf" srcId="{BCE8FC1A-89FA-4615-A047-75ED2121B53B}" destId="{4E858FEC-8EAD-4F57-9EA8-B87E6867E323}" srcOrd="2" destOrd="0" presId="urn:microsoft.com/office/officeart/2009/layout/CirclePictureHierarchy"/>
    <dgm:cxn modelId="{0B35647A-0A7D-4312-ADAB-04A9F8A47BC0}" type="presParOf" srcId="{BCE8FC1A-89FA-4615-A047-75ED2121B53B}" destId="{F355E8F0-E937-44A5-BED0-FD3020D23E04}" srcOrd="3" destOrd="0" presId="urn:microsoft.com/office/officeart/2009/layout/CirclePictureHierarchy"/>
    <dgm:cxn modelId="{7DCF19F4-C6BD-41A6-8E28-00E8ED4DC86F}" type="presParOf" srcId="{F355E8F0-E937-44A5-BED0-FD3020D23E04}" destId="{D47F8278-7044-4DBE-8C84-D473F4F2F6E0}" srcOrd="0" destOrd="0" presId="urn:microsoft.com/office/officeart/2009/layout/CirclePictureHierarchy"/>
    <dgm:cxn modelId="{CDC50B88-7C92-4DC5-9367-9C1E5BE54AEA}" type="presParOf" srcId="{D47F8278-7044-4DBE-8C84-D473F4F2F6E0}" destId="{9F85A434-9F8A-4CA3-BFC8-818212460F17}" srcOrd="0" destOrd="0" presId="urn:microsoft.com/office/officeart/2009/layout/CirclePictureHierarchy"/>
    <dgm:cxn modelId="{62993885-311F-4F88-8493-E438E3909EB3}" type="presParOf" srcId="{D47F8278-7044-4DBE-8C84-D473F4F2F6E0}" destId="{D51447AD-B293-4007-9FA0-93843EE6AE03}" srcOrd="1" destOrd="0" presId="urn:microsoft.com/office/officeart/2009/layout/CirclePictureHierarchy"/>
    <dgm:cxn modelId="{4992F5AB-016E-49ED-8329-88DB597DB837}" type="presParOf" srcId="{F355E8F0-E937-44A5-BED0-FD3020D23E04}" destId="{5388D736-493F-4EED-B9A5-B3959140B906}" srcOrd="1" destOrd="0" presId="urn:microsoft.com/office/officeart/2009/layout/CirclePictureHierarchy"/>
    <dgm:cxn modelId="{F2561AC6-F4CB-4DC6-97FB-0CD5C38EE8CA}" type="presParOf" srcId="{5388D736-493F-4EED-B9A5-B3959140B906}" destId="{FDE145C8-5501-4C05-8AEE-1573D9595960}" srcOrd="0" destOrd="0" presId="urn:microsoft.com/office/officeart/2009/layout/CirclePictureHierarchy"/>
    <dgm:cxn modelId="{80999B90-3A10-4D5D-8E42-C1ED0EB1C236}" type="presParOf" srcId="{5388D736-493F-4EED-B9A5-B3959140B906}" destId="{DB4C3C7E-C61A-4A51-89EA-D562926A61F1}" srcOrd="1" destOrd="0" presId="urn:microsoft.com/office/officeart/2009/layout/CirclePictureHierarchy"/>
    <dgm:cxn modelId="{76283CD7-1523-4BF2-9907-B7082A3EA545}" type="presParOf" srcId="{DB4C3C7E-C61A-4A51-89EA-D562926A61F1}" destId="{4FD2E1BF-0218-43D0-A735-54622A40442E}" srcOrd="0" destOrd="0" presId="urn:microsoft.com/office/officeart/2009/layout/CirclePictureHierarchy"/>
    <dgm:cxn modelId="{D523D02B-2C3A-4641-B94B-35153CEDDB5A}" type="presParOf" srcId="{4FD2E1BF-0218-43D0-A735-54622A40442E}" destId="{DC04849A-CB7B-47DE-8FE9-21839BD0FB0F}" srcOrd="0" destOrd="0" presId="urn:microsoft.com/office/officeart/2009/layout/CirclePictureHierarchy"/>
    <dgm:cxn modelId="{475739A9-39D2-4DFD-8E48-F0B271D48DD5}" type="presParOf" srcId="{4FD2E1BF-0218-43D0-A735-54622A40442E}" destId="{706C4909-CC5D-408E-876E-0F32AF2A8957}" srcOrd="1" destOrd="0" presId="urn:microsoft.com/office/officeart/2009/layout/CirclePictureHierarchy"/>
    <dgm:cxn modelId="{05CDB397-A11A-4CB7-8E93-5859DC9BFE05}" type="presParOf" srcId="{DB4C3C7E-C61A-4A51-89EA-D562926A61F1}" destId="{4FF2FF55-6F16-4425-8B58-78627DFD9C80}" srcOrd="1" destOrd="0" presId="urn:microsoft.com/office/officeart/2009/layout/CirclePictureHierarchy"/>
    <dgm:cxn modelId="{16C363E8-9391-4747-B425-1A689F3A5FFB}" type="presParOf" srcId="{5388D736-493F-4EED-B9A5-B3959140B906}" destId="{1AFA1DFA-94C0-4AC4-B5CA-8EBD0CD8536C}" srcOrd="2" destOrd="0" presId="urn:microsoft.com/office/officeart/2009/layout/CirclePictureHierarchy"/>
    <dgm:cxn modelId="{19B8DB8A-AB09-48F9-AABB-520916F6E4B7}" type="presParOf" srcId="{5388D736-493F-4EED-B9A5-B3959140B906}" destId="{5A4CE3EC-6D0E-4D89-88D8-BF79C15B55B2}" srcOrd="3" destOrd="0" presId="urn:microsoft.com/office/officeart/2009/layout/CirclePictureHierarchy"/>
    <dgm:cxn modelId="{8555A389-CC00-4868-B18D-153459320C92}" type="presParOf" srcId="{5A4CE3EC-6D0E-4D89-88D8-BF79C15B55B2}" destId="{E7FE5CEB-FF53-47A8-BC66-13DA4ED67A6A}" srcOrd="0" destOrd="0" presId="urn:microsoft.com/office/officeart/2009/layout/CirclePictureHierarchy"/>
    <dgm:cxn modelId="{60A3063F-420F-4FCD-8A13-90D913C1E51D}" type="presParOf" srcId="{E7FE5CEB-FF53-47A8-BC66-13DA4ED67A6A}" destId="{2800E808-926B-4F3A-9BB2-3CC336776EF7}" srcOrd="0" destOrd="0" presId="urn:microsoft.com/office/officeart/2009/layout/CirclePictureHierarchy"/>
    <dgm:cxn modelId="{BBD2197F-0427-4DAE-90CE-2D549AF20D15}" type="presParOf" srcId="{E7FE5CEB-FF53-47A8-BC66-13DA4ED67A6A}" destId="{960D0F08-AF1D-45DD-BBAB-0053AECD547D}" srcOrd="1" destOrd="0" presId="urn:microsoft.com/office/officeart/2009/layout/CirclePictureHierarchy"/>
    <dgm:cxn modelId="{F143412A-65AD-486C-B153-8E462FD4BBCC}" type="presParOf" srcId="{5A4CE3EC-6D0E-4D89-88D8-BF79C15B55B2}" destId="{96E2564A-657C-4754-BDF3-D0500DBF80D0}" srcOrd="1" destOrd="0" presId="urn:microsoft.com/office/officeart/2009/layout/CirclePictureHierarchy"/>
    <dgm:cxn modelId="{A30E9CF1-8B4E-4F7D-B84B-EA3B1F66865A}" type="presParOf" srcId="{E618957B-9060-43B5-8C32-3CB653D1A9F0}" destId="{B92AFA27-AE1A-49FB-8CC8-EA5E758C72F3}" srcOrd="2" destOrd="0" presId="urn:microsoft.com/office/officeart/2009/layout/CirclePictureHierarchy"/>
    <dgm:cxn modelId="{B7C39FE6-4389-438F-8A5D-DD4047291EFB}" type="presParOf" srcId="{E618957B-9060-43B5-8C32-3CB653D1A9F0}" destId="{F082859B-8760-4948-BF0A-0E20D67B5F7A}" srcOrd="3" destOrd="0" presId="urn:microsoft.com/office/officeart/2009/layout/CirclePictureHierarchy"/>
    <dgm:cxn modelId="{5DB74480-2A0E-4B33-BCA1-E3E36DB34378}" type="presParOf" srcId="{F082859B-8760-4948-BF0A-0E20D67B5F7A}" destId="{7B9A964B-52F1-4B13-8F52-0DE1BB16DC08}" srcOrd="0" destOrd="0" presId="urn:microsoft.com/office/officeart/2009/layout/CirclePictureHierarchy"/>
    <dgm:cxn modelId="{AA446F35-98B3-4752-B542-56A814BFD336}" type="presParOf" srcId="{7B9A964B-52F1-4B13-8F52-0DE1BB16DC08}" destId="{F788596D-C2AA-406F-8FB7-A349DCC7E72D}" srcOrd="0" destOrd="0" presId="urn:microsoft.com/office/officeart/2009/layout/CirclePictureHierarchy"/>
    <dgm:cxn modelId="{D8777AE5-4133-4ED1-A842-43746A5A5CC4}" type="presParOf" srcId="{7B9A964B-52F1-4B13-8F52-0DE1BB16DC08}" destId="{32EC395F-3458-41D6-AFE0-E1928A542F64}" srcOrd="1" destOrd="0" presId="urn:microsoft.com/office/officeart/2009/layout/CirclePictureHierarchy"/>
    <dgm:cxn modelId="{45036603-D80A-444F-BE99-56294CE9D4EA}" type="presParOf" srcId="{F082859B-8760-4948-BF0A-0E20D67B5F7A}" destId="{9BCFEE7A-4558-4136-B322-309C1F6E534F}" srcOrd="1" destOrd="0" presId="urn:microsoft.com/office/officeart/2009/layout/CirclePictureHierarchy"/>
    <dgm:cxn modelId="{EB3D0F21-CDAE-4254-A44D-E789ED41F6E3}" type="presParOf" srcId="{9BCFEE7A-4558-4136-B322-309C1F6E534F}" destId="{CCAD29B0-E769-4709-817B-471075EAB078}" srcOrd="0" destOrd="0" presId="urn:microsoft.com/office/officeart/2009/layout/CirclePictureHierarchy"/>
    <dgm:cxn modelId="{2B2CAE9F-7F4F-46A8-9DE0-A054F2FE02A9}" type="presParOf" srcId="{9BCFEE7A-4558-4136-B322-309C1F6E534F}" destId="{E680AC99-4CD7-468B-BB3C-080AE125D926}" srcOrd="1" destOrd="0" presId="urn:microsoft.com/office/officeart/2009/layout/CirclePictureHierarchy"/>
    <dgm:cxn modelId="{A49C5F5D-2D03-49C1-8D37-BE8FA7340A0E}" type="presParOf" srcId="{E680AC99-4CD7-468B-BB3C-080AE125D926}" destId="{B514C75B-F45F-4062-9B02-071A088463B4}" srcOrd="0" destOrd="0" presId="urn:microsoft.com/office/officeart/2009/layout/CirclePictureHierarchy"/>
    <dgm:cxn modelId="{10338DAC-B7A2-476E-8240-8F247EB723AE}" type="presParOf" srcId="{B514C75B-F45F-4062-9B02-071A088463B4}" destId="{C52F1E19-9E8A-4885-83E7-6A499DF913D1}" srcOrd="0" destOrd="0" presId="urn:microsoft.com/office/officeart/2009/layout/CirclePictureHierarchy"/>
    <dgm:cxn modelId="{C42E0E17-5E56-45B1-8C3A-DAA8C32BB7C2}" type="presParOf" srcId="{B514C75B-F45F-4062-9B02-071A088463B4}" destId="{8D5B6F23-42C4-4156-A7ED-1C078C96DA89}" srcOrd="1" destOrd="0" presId="urn:microsoft.com/office/officeart/2009/layout/CirclePictureHierarchy"/>
    <dgm:cxn modelId="{FE5A4162-EA72-404D-9CA7-E2564BF376FF}" type="presParOf" srcId="{E680AC99-4CD7-468B-BB3C-080AE125D926}" destId="{DDC72060-D4FF-4D31-B1B1-CA0D8A7DADB8}" srcOrd="1" destOrd="0" presId="urn:microsoft.com/office/officeart/2009/layout/CirclePictureHierarchy"/>
    <dgm:cxn modelId="{A8E3638C-31B1-4CF2-A826-6771CE8AE237}" type="presParOf" srcId="{DDC72060-D4FF-4D31-B1B1-CA0D8A7DADB8}" destId="{2599F189-860B-4EAF-8872-5E39F16F3145}" srcOrd="0" destOrd="0" presId="urn:microsoft.com/office/officeart/2009/layout/CirclePictureHierarchy"/>
    <dgm:cxn modelId="{1D32BF01-0C62-447C-ACDC-A0DDDDF06ADB}" type="presParOf" srcId="{DDC72060-D4FF-4D31-B1B1-CA0D8A7DADB8}" destId="{71CF51A0-D439-424D-89A1-044ABBC3F967}" srcOrd="1" destOrd="0" presId="urn:microsoft.com/office/officeart/2009/layout/CirclePictureHierarchy"/>
    <dgm:cxn modelId="{AC9323D8-66B2-415B-A248-1578BFCFB2FA}" type="presParOf" srcId="{71CF51A0-D439-424D-89A1-044ABBC3F967}" destId="{46CC0DEE-3B24-4409-A252-ACEBB130180C}" srcOrd="0" destOrd="0" presId="urn:microsoft.com/office/officeart/2009/layout/CirclePictureHierarchy"/>
    <dgm:cxn modelId="{FA3ADE8F-428F-468D-8116-5096C3AF3664}" type="presParOf" srcId="{46CC0DEE-3B24-4409-A252-ACEBB130180C}" destId="{AFD46D42-39DC-4377-998B-E8CE61CCBB90}" srcOrd="0" destOrd="0" presId="urn:microsoft.com/office/officeart/2009/layout/CirclePictureHierarchy"/>
    <dgm:cxn modelId="{B9811DBF-755C-4C94-B313-47E596036887}" type="presParOf" srcId="{46CC0DEE-3B24-4409-A252-ACEBB130180C}" destId="{1C6C0608-21BE-421F-AE5F-C5BD7EE4E7A9}" srcOrd="1" destOrd="0" presId="urn:microsoft.com/office/officeart/2009/layout/CirclePictureHierarchy"/>
    <dgm:cxn modelId="{88EDAAAE-655D-4B9B-8672-5ED48C75C3CA}" type="presParOf" srcId="{71CF51A0-D439-424D-89A1-044ABBC3F967}" destId="{794D9E3A-87FA-44B2-845C-E29ABA6F65DC}" srcOrd="1" destOrd="0" presId="urn:microsoft.com/office/officeart/2009/layout/CirclePictureHierarchy"/>
    <dgm:cxn modelId="{01B0CA00-D8CC-45E3-9E92-118FFAD67B33}" type="presParOf" srcId="{DDC72060-D4FF-4D31-B1B1-CA0D8A7DADB8}" destId="{215E4794-C47B-4B8D-8DB2-F7285D893B5F}" srcOrd="2" destOrd="0" presId="urn:microsoft.com/office/officeart/2009/layout/CirclePictureHierarchy"/>
    <dgm:cxn modelId="{DDF6C55B-977D-408E-BA8C-EAA4A7D0FBB5}" type="presParOf" srcId="{DDC72060-D4FF-4D31-B1B1-CA0D8A7DADB8}" destId="{C96470E3-0A45-4EC4-9B2A-4C77A0037590}" srcOrd="3" destOrd="0" presId="urn:microsoft.com/office/officeart/2009/layout/CirclePictureHierarchy"/>
    <dgm:cxn modelId="{0C0C6548-E543-4E50-98F6-B6345919B5D2}" type="presParOf" srcId="{C96470E3-0A45-4EC4-9B2A-4C77A0037590}" destId="{0C8FF6FF-E6CD-436B-88F4-8566F19B9A62}" srcOrd="0" destOrd="0" presId="urn:microsoft.com/office/officeart/2009/layout/CirclePictureHierarchy"/>
    <dgm:cxn modelId="{3D274FD2-EB69-4BD2-ACC4-999C6F49B8ED}" type="presParOf" srcId="{0C8FF6FF-E6CD-436B-88F4-8566F19B9A62}" destId="{7F48374E-A364-4849-BF88-19534CE7E65B}" srcOrd="0" destOrd="0" presId="urn:microsoft.com/office/officeart/2009/layout/CirclePictureHierarchy"/>
    <dgm:cxn modelId="{C52F4A24-DB27-42C1-8CDA-448BE5BE7BA8}" type="presParOf" srcId="{0C8FF6FF-E6CD-436B-88F4-8566F19B9A62}" destId="{68FB6A0F-F29B-4CA8-917A-E004201E4639}" srcOrd="1" destOrd="0" presId="urn:microsoft.com/office/officeart/2009/layout/CirclePictureHierarchy"/>
    <dgm:cxn modelId="{455FA07A-2137-4A32-93A8-ED1BFD64ACCF}" type="presParOf" srcId="{C96470E3-0A45-4EC4-9B2A-4C77A0037590}" destId="{38CCC8DC-C25E-4B95-A9FD-80CEF3E274CA}" srcOrd="1" destOrd="0" presId="urn:microsoft.com/office/officeart/2009/layout/CirclePictureHierarchy"/>
    <dgm:cxn modelId="{C8BAB399-4B66-43D4-88F6-BC14114EC170}" type="presParOf" srcId="{9BCFEE7A-4558-4136-B322-309C1F6E534F}" destId="{DD1B62F2-B731-4AB1-A966-F866B1897AD3}" srcOrd="2" destOrd="0" presId="urn:microsoft.com/office/officeart/2009/layout/CirclePictureHierarchy"/>
    <dgm:cxn modelId="{296C0F1D-DB05-43DB-BD24-4E8413785EFE}" type="presParOf" srcId="{9BCFEE7A-4558-4136-B322-309C1F6E534F}" destId="{A468234E-D48A-4E43-9274-6E3780FB9F30}" srcOrd="3" destOrd="0" presId="urn:microsoft.com/office/officeart/2009/layout/CirclePictureHierarchy"/>
    <dgm:cxn modelId="{B7D10BFD-F696-49F0-97F9-40357279F92F}" type="presParOf" srcId="{A468234E-D48A-4E43-9274-6E3780FB9F30}" destId="{F3D17D45-63D4-431F-B421-3BC8336216DF}" srcOrd="0" destOrd="0" presId="urn:microsoft.com/office/officeart/2009/layout/CirclePictureHierarchy"/>
    <dgm:cxn modelId="{AFC584F7-4A9E-4B4C-800D-1E5E78D2710F}" type="presParOf" srcId="{F3D17D45-63D4-431F-B421-3BC8336216DF}" destId="{5D2889D2-CC42-4856-A994-7B179D61C856}" srcOrd="0" destOrd="0" presId="urn:microsoft.com/office/officeart/2009/layout/CirclePictureHierarchy"/>
    <dgm:cxn modelId="{C286591D-2063-45D7-8A57-0A660FDE1C70}" type="presParOf" srcId="{F3D17D45-63D4-431F-B421-3BC8336216DF}" destId="{73C9A4AF-FBC7-46B6-A376-B545AAA98359}" srcOrd="1" destOrd="0" presId="urn:microsoft.com/office/officeart/2009/layout/CirclePictureHierarchy"/>
    <dgm:cxn modelId="{5E731CE2-B773-478F-AC6A-69F6955040AF}" type="presParOf" srcId="{A468234E-D48A-4E43-9274-6E3780FB9F30}" destId="{94E2DEE1-D2B4-41BB-988A-4438767AE51F}" srcOrd="1" destOrd="0" presId="urn:microsoft.com/office/officeart/2009/layout/CirclePictureHierarchy"/>
    <dgm:cxn modelId="{F1A45A5A-61B5-464B-9775-43E2421F42E0}" type="presParOf" srcId="{94E2DEE1-D2B4-41BB-988A-4438767AE51F}" destId="{E93E3D9F-9201-4B90-90FB-66623D8819CD}" srcOrd="0" destOrd="0" presId="urn:microsoft.com/office/officeart/2009/layout/CirclePictureHierarchy"/>
    <dgm:cxn modelId="{1FE2627D-5026-4320-A99C-AFFC590E7660}" type="presParOf" srcId="{94E2DEE1-D2B4-41BB-988A-4438767AE51F}" destId="{FFAC0EBA-641D-469C-AB99-F2E7D3E57975}" srcOrd="1" destOrd="0" presId="urn:microsoft.com/office/officeart/2009/layout/CirclePictureHierarchy"/>
    <dgm:cxn modelId="{DE606C3A-C8CC-4790-8276-6AF0B188D9E1}" type="presParOf" srcId="{FFAC0EBA-641D-469C-AB99-F2E7D3E57975}" destId="{D4B8116F-2CEB-4473-8CD8-2F9EED8CD50D}" srcOrd="0" destOrd="0" presId="urn:microsoft.com/office/officeart/2009/layout/CirclePictureHierarchy"/>
    <dgm:cxn modelId="{D50E73C8-6B2F-440D-8F8E-B1545C1A90BB}" type="presParOf" srcId="{D4B8116F-2CEB-4473-8CD8-2F9EED8CD50D}" destId="{91AAAB58-17E3-409B-9832-20B05A356EB1}" srcOrd="0" destOrd="0" presId="urn:microsoft.com/office/officeart/2009/layout/CirclePictureHierarchy"/>
    <dgm:cxn modelId="{BC9FDE5A-F8D9-4479-85BB-D681BCE00360}" type="presParOf" srcId="{D4B8116F-2CEB-4473-8CD8-2F9EED8CD50D}" destId="{73387A1D-2043-4D16-BDB7-7FC213875391}" srcOrd="1" destOrd="0" presId="urn:microsoft.com/office/officeart/2009/layout/CirclePictureHierarchy"/>
    <dgm:cxn modelId="{F61478E9-FF67-4333-9874-320A5DA39696}" type="presParOf" srcId="{FFAC0EBA-641D-469C-AB99-F2E7D3E57975}" destId="{62E29B6D-F539-407E-9F85-28376A52E385}" srcOrd="1" destOrd="0" presId="urn:microsoft.com/office/officeart/2009/layout/CirclePictureHierarchy"/>
    <dgm:cxn modelId="{7FA51CB1-BCA0-4202-B783-B279153BE172}" type="presParOf" srcId="{94E2DEE1-D2B4-41BB-988A-4438767AE51F}" destId="{D506F375-1991-428C-ACC6-6C520765ACBA}" srcOrd="2" destOrd="0" presId="urn:microsoft.com/office/officeart/2009/layout/CirclePictureHierarchy"/>
    <dgm:cxn modelId="{D8F65465-44AA-4150-858B-B9976C6495B4}" type="presParOf" srcId="{94E2DEE1-D2B4-41BB-988A-4438767AE51F}" destId="{09751A5D-E641-4B71-A114-E053F86C523D}" srcOrd="3" destOrd="0" presId="urn:microsoft.com/office/officeart/2009/layout/CirclePictureHierarchy"/>
    <dgm:cxn modelId="{B4B3D2CE-5506-46C9-9008-BED4AC28D9A2}" type="presParOf" srcId="{09751A5D-E641-4B71-A114-E053F86C523D}" destId="{BFF461EA-DADA-4E29-95E9-64AC4A11F843}" srcOrd="0" destOrd="0" presId="urn:microsoft.com/office/officeart/2009/layout/CirclePictureHierarchy"/>
    <dgm:cxn modelId="{1768AFB4-FB81-492F-B5FF-028505E0995A}" type="presParOf" srcId="{BFF461EA-DADA-4E29-95E9-64AC4A11F843}" destId="{BDA5F099-8875-4A8D-BC32-C8D8577E71F1}" srcOrd="0" destOrd="0" presId="urn:microsoft.com/office/officeart/2009/layout/CirclePictureHierarchy"/>
    <dgm:cxn modelId="{795DC8D6-709F-444F-8111-1164DCE43CAA}" type="presParOf" srcId="{BFF461EA-DADA-4E29-95E9-64AC4A11F843}" destId="{96536A3E-1AB9-4720-AD92-7CC31F78A117}" srcOrd="1" destOrd="0" presId="urn:microsoft.com/office/officeart/2009/layout/CirclePictureHierarchy"/>
    <dgm:cxn modelId="{86845D05-0D2D-484E-82A1-89F6482B8D3C}" type="presParOf" srcId="{09751A5D-E641-4B71-A114-E053F86C523D}" destId="{68C59E84-16D9-4F31-ADB7-704B294DE016}" srcOrd="1" destOrd="0" presId="urn:microsoft.com/office/officeart/2009/layout/CirclePictureHierarchy"/>
    <dgm:cxn modelId="{9DF61E8B-62BD-44F3-93B9-97B1F6CCF614}" type="presParOf" srcId="{271F5309-DC72-4C3E-B553-1C9D73CE639E}" destId="{74FF5EF3-0E90-435C-9CEF-4C0C7A5DF243}" srcOrd="2" destOrd="0" presId="urn:microsoft.com/office/officeart/2009/layout/CirclePictureHierarchy"/>
    <dgm:cxn modelId="{9B4D93A6-9205-425D-B918-C3443B1AF960}" type="presParOf" srcId="{271F5309-DC72-4C3E-B553-1C9D73CE639E}" destId="{27CB282B-74EA-45EA-95BB-B4D31F8E0CC4}" srcOrd="3" destOrd="0" presId="urn:microsoft.com/office/officeart/2009/layout/CirclePictureHierarchy"/>
    <dgm:cxn modelId="{2FA37D4B-884C-46B5-92D4-7D2005FFE8EA}" type="presParOf" srcId="{27CB282B-74EA-45EA-95BB-B4D31F8E0CC4}" destId="{B1789BFC-46F1-4ED2-A017-D31F5CC48772}" srcOrd="0" destOrd="0" presId="urn:microsoft.com/office/officeart/2009/layout/CirclePictureHierarchy"/>
    <dgm:cxn modelId="{5CEF7798-05F9-4128-8097-74C4FA907A64}" type="presParOf" srcId="{B1789BFC-46F1-4ED2-A017-D31F5CC48772}" destId="{AB826C1C-E918-4278-AC7E-7EEC6AC62EF7}" srcOrd="0" destOrd="0" presId="urn:microsoft.com/office/officeart/2009/layout/CirclePictureHierarchy"/>
    <dgm:cxn modelId="{D21388CE-2E3C-4211-A7CC-C99EB1EEC68B}" type="presParOf" srcId="{B1789BFC-46F1-4ED2-A017-D31F5CC48772}" destId="{CACB97F0-DC67-49BC-81EC-9B8F7D223B1D}" srcOrd="1" destOrd="0" presId="urn:microsoft.com/office/officeart/2009/layout/CirclePictureHierarchy"/>
    <dgm:cxn modelId="{DD27FDD0-24F3-4FEB-9D6D-FE8F1A3120EB}" type="presParOf" srcId="{27CB282B-74EA-45EA-95BB-B4D31F8E0CC4}" destId="{BB8B84A4-F17E-4320-B9FE-A52C47A1E68E}" srcOrd="1" destOrd="0" presId="urn:microsoft.com/office/officeart/2009/layout/CirclePictureHierarchy"/>
    <dgm:cxn modelId="{A2EA5E7A-D782-4B15-B973-8691D73B01DF}" type="presParOf" srcId="{BB8B84A4-F17E-4320-B9FE-A52C47A1E68E}" destId="{4298BBB7-5BE4-40E1-8595-6322B0578239}" srcOrd="0" destOrd="0" presId="urn:microsoft.com/office/officeart/2009/layout/CirclePictureHierarchy"/>
    <dgm:cxn modelId="{11771367-9D17-4607-9B2A-3A064C7C88F6}" type="presParOf" srcId="{BB8B84A4-F17E-4320-B9FE-A52C47A1E68E}" destId="{7B310EE9-AEF1-4061-B1F6-39AFAC4ECDD9}" srcOrd="1" destOrd="0" presId="urn:microsoft.com/office/officeart/2009/layout/CirclePictureHierarchy"/>
    <dgm:cxn modelId="{1D2C4EDF-05EE-41CC-8B34-6AF026DC14A5}" type="presParOf" srcId="{7B310EE9-AEF1-4061-B1F6-39AFAC4ECDD9}" destId="{600E4746-3D1F-4871-83D3-F7BB8715D2DB}" srcOrd="0" destOrd="0" presId="urn:microsoft.com/office/officeart/2009/layout/CirclePictureHierarchy"/>
    <dgm:cxn modelId="{70E48576-EF3D-4430-BEC2-81CFBEE5BCA6}" type="presParOf" srcId="{600E4746-3D1F-4871-83D3-F7BB8715D2DB}" destId="{D80B78BA-2DFD-40B4-8FB0-A2B210F176F7}" srcOrd="0" destOrd="0" presId="urn:microsoft.com/office/officeart/2009/layout/CirclePictureHierarchy"/>
    <dgm:cxn modelId="{EE117CC1-CBAE-4352-89F2-12E3A161A1AF}" type="presParOf" srcId="{600E4746-3D1F-4871-83D3-F7BB8715D2DB}" destId="{F4536506-CF41-4E20-9635-0137E868B3D3}" srcOrd="1" destOrd="0" presId="urn:microsoft.com/office/officeart/2009/layout/CirclePictureHierarchy"/>
    <dgm:cxn modelId="{C1229588-38E5-43F0-A964-C5A53800E55A}" type="presParOf" srcId="{7B310EE9-AEF1-4061-B1F6-39AFAC4ECDD9}" destId="{438FB3F4-FD81-4A20-87DF-EEDFA0A14B42}" srcOrd="1" destOrd="0" presId="urn:microsoft.com/office/officeart/2009/layout/CirclePictureHierarchy"/>
    <dgm:cxn modelId="{7C858D31-717E-4D0C-9599-D4FCF12F66C4}" type="presParOf" srcId="{438FB3F4-FD81-4A20-87DF-EEDFA0A14B42}" destId="{EB56EACB-0FC3-4A9B-87FC-6A374548C10B}" srcOrd="0" destOrd="0" presId="urn:microsoft.com/office/officeart/2009/layout/CirclePictureHierarchy"/>
    <dgm:cxn modelId="{8DAA592F-5A09-49B2-8D28-A5A61A6A3E99}" type="presParOf" srcId="{438FB3F4-FD81-4A20-87DF-EEDFA0A14B42}" destId="{2FE5F9F5-01C7-4F2B-8E83-66172CF29141}" srcOrd="1" destOrd="0" presId="urn:microsoft.com/office/officeart/2009/layout/CirclePictureHierarchy"/>
    <dgm:cxn modelId="{64F948B1-E4C0-42E9-A3CB-AE6D7D9E394B}" type="presParOf" srcId="{2FE5F9F5-01C7-4F2B-8E83-66172CF29141}" destId="{25655015-864B-4586-B0C1-DE3DDE79AFE7}" srcOrd="0" destOrd="0" presId="urn:microsoft.com/office/officeart/2009/layout/CirclePictureHierarchy"/>
    <dgm:cxn modelId="{7D3492A6-4914-4DF2-82F0-BD65CD22FC3D}" type="presParOf" srcId="{25655015-864B-4586-B0C1-DE3DDE79AFE7}" destId="{8083BF62-872B-403D-BCB4-4504C6986146}" srcOrd="0" destOrd="0" presId="urn:microsoft.com/office/officeart/2009/layout/CirclePictureHierarchy"/>
    <dgm:cxn modelId="{0B41ED3F-FE09-4BC9-B92F-92BA2C6BD7C9}" type="presParOf" srcId="{25655015-864B-4586-B0C1-DE3DDE79AFE7}" destId="{06E37C29-732C-4476-A455-E65282F15B9C}" srcOrd="1" destOrd="0" presId="urn:microsoft.com/office/officeart/2009/layout/CirclePictureHierarchy"/>
    <dgm:cxn modelId="{BBC11C34-11F0-480B-B16B-CD870C90F36C}" type="presParOf" srcId="{2FE5F9F5-01C7-4F2B-8E83-66172CF29141}" destId="{3B018AAF-3167-4A67-B475-F6CAD2AF9045}" srcOrd="1" destOrd="0" presId="urn:microsoft.com/office/officeart/2009/layout/CirclePictureHierarchy"/>
    <dgm:cxn modelId="{D2543F1B-CB4E-45FA-8FAE-27F5E3839B63}" type="presParOf" srcId="{3B018AAF-3167-4A67-B475-F6CAD2AF9045}" destId="{8D06B218-6DD6-49A6-A4AF-2FEE81DC5214}" srcOrd="0" destOrd="0" presId="urn:microsoft.com/office/officeart/2009/layout/CirclePictureHierarchy"/>
    <dgm:cxn modelId="{B1E60FA2-8753-48B1-90DD-7BD92C98FAB1}" type="presParOf" srcId="{3B018AAF-3167-4A67-B475-F6CAD2AF9045}" destId="{CFA78522-1075-40DC-8785-FCA48923B887}" srcOrd="1" destOrd="0" presId="urn:microsoft.com/office/officeart/2009/layout/CirclePictureHierarchy"/>
    <dgm:cxn modelId="{6EAC98FA-38CF-4365-881D-591DAF7A3CF3}" type="presParOf" srcId="{CFA78522-1075-40DC-8785-FCA48923B887}" destId="{8A462B9F-248E-4E19-9FA4-B282732033A0}" srcOrd="0" destOrd="0" presId="urn:microsoft.com/office/officeart/2009/layout/CirclePictureHierarchy"/>
    <dgm:cxn modelId="{956C3FC2-D737-4397-B276-8EF0D61D2BF7}" type="presParOf" srcId="{8A462B9F-248E-4E19-9FA4-B282732033A0}" destId="{AD88B601-203D-418B-B0A3-CBC5C795EB02}" srcOrd="0" destOrd="0" presId="urn:microsoft.com/office/officeart/2009/layout/CirclePictureHierarchy"/>
    <dgm:cxn modelId="{409751A7-2EC5-47C6-B6DD-A6F6C4A8D183}" type="presParOf" srcId="{8A462B9F-248E-4E19-9FA4-B282732033A0}" destId="{EFCA1EF4-ADB6-4B5D-BEB8-96C637070E26}" srcOrd="1" destOrd="0" presId="urn:microsoft.com/office/officeart/2009/layout/CirclePictureHierarchy"/>
    <dgm:cxn modelId="{8853053C-21D9-4E4E-892F-28064F6514B2}" type="presParOf" srcId="{CFA78522-1075-40DC-8785-FCA48923B887}" destId="{D47C4074-5174-4DCD-8416-3B1CD8D8272D}" srcOrd="1" destOrd="0" presId="urn:microsoft.com/office/officeart/2009/layout/CirclePictureHierarchy"/>
    <dgm:cxn modelId="{4F19E2F8-C6D8-4228-A62D-87429087916A}" type="presParOf" srcId="{3B018AAF-3167-4A67-B475-F6CAD2AF9045}" destId="{D70C2D25-0BD6-498E-B4F0-3F5CE3DBD13D}" srcOrd="2" destOrd="0" presId="urn:microsoft.com/office/officeart/2009/layout/CirclePictureHierarchy"/>
    <dgm:cxn modelId="{3DACE07F-B3B6-4E5A-B7D9-9DDDFACDA4E3}" type="presParOf" srcId="{3B018AAF-3167-4A67-B475-F6CAD2AF9045}" destId="{625E2C80-5F17-4D9D-BBDA-86199978A269}" srcOrd="3" destOrd="0" presId="urn:microsoft.com/office/officeart/2009/layout/CirclePictureHierarchy"/>
    <dgm:cxn modelId="{027D9B2F-7613-4DFA-AC37-CBCDD8DE6D6B}" type="presParOf" srcId="{625E2C80-5F17-4D9D-BBDA-86199978A269}" destId="{32AAA5BC-F76D-47C0-9CCF-65C9DF386B8D}" srcOrd="0" destOrd="0" presId="urn:microsoft.com/office/officeart/2009/layout/CirclePictureHierarchy"/>
    <dgm:cxn modelId="{266602B7-7386-467E-A2B7-3A35FEA51668}" type="presParOf" srcId="{32AAA5BC-F76D-47C0-9CCF-65C9DF386B8D}" destId="{F67F8DC1-37F3-4A5A-8E38-A4819AB90837}" srcOrd="0" destOrd="0" presId="urn:microsoft.com/office/officeart/2009/layout/CirclePictureHierarchy"/>
    <dgm:cxn modelId="{81DEEEE1-205C-4C44-86FF-3891751BF851}" type="presParOf" srcId="{32AAA5BC-F76D-47C0-9CCF-65C9DF386B8D}" destId="{91870818-8EDB-47FB-A2FF-91ED7ED64B77}" srcOrd="1" destOrd="0" presId="urn:microsoft.com/office/officeart/2009/layout/CirclePictureHierarchy"/>
    <dgm:cxn modelId="{9D995432-5BFC-4108-B64D-7364E6C8A816}" type="presParOf" srcId="{625E2C80-5F17-4D9D-BBDA-86199978A269}" destId="{E08BBDCB-9A0A-4C29-BCE8-73069D4273D3}" srcOrd="1" destOrd="0" presId="urn:microsoft.com/office/officeart/2009/layout/CirclePictureHierarchy"/>
    <dgm:cxn modelId="{2700517B-CC4B-4455-AD1F-A4798D40C3F3}" type="presParOf" srcId="{438FB3F4-FD81-4A20-87DF-EEDFA0A14B42}" destId="{08156753-40FB-4344-BBF0-EC4B99CA4364}" srcOrd="2" destOrd="0" presId="urn:microsoft.com/office/officeart/2009/layout/CirclePictureHierarchy"/>
    <dgm:cxn modelId="{C1A9EE5D-4350-4A76-B06D-3F7654AB1828}" type="presParOf" srcId="{438FB3F4-FD81-4A20-87DF-EEDFA0A14B42}" destId="{78400ABB-D9F8-4CC1-987F-1FA4562CF0D4}" srcOrd="3" destOrd="0" presId="urn:microsoft.com/office/officeart/2009/layout/CirclePictureHierarchy"/>
    <dgm:cxn modelId="{BFD95FE1-C1E9-407D-912D-A89C1BE4D303}" type="presParOf" srcId="{78400ABB-D9F8-4CC1-987F-1FA4562CF0D4}" destId="{6B98FDAC-F480-4DC1-A6C0-5D563A42C356}" srcOrd="0" destOrd="0" presId="urn:microsoft.com/office/officeart/2009/layout/CirclePictureHierarchy"/>
    <dgm:cxn modelId="{D32832F5-8876-481E-8C57-1B84E4A42833}" type="presParOf" srcId="{6B98FDAC-F480-4DC1-A6C0-5D563A42C356}" destId="{A16DD472-3900-45A4-AEC1-6202E1BA7CA5}" srcOrd="0" destOrd="0" presId="urn:microsoft.com/office/officeart/2009/layout/CirclePictureHierarchy"/>
    <dgm:cxn modelId="{D02223D2-9BB6-49B3-B37F-0EABAB1FA73E}" type="presParOf" srcId="{6B98FDAC-F480-4DC1-A6C0-5D563A42C356}" destId="{B48EF100-A3F0-4531-98FB-C7F41741DC09}" srcOrd="1" destOrd="0" presId="urn:microsoft.com/office/officeart/2009/layout/CirclePictureHierarchy"/>
    <dgm:cxn modelId="{5597F7E4-129E-4D2E-8449-613B4AC66D14}" type="presParOf" srcId="{78400ABB-D9F8-4CC1-987F-1FA4562CF0D4}" destId="{B68E786B-A595-4357-818E-C236E3DC510D}" srcOrd="1" destOrd="0" presId="urn:microsoft.com/office/officeart/2009/layout/CirclePictureHierarchy"/>
    <dgm:cxn modelId="{93575D63-18D3-4BA7-B34D-9037CFCE6FB7}" type="presParOf" srcId="{B68E786B-A595-4357-818E-C236E3DC510D}" destId="{52B86D9B-A63D-4E92-91E0-877F8E05BAD4}" srcOrd="0" destOrd="0" presId="urn:microsoft.com/office/officeart/2009/layout/CirclePictureHierarchy"/>
    <dgm:cxn modelId="{596AC315-66EA-4A62-84F6-0D10BDF10E8B}" type="presParOf" srcId="{B68E786B-A595-4357-818E-C236E3DC510D}" destId="{FD2C5233-573A-43BD-BD57-25EA28B58BD4}" srcOrd="1" destOrd="0" presId="urn:microsoft.com/office/officeart/2009/layout/CirclePictureHierarchy"/>
    <dgm:cxn modelId="{29CD6DDB-F385-47C6-B8E6-06DD47B5BF62}" type="presParOf" srcId="{FD2C5233-573A-43BD-BD57-25EA28B58BD4}" destId="{1A3B83D5-C0F7-432B-BAC8-019E77B23E54}" srcOrd="0" destOrd="0" presId="urn:microsoft.com/office/officeart/2009/layout/CirclePictureHierarchy"/>
    <dgm:cxn modelId="{AAC4C596-68C1-472C-9B64-558F094E5C19}" type="presParOf" srcId="{1A3B83D5-C0F7-432B-BAC8-019E77B23E54}" destId="{C3914C49-E59B-459E-A707-88298D7059E8}" srcOrd="0" destOrd="0" presId="urn:microsoft.com/office/officeart/2009/layout/CirclePictureHierarchy"/>
    <dgm:cxn modelId="{4115A3BC-2C56-471C-87E3-78F9A6BDF682}" type="presParOf" srcId="{1A3B83D5-C0F7-432B-BAC8-019E77B23E54}" destId="{1F072A7E-9D57-414E-B460-003393F19B05}" srcOrd="1" destOrd="0" presId="urn:microsoft.com/office/officeart/2009/layout/CirclePictureHierarchy"/>
    <dgm:cxn modelId="{379DE7C3-CF4C-4892-859F-AB0F0AAA7216}" type="presParOf" srcId="{FD2C5233-573A-43BD-BD57-25EA28B58BD4}" destId="{0AE00825-3B71-4922-A351-95EFEA221571}" srcOrd="1" destOrd="0" presId="urn:microsoft.com/office/officeart/2009/layout/CirclePictureHierarchy"/>
    <dgm:cxn modelId="{B1F429BD-DA77-47E2-9FE6-09688413BD8B}" type="presParOf" srcId="{B68E786B-A595-4357-818E-C236E3DC510D}" destId="{D63A24ED-1604-41FA-9C24-6365EA752E3E}" srcOrd="2" destOrd="0" presId="urn:microsoft.com/office/officeart/2009/layout/CirclePictureHierarchy"/>
    <dgm:cxn modelId="{A0A79A67-CBA9-4512-A7CB-E2468CB9CA73}" type="presParOf" srcId="{B68E786B-A595-4357-818E-C236E3DC510D}" destId="{B8709EF0-5E68-4FCF-88E2-E590D1D6E347}" srcOrd="3" destOrd="0" presId="urn:microsoft.com/office/officeart/2009/layout/CirclePictureHierarchy"/>
    <dgm:cxn modelId="{80E0D332-BEC2-44F6-904D-7C7CFBDA8930}" type="presParOf" srcId="{B8709EF0-5E68-4FCF-88E2-E590D1D6E347}" destId="{79CCEF41-D346-4E19-A74F-CF386DE6B776}" srcOrd="0" destOrd="0" presId="urn:microsoft.com/office/officeart/2009/layout/CirclePictureHierarchy"/>
    <dgm:cxn modelId="{21CAFD22-D136-4BE8-A1DC-F4B4F484A8FB}" type="presParOf" srcId="{79CCEF41-D346-4E19-A74F-CF386DE6B776}" destId="{A0A446CA-F122-4746-985E-961808CDE757}" srcOrd="0" destOrd="0" presId="urn:microsoft.com/office/officeart/2009/layout/CirclePictureHierarchy"/>
    <dgm:cxn modelId="{17D3CC1C-E5B8-49C9-B819-0DDF3BF49844}" type="presParOf" srcId="{79CCEF41-D346-4E19-A74F-CF386DE6B776}" destId="{E75BC786-4A20-4434-922C-523FFD40779E}" srcOrd="1" destOrd="0" presId="urn:microsoft.com/office/officeart/2009/layout/CirclePictureHierarchy"/>
    <dgm:cxn modelId="{242FD47B-B6DB-4DC8-A747-1E2BCDEC8DB1}" type="presParOf" srcId="{B8709EF0-5E68-4FCF-88E2-E590D1D6E347}" destId="{8D48CE98-9279-4AE8-9799-D31D2CB24D09}" srcOrd="1" destOrd="0" presId="urn:microsoft.com/office/officeart/2009/layout/CirclePictureHierarchy"/>
    <dgm:cxn modelId="{BE144935-3657-472B-8C94-0D4A13B8990B}" type="presParOf" srcId="{BB8B84A4-F17E-4320-B9FE-A52C47A1E68E}" destId="{AE1478D7-472C-411D-9C13-C325E747501E}" srcOrd="2" destOrd="0" presId="urn:microsoft.com/office/officeart/2009/layout/CirclePictureHierarchy"/>
    <dgm:cxn modelId="{62C93D76-F56D-4B4D-91DF-5C37EB15D356}" type="presParOf" srcId="{BB8B84A4-F17E-4320-B9FE-A52C47A1E68E}" destId="{F9CC22E4-EBFE-48E8-B089-5B732286FD0B}" srcOrd="3" destOrd="0" presId="urn:microsoft.com/office/officeart/2009/layout/CirclePictureHierarchy"/>
    <dgm:cxn modelId="{05673A8B-FF05-4A64-9B74-3C9787224210}" type="presParOf" srcId="{F9CC22E4-EBFE-48E8-B089-5B732286FD0B}" destId="{2CB04BC8-1E31-4C8E-AC50-39AB6423DF98}" srcOrd="0" destOrd="0" presId="urn:microsoft.com/office/officeart/2009/layout/CirclePictureHierarchy"/>
    <dgm:cxn modelId="{96837D49-3372-4F40-BE14-629B0D0D81F7}" type="presParOf" srcId="{2CB04BC8-1E31-4C8E-AC50-39AB6423DF98}" destId="{B3762E13-F31E-4575-9E99-CDDC87963A33}" srcOrd="0" destOrd="0" presId="urn:microsoft.com/office/officeart/2009/layout/CirclePictureHierarchy"/>
    <dgm:cxn modelId="{5856C08C-891F-4228-8D2B-EA123622D572}" type="presParOf" srcId="{2CB04BC8-1E31-4C8E-AC50-39AB6423DF98}" destId="{EA3607EF-5901-45CE-83C0-7DA47FFB3FDB}" srcOrd="1" destOrd="0" presId="urn:microsoft.com/office/officeart/2009/layout/CirclePictureHierarchy"/>
    <dgm:cxn modelId="{BD65B9C6-CAC1-4E64-9044-DFF28D9BE7BE}" type="presParOf" srcId="{F9CC22E4-EBFE-48E8-B089-5B732286FD0B}" destId="{9936D58C-6928-4C01-8D2F-095F905E90E6}" srcOrd="1" destOrd="0" presId="urn:microsoft.com/office/officeart/2009/layout/CirclePictureHierarchy"/>
    <dgm:cxn modelId="{79BB0D8C-6FE4-4014-9C44-61527FB336A2}" type="presParOf" srcId="{9936D58C-6928-4C01-8D2F-095F905E90E6}" destId="{93677B3C-522D-4BE4-ADF7-D08795FD580A}" srcOrd="0" destOrd="0" presId="urn:microsoft.com/office/officeart/2009/layout/CirclePictureHierarchy"/>
    <dgm:cxn modelId="{75151A2C-83A1-48D5-B09D-1CC44137058D}" type="presParOf" srcId="{9936D58C-6928-4C01-8D2F-095F905E90E6}" destId="{A752EB99-0E65-4A56-B8F0-D271B39C437B}" srcOrd="1" destOrd="0" presId="urn:microsoft.com/office/officeart/2009/layout/CirclePictureHierarchy"/>
    <dgm:cxn modelId="{C6A06B23-3AAD-4F50-821E-1FC03F1C69C3}" type="presParOf" srcId="{A752EB99-0E65-4A56-B8F0-D271B39C437B}" destId="{C94885F7-29B3-4A7D-BE8B-93FA17E16D46}" srcOrd="0" destOrd="0" presId="urn:microsoft.com/office/officeart/2009/layout/CirclePictureHierarchy"/>
    <dgm:cxn modelId="{F5422EED-08FC-4FD8-B4CE-CD84596221C4}" type="presParOf" srcId="{C94885F7-29B3-4A7D-BE8B-93FA17E16D46}" destId="{0DD41917-33E8-4B8B-9A49-9CFBA6972946}" srcOrd="0" destOrd="0" presId="urn:microsoft.com/office/officeart/2009/layout/CirclePictureHierarchy"/>
    <dgm:cxn modelId="{331B2572-1A5C-4E89-9997-22380ABCC49E}" type="presParOf" srcId="{C94885F7-29B3-4A7D-BE8B-93FA17E16D46}" destId="{A5627F98-EA55-4C36-8BED-4BCD8E7DB39C}" srcOrd="1" destOrd="0" presId="urn:microsoft.com/office/officeart/2009/layout/CirclePictureHierarchy"/>
    <dgm:cxn modelId="{366B8474-8939-4FC9-9501-1156852B8CFC}" type="presParOf" srcId="{A752EB99-0E65-4A56-B8F0-D271B39C437B}" destId="{2A4BB132-928B-469F-98E2-A4F46BBA4EBB}" srcOrd="1" destOrd="0" presId="urn:microsoft.com/office/officeart/2009/layout/CirclePictureHierarchy"/>
    <dgm:cxn modelId="{517A60EB-D2A6-4A53-879F-B8D26985DC85}" type="presParOf" srcId="{2A4BB132-928B-469F-98E2-A4F46BBA4EBB}" destId="{BCC2E990-5E4D-4725-9FB5-449D75068C6A}" srcOrd="0" destOrd="0" presId="urn:microsoft.com/office/officeart/2009/layout/CirclePictureHierarchy"/>
    <dgm:cxn modelId="{92261947-D4FE-4C00-B333-A09478773D1B}" type="presParOf" srcId="{2A4BB132-928B-469F-98E2-A4F46BBA4EBB}" destId="{8DF80FD7-67CB-4F73-9454-0A5808DA6414}" srcOrd="1" destOrd="0" presId="urn:microsoft.com/office/officeart/2009/layout/CirclePictureHierarchy"/>
    <dgm:cxn modelId="{7159C5DF-916F-4B45-BF6E-E7AAA7B79C2A}" type="presParOf" srcId="{8DF80FD7-67CB-4F73-9454-0A5808DA6414}" destId="{B802912B-EBA5-424E-8304-0E03488FADD2}" srcOrd="0" destOrd="0" presId="urn:microsoft.com/office/officeart/2009/layout/CirclePictureHierarchy"/>
    <dgm:cxn modelId="{AEB2AC60-91E4-415A-9BD1-8C819A0F2D0A}" type="presParOf" srcId="{B802912B-EBA5-424E-8304-0E03488FADD2}" destId="{BBBF6873-8C8C-4E0F-8293-D692C2E62FCD}" srcOrd="0" destOrd="0" presId="urn:microsoft.com/office/officeart/2009/layout/CirclePictureHierarchy"/>
    <dgm:cxn modelId="{5D9E54DB-8B12-40E5-8345-D22D56EE36C7}" type="presParOf" srcId="{B802912B-EBA5-424E-8304-0E03488FADD2}" destId="{85973679-8763-4E7E-BC7C-09701DF4FD0B}" srcOrd="1" destOrd="0" presId="urn:microsoft.com/office/officeart/2009/layout/CirclePictureHierarchy"/>
    <dgm:cxn modelId="{9ACF3B98-3D34-4777-9048-681C241A36D0}" type="presParOf" srcId="{8DF80FD7-67CB-4F73-9454-0A5808DA6414}" destId="{D51656BA-E606-4374-AB26-5F30F7578A59}" srcOrd="1" destOrd="0" presId="urn:microsoft.com/office/officeart/2009/layout/CirclePictureHierarchy"/>
    <dgm:cxn modelId="{EBF15610-4008-4632-B668-3F36C5C28EF3}" type="presParOf" srcId="{2A4BB132-928B-469F-98E2-A4F46BBA4EBB}" destId="{E19387BC-B8B9-41E9-B07E-BC0080C111C8}" srcOrd="2" destOrd="0" presId="urn:microsoft.com/office/officeart/2009/layout/CirclePictureHierarchy"/>
    <dgm:cxn modelId="{D4620792-2337-450D-B9F8-06096E3240F0}" type="presParOf" srcId="{2A4BB132-928B-469F-98E2-A4F46BBA4EBB}" destId="{BC2E472E-3CD3-4A0C-A9AC-4E85FC753FFA}" srcOrd="3" destOrd="0" presId="urn:microsoft.com/office/officeart/2009/layout/CirclePictureHierarchy"/>
    <dgm:cxn modelId="{958C9997-53E5-4307-B88A-2EB2341262F8}" type="presParOf" srcId="{BC2E472E-3CD3-4A0C-A9AC-4E85FC753FFA}" destId="{42E7BE17-3727-4054-AA54-62B1D5A8A98D}" srcOrd="0" destOrd="0" presId="urn:microsoft.com/office/officeart/2009/layout/CirclePictureHierarchy"/>
    <dgm:cxn modelId="{6ED8EDAC-47CD-4453-B2AD-B80BAD0F17F4}" type="presParOf" srcId="{42E7BE17-3727-4054-AA54-62B1D5A8A98D}" destId="{D5047ABA-7E1D-4542-9999-66EF1EBAB43B}" srcOrd="0" destOrd="0" presId="urn:microsoft.com/office/officeart/2009/layout/CirclePictureHierarchy"/>
    <dgm:cxn modelId="{86AF7AFF-0525-4906-8714-43FFBFB3B491}" type="presParOf" srcId="{42E7BE17-3727-4054-AA54-62B1D5A8A98D}" destId="{62320580-EA88-4008-BF5D-FFD435526F0C}" srcOrd="1" destOrd="0" presId="urn:microsoft.com/office/officeart/2009/layout/CirclePictureHierarchy"/>
    <dgm:cxn modelId="{62A5406C-D51E-4D97-8E84-21D8E2C4D97F}" type="presParOf" srcId="{BC2E472E-3CD3-4A0C-A9AC-4E85FC753FFA}" destId="{D922F047-439D-4549-AEA0-E1F174F533EE}" srcOrd="1" destOrd="0" presId="urn:microsoft.com/office/officeart/2009/layout/CirclePictureHierarchy"/>
    <dgm:cxn modelId="{ABA699CC-9F2E-4262-92DF-113C9DFC47E1}" type="presParOf" srcId="{9936D58C-6928-4C01-8D2F-095F905E90E6}" destId="{EA0F6524-7A79-40F6-9451-9EDE2452AFA5}" srcOrd="2" destOrd="0" presId="urn:microsoft.com/office/officeart/2009/layout/CirclePictureHierarchy"/>
    <dgm:cxn modelId="{A290B3B4-93A4-460E-8A92-EFD3D085065B}" type="presParOf" srcId="{9936D58C-6928-4C01-8D2F-095F905E90E6}" destId="{025F9975-C862-4ABE-B46B-398F62E0FBD2}" srcOrd="3" destOrd="0" presId="urn:microsoft.com/office/officeart/2009/layout/CirclePictureHierarchy"/>
    <dgm:cxn modelId="{8B5A8548-BBBD-4D83-A49A-729F67524EFA}" type="presParOf" srcId="{025F9975-C862-4ABE-B46B-398F62E0FBD2}" destId="{7915BF8D-8628-4844-9F08-EE67561DE3F3}" srcOrd="0" destOrd="0" presId="urn:microsoft.com/office/officeart/2009/layout/CirclePictureHierarchy"/>
    <dgm:cxn modelId="{87A3D639-35D4-416E-B978-CB7E9F647D49}" type="presParOf" srcId="{7915BF8D-8628-4844-9F08-EE67561DE3F3}" destId="{82C9CB07-677B-4A02-946E-1EF100F8A217}" srcOrd="0" destOrd="0" presId="urn:microsoft.com/office/officeart/2009/layout/CirclePictureHierarchy"/>
    <dgm:cxn modelId="{BECD00A8-333A-41AE-BB69-806928296E73}" type="presParOf" srcId="{7915BF8D-8628-4844-9F08-EE67561DE3F3}" destId="{E0C860C4-692F-4939-B785-8D86014FE4CB}" srcOrd="1" destOrd="0" presId="urn:microsoft.com/office/officeart/2009/layout/CirclePictureHierarchy"/>
    <dgm:cxn modelId="{42474176-FFD7-4B60-9069-F9C4565281B2}" type="presParOf" srcId="{025F9975-C862-4ABE-B46B-398F62E0FBD2}" destId="{0194D4F8-BC01-4FCD-BEA5-CC88629CB4C3}" srcOrd="1" destOrd="0" presId="urn:microsoft.com/office/officeart/2009/layout/CirclePictureHierarchy"/>
    <dgm:cxn modelId="{D46CFD62-C20E-4E24-8FDA-57BB681CA8A6}" type="presParOf" srcId="{0194D4F8-BC01-4FCD-BEA5-CC88629CB4C3}" destId="{E939E147-60DB-4E65-B4DC-E86372E32F4D}" srcOrd="0" destOrd="0" presId="urn:microsoft.com/office/officeart/2009/layout/CirclePictureHierarchy"/>
    <dgm:cxn modelId="{9428BC9E-4F71-49EB-8202-D0D6E2236B94}" type="presParOf" srcId="{0194D4F8-BC01-4FCD-BEA5-CC88629CB4C3}" destId="{FA555F1C-A602-4E5D-8B75-4156B8757AE9}" srcOrd="1" destOrd="0" presId="urn:microsoft.com/office/officeart/2009/layout/CirclePictureHierarchy"/>
    <dgm:cxn modelId="{03968A37-1CE7-467F-A678-D051EF6F6657}" type="presParOf" srcId="{FA555F1C-A602-4E5D-8B75-4156B8757AE9}" destId="{4E82678E-B07B-49E7-8033-4686FF15E6B9}" srcOrd="0" destOrd="0" presId="urn:microsoft.com/office/officeart/2009/layout/CirclePictureHierarchy"/>
    <dgm:cxn modelId="{3BB84E42-7535-4283-B0D2-8B65DAEFD04E}" type="presParOf" srcId="{4E82678E-B07B-49E7-8033-4686FF15E6B9}" destId="{4E95A86E-1201-4D4A-AA96-757FD53FE2A3}" srcOrd="0" destOrd="0" presId="urn:microsoft.com/office/officeart/2009/layout/CirclePictureHierarchy"/>
    <dgm:cxn modelId="{4101618D-FA9D-4383-9D03-EABFC46474AD}" type="presParOf" srcId="{4E82678E-B07B-49E7-8033-4686FF15E6B9}" destId="{A059CE4B-AA7A-42AB-AE05-0D16A406B7B0}" srcOrd="1" destOrd="0" presId="urn:microsoft.com/office/officeart/2009/layout/CirclePictureHierarchy"/>
    <dgm:cxn modelId="{7AD77EAE-4999-4966-A850-57EA0E688BDA}" type="presParOf" srcId="{FA555F1C-A602-4E5D-8B75-4156B8757AE9}" destId="{D47ED285-811E-4CAA-A6B2-33A715937634}" srcOrd="1" destOrd="0" presId="urn:microsoft.com/office/officeart/2009/layout/CirclePictureHierarchy"/>
    <dgm:cxn modelId="{BB0DD652-3187-4121-826D-B03C5BB6ED12}" type="presParOf" srcId="{0194D4F8-BC01-4FCD-BEA5-CC88629CB4C3}" destId="{3BB48010-EF53-4A16-891A-98FC57BD744F}" srcOrd="2" destOrd="0" presId="urn:microsoft.com/office/officeart/2009/layout/CirclePictureHierarchy"/>
    <dgm:cxn modelId="{E0EE4126-B5DD-493D-8867-8CCB212735C3}" type="presParOf" srcId="{0194D4F8-BC01-4FCD-BEA5-CC88629CB4C3}" destId="{124F42AC-B78C-400B-B4C6-69EB52550D87}" srcOrd="3" destOrd="0" presId="urn:microsoft.com/office/officeart/2009/layout/CirclePictureHierarchy"/>
    <dgm:cxn modelId="{486E7DFF-06AF-496F-B1F0-423BDA699B4B}" type="presParOf" srcId="{124F42AC-B78C-400B-B4C6-69EB52550D87}" destId="{586FDA92-9B92-4664-96A0-5125005E7667}" srcOrd="0" destOrd="0" presId="urn:microsoft.com/office/officeart/2009/layout/CirclePictureHierarchy"/>
    <dgm:cxn modelId="{0BAB484B-3C23-440A-B020-3217149BC85F}" type="presParOf" srcId="{586FDA92-9B92-4664-96A0-5125005E7667}" destId="{97B8E174-F310-40A2-B4E4-171AC1ECCCE5}" srcOrd="0" destOrd="0" presId="urn:microsoft.com/office/officeart/2009/layout/CirclePictureHierarchy"/>
    <dgm:cxn modelId="{2AE57B94-577E-4834-9A38-1A10F0BA64E6}" type="presParOf" srcId="{586FDA92-9B92-4664-96A0-5125005E7667}" destId="{31E5435F-00EA-460B-A5B5-CF789FDCDC5F}" srcOrd="1" destOrd="0" presId="urn:microsoft.com/office/officeart/2009/layout/CirclePictureHierarchy"/>
    <dgm:cxn modelId="{50550A97-5AC5-4563-AFF6-2F5DB3B6338A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3</a:t>
          </a: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3</a:t>
          </a: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3E928515-48BD-4669-B3AD-55FA10ED2C26}" type="presOf" srcId="{C8E7CBCA-3E5F-4825-9C81-8FB831E0903D}" destId="{EB56EACB-0FC3-4A9B-87FC-6A374548C10B}" srcOrd="0" destOrd="0" presId="urn:microsoft.com/office/officeart/2009/layout/CirclePictureHierarchy"/>
    <dgm:cxn modelId="{2DF80969-F075-4265-98C2-7E7DA9D117A4}" type="presOf" srcId="{B90CB3B0-8AE3-4A6B-85F8-D101A845D883}" destId="{4E858FEC-8EAD-4F57-9EA8-B87E6867E323}" srcOrd="0" destOrd="0" presId="urn:microsoft.com/office/officeart/2009/layout/CirclePictureHierarchy"/>
    <dgm:cxn modelId="{2F54EFFD-8595-41CE-A4AF-B065D3AD6B0D}" type="presOf" srcId="{2C695D00-E87D-4068-9E94-31FBF34447F7}" destId="{E75BC786-4A20-4434-922C-523FFD40779E}" srcOrd="0" destOrd="0" presId="urn:microsoft.com/office/officeart/2009/layout/CirclePictureHierarchy"/>
    <dgm:cxn modelId="{8531B786-2547-42FC-A2D5-4F605B91E24F}" type="presOf" srcId="{882EC84F-58FC-44BB-9920-E7553DB28E17}" destId="{91870818-8EDB-47FB-A2FF-91ED7ED64B77}" srcOrd="0" destOrd="0" presId="urn:microsoft.com/office/officeart/2009/layout/CirclePictureHierarchy"/>
    <dgm:cxn modelId="{8C3EF32D-3948-46F8-90C2-72E1BD406BD4}" type="presOf" srcId="{C4541132-7BA0-4F10-A5BB-2E5D0FAC5F8B}" destId="{93677B3C-522D-4BE4-ADF7-D08795FD580A}" srcOrd="0" destOrd="0" presId="urn:microsoft.com/office/officeart/2009/layout/CirclePictureHierarchy"/>
    <dgm:cxn modelId="{4D92B634-C4BC-4669-B835-7270605B7FA5}" type="presOf" srcId="{8449F901-E5CC-48EA-B570-A43E0F51DA2C}" destId="{1F072A7E-9D57-414E-B460-003393F19B05}" srcOrd="0" destOrd="0" presId="urn:microsoft.com/office/officeart/2009/layout/CirclePictureHierarchy"/>
    <dgm:cxn modelId="{45609D5B-F765-4419-BE3E-2043798BA5B0}" type="presOf" srcId="{5C699394-9F4E-4806-978D-7C01657F1A54}" destId="{D506F375-1991-428C-ACC6-6C520765ACBA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9F95F4A9-DD20-49E7-93AD-6B3FF6F1A103}" type="presOf" srcId="{851AF401-F4D9-4AE1-863E-D57828BAD3C0}" destId="{E939E147-60DB-4E65-B4DC-E86372E32F4D}" srcOrd="0" destOrd="0" presId="urn:microsoft.com/office/officeart/2009/layout/CirclePictureHierarchy"/>
    <dgm:cxn modelId="{4CC8058D-142E-4CE0-8AFE-1AB73B96944A}" type="presOf" srcId="{6B5E4D15-D953-4A48-BB06-BB2BB5F2B4C6}" destId="{960D0F08-AF1D-45DD-BBAB-0053AECD547D}" srcOrd="0" destOrd="0" presId="urn:microsoft.com/office/officeart/2009/layout/CirclePictureHierarchy"/>
    <dgm:cxn modelId="{28AD24B7-6BA8-4FCB-A981-D7C3938F2880}" type="presOf" srcId="{49006558-AA95-4135-80F3-02D4BD8C43B2}" destId="{EA3607EF-5901-45CE-83C0-7DA47FFB3FDB}" srcOrd="0" destOrd="0" presId="urn:microsoft.com/office/officeart/2009/layout/CirclePictureHierarchy"/>
    <dgm:cxn modelId="{5257BD54-5BA4-44A9-BDF5-9C8094543318}" type="presOf" srcId="{A7E5D39B-61FF-4A02-B257-F569AFC87EB4}" destId="{73C9A4AF-FBC7-46B6-A376-B545AAA98359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F5EA475F-3044-4EDD-9937-E646C6626770}" type="presOf" srcId="{D5B28134-BC47-4BFA-BFA2-98E1E72A54F1}" destId="{3BB48010-EF53-4A16-891A-98FC57BD744F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CFD0D187-564A-41A6-AF40-D81510EB75C9}" type="presOf" srcId="{F23F9330-D5E2-43EC-9920-36CFFB0A03DD}" destId="{96536A3E-1AB9-4720-AD92-7CC31F78A117}" srcOrd="0" destOrd="0" presId="urn:microsoft.com/office/officeart/2009/layout/CirclePictureHierarchy"/>
    <dgm:cxn modelId="{58101AAB-5677-48ED-A9FE-CBCF5CDB2C20}" type="presOf" srcId="{8BE7B786-B08E-4CC6-B37B-1E5AA5E099E1}" destId="{FDE145C8-5501-4C05-8AEE-1573D9595960}" srcOrd="0" destOrd="0" presId="urn:microsoft.com/office/officeart/2009/layout/CirclePictureHierarchy"/>
    <dgm:cxn modelId="{4A87BE1C-2727-4C76-A563-81DD681188E9}" type="presOf" srcId="{4CACBD67-1E65-4E88-82EF-326EDD58B021}" destId="{795E1404-0D91-483C-8628-6FDCDF052835}" srcOrd="0" destOrd="0" presId="urn:microsoft.com/office/officeart/2009/layout/CirclePictureHierarchy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2ABC3BB8-1901-40F9-B41C-E9A2394A2145}" type="presOf" srcId="{FE69829B-0DAE-40D6-9F2C-D842A7030A6D}" destId="{706C4909-CC5D-408E-876E-0F32AF2A8957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1ED6DEAD-F356-45A9-BF2C-688E623E177E}" type="presOf" srcId="{9921BB23-1428-447B-929E-D89A4B176D28}" destId="{FC7ED1C6-2004-44BE-AF46-5B8FA387ECD5}" srcOrd="0" destOrd="0" presId="urn:microsoft.com/office/officeart/2009/layout/CirclePictureHierarchy"/>
    <dgm:cxn modelId="{47ADCEBD-2FB1-438F-ADA3-7DA96EA0B1B8}" type="presOf" srcId="{74169B70-5C80-4696-959D-0257CFC41D53}" destId="{FF99AEF1-DD67-4001-98BC-D55C76D8485C}" srcOrd="0" destOrd="0" presId="urn:microsoft.com/office/officeart/2009/layout/CirclePictureHierarchy"/>
    <dgm:cxn modelId="{1A339B08-89C4-4D71-882A-01ABB691EB14}" type="presOf" srcId="{392FA23E-2AD5-4615-BFCD-5492DD5E5987}" destId="{E0C860C4-692F-4939-B785-8D86014FE4CB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74B3196-D16E-4BE9-BF89-EF4F1D6B813D}" type="presOf" srcId="{63029987-6ED3-4DD1-88A2-918E17952C6D}" destId="{0D6D41EF-69CD-4AA1-8EF8-C22C03F0DF99}" srcOrd="0" destOrd="0" presId="urn:microsoft.com/office/officeart/2009/layout/CirclePictureHierarchy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F29F3C34-9C78-4C62-82A4-C63BEE5E4C0E}" type="presOf" srcId="{6A8C47DA-636E-408B-B7D6-12A2B7CF1595}" destId="{B48EF100-A3F0-4531-98FB-C7F41741DC09}" srcOrd="0" destOrd="0" presId="urn:microsoft.com/office/officeart/2009/layout/CirclePictureHierarchy"/>
    <dgm:cxn modelId="{6FEBBD29-B74A-42FF-BDB3-187B6F3E572B}" type="presOf" srcId="{8E472CBA-D8E7-488C-8FB2-AA2C87BBD677}" destId="{68FB6A0F-F29B-4CA8-917A-E004201E4639}" srcOrd="0" destOrd="0" presId="urn:microsoft.com/office/officeart/2009/layout/CirclePictureHierarchy"/>
    <dgm:cxn modelId="{C824C503-572C-4CCE-BF7A-D56324D5FAA9}" type="presOf" srcId="{C8CD8B49-8EB9-43B0-B9AA-1CD13510A67F}" destId="{CACB97F0-DC67-49BC-81EC-9B8F7D223B1D}" srcOrd="0" destOrd="0" presId="urn:microsoft.com/office/officeart/2009/layout/CirclePictureHierarchy"/>
    <dgm:cxn modelId="{F2750A8D-630D-4284-8089-622A61702843}" type="presOf" srcId="{D413ED19-C2CA-4DA6-B9A0-7A35C560CE03}" destId="{32EC395F-3458-41D6-AFE0-E1928A542F64}" srcOrd="0" destOrd="0" presId="urn:microsoft.com/office/officeart/2009/layout/CirclePictureHierarchy"/>
    <dgm:cxn modelId="{E638218B-DCD5-462E-BC12-2A3DB7BA0CB1}" type="presOf" srcId="{59DEB7D1-C787-4478-B6B5-CE379A8C46F1}" destId="{EA0F6524-7A79-40F6-9451-9EDE2452AFA5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356E2B13-B6BA-4A48-99F3-D03AB264D8E3}" type="presOf" srcId="{9F155B8A-DCD6-41FD-970D-B62B2FD3CA91}" destId="{1AFA1DFA-94C0-4AC4-B5CA-8EBD0CD8536C}" srcOrd="0" destOrd="0" presId="urn:microsoft.com/office/officeart/2009/layout/CirclePictureHierarchy"/>
    <dgm:cxn modelId="{0C4F6ACE-F798-4A9F-9BBF-4A64BA53A405}" type="presOf" srcId="{DBF3B3E8-84A9-48E8-9701-19380853F600}" destId="{E93E3D9F-9201-4B90-90FB-66623D8819CD}" srcOrd="0" destOrd="0" presId="urn:microsoft.com/office/officeart/2009/layout/CirclePictureHierarchy"/>
    <dgm:cxn modelId="{C93CF0C1-FEBC-42CE-9BC6-5797BE3C374C}" type="presOf" srcId="{C0C9BFD0-561B-461D-8281-0B68B59341B1}" destId="{74FF5EF3-0E90-435C-9CEF-4C0C7A5DF243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D3B62378-CF29-4A5F-A538-8B32B4D24CF6}" type="presOf" srcId="{0E2B0E44-7FD9-45FC-8D0C-690F8FEABFE1}" destId="{D63A24ED-1604-41FA-9C24-6365EA752E3E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25A65521-DB25-4E98-9A74-204352869E93}" type="presOf" srcId="{9EECF1B1-9976-444E-917D-857D6E5FB923}" destId="{08156753-40FB-4344-BBF0-EC4B99CA4364}" srcOrd="0" destOrd="0" presId="urn:microsoft.com/office/officeart/2009/layout/CirclePictureHierarchy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F64B4389-6C94-46BA-A33F-22613382BA47}" type="presOf" srcId="{A57BEF13-2494-4482-B664-2C888A71E794}" destId="{BA17A1A6-5E66-4DBD-B51F-8CC7E13D593B}" srcOrd="0" destOrd="0" presId="urn:microsoft.com/office/officeart/2009/layout/CirclePictureHierarchy"/>
    <dgm:cxn modelId="{F6E9336D-957D-47C9-84D4-B49AD10FAC51}" type="presOf" srcId="{496ECB16-BCF6-4C85-B373-D9919D38DEE9}" destId="{31E5435F-00EA-460B-A5B5-CF789FDCDC5F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469556F1-6FBF-44D6-8A5B-A116D7F4BA3A}" type="presOf" srcId="{0B764F11-7D6A-47A3-BC5F-10C044EF0C9C}" destId="{BCC2E990-5E4D-4725-9FB5-449D75068C6A}" srcOrd="0" destOrd="0" presId="urn:microsoft.com/office/officeart/2009/layout/CirclePictureHierarchy"/>
    <dgm:cxn modelId="{110A7DC1-90B9-4DEA-8B4D-A57E2DB6C22D}" type="presOf" srcId="{D6B41CFE-7513-4C6F-A67B-86A9739B6350}" destId="{F4536506-CF41-4E20-9635-0137E868B3D3}" srcOrd="0" destOrd="0" presId="urn:microsoft.com/office/officeart/2009/layout/CirclePictureHierarchy"/>
    <dgm:cxn modelId="{95E18D9A-473B-43BA-9570-498110CC45BB}" type="presOf" srcId="{4AC14343-209F-4429-B1AD-904990352D54}" destId="{A059CE4B-AA7A-42AB-AE05-0D16A406B7B0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125BCD80-C278-4AA1-AB70-59F84D14455C}" type="presOf" srcId="{F7589CAC-E912-40EE-BF2E-7ADD9D510482}" destId="{85973679-8763-4E7E-BC7C-09701DF4FD0B}" srcOrd="0" destOrd="0" presId="urn:microsoft.com/office/officeart/2009/layout/CirclePictureHierarchy"/>
    <dgm:cxn modelId="{F2EEAB99-D521-4901-9717-DFCB0749670B}" type="presOf" srcId="{D4697E40-31F0-47AE-8CA8-3C2356BC01C8}" destId="{215E4794-C47B-4B8D-8DB2-F7285D893B5F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190141BE-12A6-4B0D-BCB5-4B1B29A11701}" type="presOf" srcId="{D105956A-295B-4573-A5D9-B970129CB658}" destId="{92AC4F8F-A9C6-4B53-9629-84BBB18912E3}" srcOrd="0" destOrd="0" presId="urn:microsoft.com/office/officeart/2009/layout/CirclePictureHierarchy"/>
    <dgm:cxn modelId="{7D69B940-A1AA-450A-B32C-0090717CD4D0}" type="presOf" srcId="{867BF6FE-F1D0-4689-8242-84591457DFCB}" destId="{4298BBB7-5BE4-40E1-8595-6322B0578239}" srcOrd="0" destOrd="0" presId="urn:microsoft.com/office/officeart/2009/layout/CirclePictureHierarchy"/>
    <dgm:cxn modelId="{5913B1D6-0770-44C3-A45B-DCCF44796AE9}" type="presOf" srcId="{F031D871-A28F-4761-966A-A246F6879653}" destId="{6314B4DE-8F62-498A-BE7B-6B08C3663C7A}" srcOrd="0" destOrd="0" presId="urn:microsoft.com/office/officeart/2009/layout/CirclePictureHierarchy"/>
    <dgm:cxn modelId="{3F0ABC11-EA71-4F10-96F7-6EAB599B474F}" type="presOf" srcId="{7AB91756-40B8-4925-A6AC-0E18F8964D2F}" destId="{B92AFA27-AE1A-49FB-8CC8-EA5E758C72F3}" srcOrd="0" destOrd="0" presId="urn:microsoft.com/office/officeart/2009/layout/CirclePictureHierarchy"/>
    <dgm:cxn modelId="{0647E055-E264-4EFB-9521-68396D5BC2BB}" type="presOf" srcId="{A2996F97-87A2-4569-8A73-2BC4B731FC98}" destId="{904C5BE6-ECE8-46E6-8A00-71B0D33AE917}" srcOrd="0" destOrd="0" presId="urn:microsoft.com/office/officeart/2009/layout/CirclePictureHierarchy"/>
    <dgm:cxn modelId="{8230063C-BC5D-4AC8-8B73-FE963FE952A4}" type="presOf" srcId="{2959981F-83BB-48AB-8278-D6370941F37A}" destId="{2599F189-860B-4EAF-8872-5E39F16F3145}" srcOrd="0" destOrd="0" presId="urn:microsoft.com/office/officeart/2009/layout/CirclePictureHierarchy"/>
    <dgm:cxn modelId="{2F3089C0-7724-49C3-9693-8199B5C137A2}" type="presOf" srcId="{A9212B1A-CD1F-40B2-8E98-9DE7210C47AD}" destId="{52B86D9B-A63D-4E92-91E0-877F8E05BAD4}" srcOrd="0" destOrd="0" presId="urn:microsoft.com/office/officeart/2009/layout/CirclePictureHierarchy"/>
    <dgm:cxn modelId="{D5C9CD9D-6545-4267-9995-D5412C3623AB}" type="presOf" srcId="{CAFF2206-81E2-42A0-8E17-817F2C1E5321}" destId="{D70C2D25-0BD6-498E-B4F0-3F5CE3DBD13D}" srcOrd="0" destOrd="0" presId="urn:microsoft.com/office/officeart/2009/layout/CirclePictureHierarchy"/>
    <dgm:cxn modelId="{A1DB44C7-2FE3-4B23-B081-E4217568D073}" type="presOf" srcId="{5D62C8FA-DDC4-4DE5-8695-0422E957B8DD}" destId="{DD1B62F2-B731-4AB1-A966-F866B1897AD3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F3060490-0B16-4321-A57D-4CED964AAC88}" type="presOf" srcId="{141ED762-5A88-4E3A-825D-56AED473737B}" destId="{23CAEF7E-E36C-4294-AB96-3B66238648C9}" srcOrd="0" destOrd="0" presId="urn:microsoft.com/office/officeart/2009/layout/CirclePictureHierarchy"/>
    <dgm:cxn modelId="{7A7B01B1-BF95-43DF-BF9E-9919BE1EA43B}" type="presOf" srcId="{93EED3C6-6F03-473F-9E37-1799E5C94F5F}" destId="{CCAD29B0-E769-4709-817B-471075EAB078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A095BA5D-4C2F-4542-9935-F0D407B3B4C9}" type="presOf" srcId="{87875F6A-CF70-4274-8FCD-E271B15A1DB6}" destId="{A5627F98-EA55-4C36-8BED-4BCD8E7DB39C}" srcOrd="0" destOrd="0" presId="urn:microsoft.com/office/officeart/2009/layout/CirclePictureHierarchy"/>
    <dgm:cxn modelId="{28F942B0-1C85-4036-A680-60D431F136A1}" type="presOf" srcId="{1C97292C-94FC-4847-8A78-004694AA64EF}" destId="{E19387BC-B8B9-41E9-B07E-BC0080C111C8}" srcOrd="0" destOrd="0" presId="urn:microsoft.com/office/officeart/2009/layout/CirclePictureHierarchy"/>
    <dgm:cxn modelId="{F3225ECF-297F-424A-8E70-CFE9B743AE13}" type="presOf" srcId="{76DF43B2-B004-4831-9092-13471F55DCA1}" destId="{EFCA1EF4-ADB6-4B5D-BEB8-96C637070E26}" srcOrd="0" destOrd="0" presId="urn:microsoft.com/office/officeart/2009/layout/CirclePictureHierarchy"/>
    <dgm:cxn modelId="{359CD9FB-7B41-4A16-B616-ABBBAB67E5B1}" type="presOf" srcId="{BC1BC9DF-D1FD-4F20-BE39-2BCE848185E6}" destId="{1C6C0608-21BE-421F-AE5F-C5BD7EE4E7A9}" srcOrd="0" destOrd="0" presId="urn:microsoft.com/office/officeart/2009/layout/CirclePictureHierarchy"/>
    <dgm:cxn modelId="{41924DDD-7317-49A0-B2DD-8161683E774F}" type="presOf" srcId="{B69F9883-5301-463B-8331-1E3CE05FAB49}" destId="{8D06B218-6DD6-49A6-A4AF-2FEE81DC5214}" srcOrd="0" destOrd="0" presId="urn:microsoft.com/office/officeart/2009/layout/CirclePictureHierarchy"/>
    <dgm:cxn modelId="{CA387C57-BB9A-4F8C-8845-765D0D4E1EF7}" type="presOf" srcId="{6A4FB061-3E55-46A8-810C-3DE2C7CFDE7B}" destId="{06E37C29-732C-4476-A455-E65282F15B9C}" srcOrd="0" destOrd="0" presId="urn:microsoft.com/office/officeart/2009/layout/CirclePictureHierarchy"/>
    <dgm:cxn modelId="{B82CE341-A37D-4159-B837-1EBF334107CF}" type="presOf" srcId="{03F5E5D2-5B22-4C63-8629-CF1C17A67FAE}" destId="{89B1E28D-2C35-4CF3-917B-EEA4B65D5E8D}" srcOrd="0" destOrd="0" presId="urn:microsoft.com/office/officeart/2009/layout/CirclePictureHierarchy"/>
    <dgm:cxn modelId="{AB4B268C-6FAB-416A-AF48-DEBCD7C9CF52}" type="presOf" srcId="{0C2EAD6D-749E-427B-AAD7-1C7688F2F337}" destId="{8D5B6F23-42C4-4156-A7ED-1C078C96DA89}" srcOrd="0" destOrd="0" presId="urn:microsoft.com/office/officeart/2009/layout/CirclePictureHierarchy"/>
    <dgm:cxn modelId="{92F9C218-D919-4EFD-97AA-E2840370D7DA}" type="presOf" srcId="{73B72235-5F59-496D-AEC9-DCFA4DF10A25}" destId="{D51447AD-B293-4007-9FA0-93843EE6AE03}" srcOrd="0" destOrd="0" presId="urn:microsoft.com/office/officeart/2009/layout/CirclePictureHierarchy"/>
    <dgm:cxn modelId="{E241F8A7-F2D3-474C-8C5F-C27E16153AFB}" type="presOf" srcId="{737A4A07-9DEC-44DC-9BEF-563A49B47A7D}" destId="{AE1478D7-472C-411D-9C13-C325E747501E}" srcOrd="0" destOrd="0" presId="urn:microsoft.com/office/officeart/2009/layout/CirclePictureHierarchy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85D3276C-4047-4444-913D-37D15FDD13BB}" type="presOf" srcId="{9AFAFD22-EAF9-4D29-B6C1-9997356F4608}" destId="{61E5EB99-1EE1-470E-AD8A-C9DF2B998905}" srcOrd="0" destOrd="0" presId="urn:microsoft.com/office/officeart/2009/layout/CirclePictureHierarchy"/>
    <dgm:cxn modelId="{C7336D56-3EBA-48EE-AE06-A3C65C084227}" type="presOf" srcId="{463C34F4-2D84-46E3-9D90-24AA49D5B285}" destId="{73387A1D-2043-4D16-BDB7-7FC213875391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FFF62135-7E5E-446C-B98B-C262ADB3F9D1}" type="presOf" srcId="{32D25271-4E31-48E0-A418-EDD40524987E}" destId="{62320580-EA88-4008-BF5D-FFD435526F0C}" srcOrd="0" destOrd="0" presId="urn:microsoft.com/office/officeart/2009/layout/CirclePictureHierarchy"/>
    <dgm:cxn modelId="{CCC9D5DB-9C84-4D32-8A32-72AE5F1F80D0}" type="presOf" srcId="{750D7FFF-08AD-4F60-A51D-CF10EED5BC24}" destId="{C77B6389-9446-4D1A-902B-C5BD221193E0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F650ACE7-EAA5-47D7-A96A-6F7D6C4520ED}" type="presParOf" srcId="{BA17A1A6-5E66-4DBD-B51F-8CC7E13D593B}" destId="{9C68B7A4-3331-4DC6-A1CE-2E3C911256D6}" srcOrd="0" destOrd="0" presId="urn:microsoft.com/office/officeart/2009/layout/CirclePictureHierarchy"/>
    <dgm:cxn modelId="{F63044B3-2D10-4EA5-93DB-5B46BA9DCF8B}" type="presParOf" srcId="{9C68B7A4-3331-4DC6-A1CE-2E3C911256D6}" destId="{7CBD3563-8D6B-4B29-BD4E-192D1E23CD90}" srcOrd="0" destOrd="0" presId="urn:microsoft.com/office/officeart/2009/layout/CirclePictureHierarchy"/>
    <dgm:cxn modelId="{A00749C4-1367-4B6F-9288-62FF50BE9101}" type="presParOf" srcId="{7CBD3563-8D6B-4B29-BD4E-192D1E23CD90}" destId="{E6ADE76F-7D37-400F-BCB9-E8653D90BEF2}" srcOrd="0" destOrd="0" presId="urn:microsoft.com/office/officeart/2009/layout/CirclePictureHierarchy"/>
    <dgm:cxn modelId="{F58385DE-1B50-4CBD-A997-1CBA0A8F4645}" type="presParOf" srcId="{7CBD3563-8D6B-4B29-BD4E-192D1E23CD90}" destId="{0D6D41EF-69CD-4AA1-8EF8-C22C03F0DF99}" srcOrd="1" destOrd="0" presId="urn:microsoft.com/office/officeart/2009/layout/CirclePictureHierarchy"/>
    <dgm:cxn modelId="{711B0943-F747-4522-ADCF-A9EAC945961A}" type="presParOf" srcId="{9C68B7A4-3331-4DC6-A1CE-2E3C911256D6}" destId="{271F5309-DC72-4C3E-B553-1C9D73CE639E}" srcOrd="1" destOrd="0" presId="urn:microsoft.com/office/officeart/2009/layout/CirclePictureHierarchy"/>
    <dgm:cxn modelId="{25C2743D-62B2-4529-9E8A-7B883C5ACCF8}" type="presParOf" srcId="{271F5309-DC72-4C3E-B553-1C9D73CE639E}" destId="{C77B6389-9446-4D1A-902B-C5BD221193E0}" srcOrd="0" destOrd="0" presId="urn:microsoft.com/office/officeart/2009/layout/CirclePictureHierarchy"/>
    <dgm:cxn modelId="{8CDD172D-2A5C-4345-8127-BD76924A804F}" type="presParOf" srcId="{271F5309-DC72-4C3E-B553-1C9D73CE639E}" destId="{B2597B1E-3522-4A83-9C56-62AA710850DE}" srcOrd="1" destOrd="0" presId="urn:microsoft.com/office/officeart/2009/layout/CirclePictureHierarchy"/>
    <dgm:cxn modelId="{F265B1A2-FBD6-48C9-90F9-83F472B75EB4}" type="presParOf" srcId="{B2597B1E-3522-4A83-9C56-62AA710850DE}" destId="{D578F300-CD33-4466-AB2E-CB4A6F243A69}" srcOrd="0" destOrd="0" presId="urn:microsoft.com/office/officeart/2009/layout/CirclePictureHierarchy"/>
    <dgm:cxn modelId="{0FDA80D2-FB1F-48D7-9065-47B60CE255DD}" type="presParOf" srcId="{D578F300-CD33-4466-AB2E-CB4A6F243A69}" destId="{E60F85D2-27E5-4566-8DC5-39468B1C55A2}" srcOrd="0" destOrd="0" presId="urn:microsoft.com/office/officeart/2009/layout/CirclePictureHierarchy"/>
    <dgm:cxn modelId="{E70E3948-8D4D-4081-BB12-F8A45A273D95}" type="presParOf" srcId="{D578F300-CD33-4466-AB2E-CB4A6F243A69}" destId="{904C5BE6-ECE8-46E6-8A00-71B0D33AE917}" srcOrd="1" destOrd="0" presId="urn:microsoft.com/office/officeart/2009/layout/CirclePictureHierarchy"/>
    <dgm:cxn modelId="{4EBBCFA5-3CB9-413C-AFA6-98B15BBE274B}" type="presParOf" srcId="{B2597B1E-3522-4A83-9C56-62AA710850DE}" destId="{E618957B-9060-43B5-8C32-3CB653D1A9F0}" srcOrd="1" destOrd="0" presId="urn:microsoft.com/office/officeart/2009/layout/CirclePictureHierarchy"/>
    <dgm:cxn modelId="{53CDC8EC-9C17-474C-B0EE-0F6E2D4773B0}" type="presParOf" srcId="{E618957B-9060-43B5-8C32-3CB653D1A9F0}" destId="{92AC4F8F-A9C6-4B53-9629-84BBB18912E3}" srcOrd="0" destOrd="0" presId="urn:microsoft.com/office/officeart/2009/layout/CirclePictureHierarchy"/>
    <dgm:cxn modelId="{C779B517-A624-4995-BCC1-EC2400D6CF54}" type="presParOf" srcId="{E618957B-9060-43B5-8C32-3CB653D1A9F0}" destId="{1CA5B84F-229E-4542-87E4-14FFBC41BDF3}" srcOrd="1" destOrd="0" presId="urn:microsoft.com/office/officeart/2009/layout/CirclePictureHierarchy"/>
    <dgm:cxn modelId="{20433A42-499B-4356-8EAF-707E8354E1C7}" type="presParOf" srcId="{1CA5B84F-229E-4542-87E4-14FFBC41BDF3}" destId="{6B9CC2D6-2642-4C1E-9E60-28108314918F}" srcOrd="0" destOrd="0" presId="urn:microsoft.com/office/officeart/2009/layout/CirclePictureHierarchy"/>
    <dgm:cxn modelId="{F6961A03-495A-4807-A136-CBE2721C1D55}" type="presParOf" srcId="{6B9CC2D6-2642-4C1E-9E60-28108314918F}" destId="{5332C88E-F192-4062-ABB8-56CBFF31A912}" srcOrd="0" destOrd="0" presId="urn:microsoft.com/office/officeart/2009/layout/CirclePictureHierarchy"/>
    <dgm:cxn modelId="{03303C90-437A-4D78-83C1-4006A4335F54}" type="presParOf" srcId="{6B9CC2D6-2642-4C1E-9E60-28108314918F}" destId="{FF99AEF1-DD67-4001-98BC-D55C76D8485C}" srcOrd="1" destOrd="0" presId="urn:microsoft.com/office/officeart/2009/layout/CirclePictureHierarchy"/>
    <dgm:cxn modelId="{1455485F-37DE-4723-93F1-0C1FF7E80486}" type="presParOf" srcId="{1CA5B84F-229E-4542-87E4-14FFBC41BDF3}" destId="{BCE8FC1A-89FA-4615-A047-75ED2121B53B}" srcOrd="1" destOrd="0" presId="urn:microsoft.com/office/officeart/2009/layout/CirclePictureHierarchy"/>
    <dgm:cxn modelId="{89DD58C2-C8DE-43FC-9504-495150D08B41}" type="presParOf" srcId="{BCE8FC1A-89FA-4615-A047-75ED2121B53B}" destId="{23CAEF7E-E36C-4294-AB96-3B66238648C9}" srcOrd="0" destOrd="0" presId="urn:microsoft.com/office/officeart/2009/layout/CirclePictureHierarchy"/>
    <dgm:cxn modelId="{98649193-7CA0-4A4B-BDA8-58460EBE4BEF}" type="presParOf" srcId="{BCE8FC1A-89FA-4615-A047-75ED2121B53B}" destId="{F843AD34-263A-490D-9AB7-BB793655D4EC}" srcOrd="1" destOrd="0" presId="urn:microsoft.com/office/officeart/2009/layout/CirclePictureHierarchy"/>
    <dgm:cxn modelId="{178F7DE4-7A77-4F0D-A65C-DE8AB81D3F41}" type="presParOf" srcId="{F843AD34-263A-490D-9AB7-BB793655D4EC}" destId="{0197A140-3399-4184-9B61-D81E338623E0}" srcOrd="0" destOrd="0" presId="urn:microsoft.com/office/officeart/2009/layout/CirclePictureHierarchy"/>
    <dgm:cxn modelId="{3E1D92B4-F142-4EA4-8CD1-38AC80B67AD9}" type="presParOf" srcId="{0197A140-3399-4184-9B61-D81E338623E0}" destId="{93402908-78EC-4361-A43E-0542F0578505}" srcOrd="0" destOrd="0" presId="urn:microsoft.com/office/officeart/2009/layout/CirclePictureHierarchy"/>
    <dgm:cxn modelId="{C26642F2-6CD1-409E-ACA3-B80E8EBC6BC7}" type="presParOf" srcId="{0197A140-3399-4184-9B61-D81E338623E0}" destId="{FC7ED1C6-2004-44BE-AF46-5B8FA387ECD5}" srcOrd="1" destOrd="0" presId="urn:microsoft.com/office/officeart/2009/layout/CirclePictureHierarchy"/>
    <dgm:cxn modelId="{81F4CCD1-ABBE-4DC7-8046-646B4632E984}" type="presParOf" srcId="{F843AD34-263A-490D-9AB7-BB793655D4EC}" destId="{DF2EA749-5A41-4CEE-8D31-588B98BA5023}" srcOrd="1" destOrd="0" presId="urn:microsoft.com/office/officeart/2009/layout/CirclePictureHierarchy"/>
    <dgm:cxn modelId="{2909DE6F-9E0B-4BC2-8D73-C0365B62E30C}" type="presParOf" srcId="{DF2EA749-5A41-4CEE-8D31-588B98BA5023}" destId="{6314B4DE-8F62-498A-BE7B-6B08C3663C7A}" srcOrd="0" destOrd="0" presId="urn:microsoft.com/office/officeart/2009/layout/CirclePictureHierarchy"/>
    <dgm:cxn modelId="{7466DA20-5922-4AFC-810F-D4EC0FEBBFBB}" type="presParOf" srcId="{DF2EA749-5A41-4CEE-8D31-588B98BA5023}" destId="{0BF9C6F9-2841-4698-A2AC-1C76DE79247A}" srcOrd="1" destOrd="0" presId="urn:microsoft.com/office/officeart/2009/layout/CirclePictureHierarchy"/>
    <dgm:cxn modelId="{7AF75724-AFC9-4607-81D5-82DF7C7E0E18}" type="presParOf" srcId="{0BF9C6F9-2841-4698-A2AC-1C76DE79247A}" destId="{3E5AF8EE-391A-4D31-9A54-EC0C4FDD8508}" srcOrd="0" destOrd="0" presId="urn:microsoft.com/office/officeart/2009/layout/CirclePictureHierarchy"/>
    <dgm:cxn modelId="{D85B18EA-A009-4EAA-8FDA-22F959853EA2}" type="presParOf" srcId="{3E5AF8EE-391A-4D31-9A54-EC0C4FDD8508}" destId="{C278DCD6-9CF8-43A9-A4EF-823F615DDD82}" srcOrd="0" destOrd="0" presId="urn:microsoft.com/office/officeart/2009/layout/CirclePictureHierarchy"/>
    <dgm:cxn modelId="{BF8B7A6A-FF8E-421E-B749-18B7CAC47D8A}" type="presParOf" srcId="{3E5AF8EE-391A-4D31-9A54-EC0C4FDD8508}" destId="{795E1404-0D91-483C-8628-6FDCDF052835}" srcOrd="1" destOrd="0" presId="urn:microsoft.com/office/officeart/2009/layout/CirclePictureHierarchy"/>
    <dgm:cxn modelId="{DC176878-6226-4F4D-9BBA-8B37AA9A7F7F}" type="presParOf" srcId="{0BF9C6F9-2841-4698-A2AC-1C76DE79247A}" destId="{0C32BDAD-A299-4FF2-B74C-837B56E38EC7}" srcOrd="1" destOrd="0" presId="urn:microsoft.com/office/officeart/2009/layout/CirclePictureHierarchy"/>
    <dgm:cxn modelId="{9530D72E-AE56-46F6-AF8E-D88A5F8345B9}" type="presParOf" srcId="{DF2EA749-5A41-4CEE-8D31-588B98BA5023}" destId="{61E5EB99-1EE1-470E-AD8A-C9DF2B998905}" srcOrd="2" destOrd="0" presId="urn:microsoft.com/office/officeart/2009/layout/CirclePictureHierarchy"/>
    <dgm:cxn modelId="{F039EB95-291A-4108-9A95-4756D86CA07D}" type="presParOf" srcId="{DF2EA749-5A41-4CEE-8D31-588B98BA5023}" destId="{4410C934-2FCB-48C3-8493-9306946809C7}" srcOrd="3" destOrd="0" presId="urn:microsoft.com/office/officeart/2009/layout/CirclePictureHierarchy"/>
    <dgm:cxn modelId="{AFD118B1-81F8-4B7C-95A6-777D7748DBD5}" type="presParOf" srcId="{4410C934-2FCB-48C3-8493-9306946809C7}" destId="{72DEB8C5-6339-412A-8624-8EEFE90540D1}" srcOrd="0" destOrd="0" presId="urn:microsoft.com/office/officeart/2009/layout/CirclePictureHierarchy"/>
    <dgm:cxn modelId="{D984A7B2-3119-40CE-8651-B2144AA87B64}" type="presParOf" srcId="{72DEB8C5-6339-412A-8624-8EEFE90540D1}" destId="{498025BF-6ABF-46AE-A9D3-94F843BAB040}" srcOrd="0" destOrd="0" presId="urn:microsoft.com/office/officeart/2009/layout/CirclePictureHierarchy"/>
    <dgm:cxn modelId="{5864D5CF-3CB2-4125-B86F-36BEEC7FAA58}" type="presParOf" srcId="{72DEB8C5-6339-412A-8624-8EEFE90540D1}" destId="{89B1E28D-2C35-4CF3-917B-EEA4B65D5E8D}" srcOrd="1" destOrd="0" presId="urn:microsoft.com/office/officeart/2009/layout/CirclePictureHierarchy"/>
    <dgm:cxn modelId="{B9435D46-003A-4BD6-AB0C-112D6E3E7BEA}" type="presParOf" srcId="{4410C934-2FCB-48C3-8493-9306946809C7}" destId="{0B4E0ABC-78BD-409B-AAC8-7AD7A78449F7}" srcOrd="1" destOrd="0" presId="urn:microsoft.com/office/officeart/2009/layout/CirclePictureHierarchy"/>
    <dgm:cxn modelId="{E3BC7608-36EE-475B-9D2E-08D00F80A3A3}" type="presParOf" srcId="{BCE8FC1A-89FA-4615-A047-75ED2121B53B}" destId="{4E858FEC-8EAD-4F57-9EA8-B87E6867E323}" srcOrd="2" destOrd="0" presId="urn:microsoft.com/office/officeart/2009/layout/CirclePictureHierarchy"/>
    <dgm:cxn modelId="{98440077-3A3E-4903-B1FE-49FAD9D6DF23}" type="presParOf" srcId="{BCE8FC1A-89FA-4615-A047-75ED2121B53B}" destId="{F355E8F0-E937-44A5-BED0-FD3020D23E04}" srcOrd="3" destOrd="0" presId="urn:microsoft.com/office/officeart/2009/layout/CirclePictureHierarchy"/>
    <dgm:cxn modelId="{5FDA0131-CDF4-4B8C-80A9-3B280515C22E}" type="presParOf" srcId="{F355E8F0-E937-44A5-BED0-FD3020D23E04}" destId="{D47F8278-7044-4DBE-8C84-D473F4F2F6E0}" srcOrd="0" destOrd="0" presId="urn:microsoft.com/office/officeart/2009/layout/CirclePictureHierarchy"/>
    <dgm:cxn modelId="{3FD5083D-576F-4EDB-9173-0AF2F6F2250F}" type="presParOf" srcId="{D47F8278-7044-4DBE-8C84-D473F4F2F6E0}" destId="{9F85A434-9F8A-4CA3-BFC8-818212460F17}" srcOrd="0" destOrd="0" presId="urn:microsoft.com/office/officeart/2009/layout/CirclePictureHierarchy"/>
    <dgm:cxn modelId="{F3CC1D70-AB72-4FE9-8405-96EF40B44214}" type="presParOf" srcId="{D47F8278-7044-4DBE-8C84-D473F4F2F6E0}" destId="{D51447AD-B293-4007-9FA0-93843EE6AE03}" srcOrd="1" destOrd="0" presId="urn:microsoft.com/office/officeart/2009/layout/CirclePictureHierarchy"/>
    <dgm:cxn modelId="{63533BE7-937C-4F0A-A518-F291A48F06DE}" type="presParOf" srcId="{F355E8F0-E937-44A5-BED0-FD3020D23E04}" destId="{5388D736-493F-4EED-B9A5-B3959140B906}" srcOrd="1" destOrd="0" presId="urn:microsoft.com/office/officeart/2009/layout/CirclePictureHierarchy"/>
    <dgm:cxn modelId="{33F13B21-211F-4038-A5A0-A1390A9483D9}" type="presParOf" srcId="{5388D736-493F-4EED-B9A5-B3959140B906}" destId="{FDE145C8-5501-4C05-8AEE-1573D9595960}" srcOrd="0" destOrd="0" presId="urn:microsoft.com/office/officeart/2009/layout/CirclePictureHierarchy"/>
    <dgm:cxn modelId="{88B33F7C-51F2-4897-AA5B-958ABFD319E5}" type="presParOf" srcId="{5388D736-493F-4EED-B9A5-B3959140B906}" destId="{DB4C3C7E-C61A-4A51-89EA-D562926A61F1}" srcOrd="1" destOrd="0" presId="urn:microsoft.com/office/officeart/2009/layout/CirclePictureHierarchy"/>
    <dgm:cxn modelId="{D9B6BD11-A0CA-4D44-B57B-5AE93C2CF80D}" type="presParOf" srcId="{DB4C3C7E-C61A-4A51-89EA-D562926A61F1}" destId="{4FD2E1BF-0218-43D0-A735-54622A40442E}" srcOrd="0" destOrd="0" presId="urn:microsoft.com/office/officeart/2009/layout/CirclePictureHierarchy"/>
    <dgm:cxn modelId="{55344FCF-FDA9-41DC-82FB-88B57CDEE258}" type="presParOf" srcId="{4FD2E1BF-0218-43D0-A735-54622A40442E}" destId="{DC04849A-CB7B-47DE-8FE9-21839BD0FB0F}" srcOrd="0" destOrd="0" presId="urn:microsoft.com/office/officeart/2009/layout/CirclePictureHierarchy"/>
    <dgm:cxn modelId="{94843C2A-A2B9-4FAE-A9C8-0319C0BF71AF}" type="presParOf" srcId="{4FD2E1BF-0218-43D0-A735-54622A40442E}" destId="{706C4909-CC5D-408E-876E-0F32AF2A8957}" srcOrd="1" destOrd="0" presId="urn:microsoft.com/office/officeart/2009/layout/CirclePictureHierarchy"/>
    <dgm:cxn modelId="{CC73993C-7F6D-4DC7-B897-2D6EEEFF4157}" type="presParOf" srcId="{DB4C3C7E-C61A-4A51-89EA-D562926A61F1}" destId="{4FF2FF55-6F16-4425-8B58-78627DFD9C80}" srcOrd="1" destOrd="0" presId="urn:microsoft.com/office/officeart/2009/layout/CirclePictureHierarchy"/>
    <dgm:cxn modelId="{3C7A5CEF-DE81-4779-AEEC-93CB15F374C1}" type="presParOf" srcId="{5388D736-493F-4EED-B9A5-B3959140B906}" destId="{1AFA1DFA-94C0-4AC4-B5CA-8EBD0CD8536C}" srcOrd="2" destOrd="0" presId="urn:microsoft.com/office/officeart/2009/layout/CirclePictureHierarchy"/>
    <dgm:cxn modelId="{96FAA680-1BE2-4DE0-9AB4-B27BD1104F74}" type="presParOf" srcId="{5388D736-493F-4EED-B9A5-B3959140B906}" destId="{5A4CE3EC-6D0E-4D89-88D8-BF79C15B55B2}" srcOrd="3" destOrd="0" presId="urn:microsoft.com/office/officeart/2009/layout/CirclePictureHierarchy"/>
    <dgm:cxn modelId="{82718003-EDF3-4A31-B471-F554E8DC4026}" type="presParOf" srcId="{5A4CE3EC-6D0E-4D89-88D8-BF79C15B55B2}" destId="{E7FE5CEB-FF53-47A8-BC66-13DA4ED67A6A}" srcOrd="0" destOrd="0" presId="urn:microsoft.com/office/officeart/2009/layout/CirclePictureHierarchy"/>
    <dgm:cxn modelId="{8FC5044C-BEEF-47E8-8D41-134B23FF643F}" type="presParOf" srcId="{E7FE5CEB-FF53-47A8-BC66-13DA4ED67A6A}" destId="{2800E808-926B-4F3A-9BB2-3CC336776EF7}" srcOrd="0" destOrd="0" presId="urn:microsoft.com/office/officeart/2009/layout/CirclePictureHierarchy"/>
    <dgm:cxn modelId="{A565009B-DB63-4642-9326-42D397F4BB70}" type="presParOf" srcId="{E7FE5CEB-FF53-47A8-BC66-13DA4ED67A6A}" destId="{960D0F08-AF1D-45DD-BBAB-0053AECD547D}" srcOrd="1" destOrd="0" presId="urn:microsoft.com/office/officeart/2009/layout/CirclePictureHierarchy"/>
    <dgm:cxn modelId="{5924A41F-88D6-41B7-B606-16171DCD8D78}" type="presParOf" srcId="{5A4CE3EC-6D0E-4D89-88D8-BF79C15B55B2}" destId="{96E2564A-657C-4754-BDF3-D0500DBF80D0}" srcOrd="1" destOrd="0" presId="urn:microsoft.com/office/officeart/2009/layout/CirclePictureHierarchy"/>
    <dgm:cxn modelId="{19D0A4DC-C3E6-4C50-833D-E80E9B1F5543}" type="presParOf" srcId="{E618957B-9060-43B5-8C32-3CB653D1A9F0}" destId="{B92AFA27-AE1A-49FB-8CC8-EA5E758C72F3}" srcOrd="2" destOrd="0" presId="urn:microsoft.com/office/officeart/2009/layout/CirclePictureHierarchy"/>
    <dgm:cxn modelId="{41EC6107-10D6-4296-BBA2-E879DD0BFCAC}" type="presParOf" srcId="{E618957B-9060-43B5-8C32-3CB653D1A9F0}" destId="{F082859B-8760-4948-BF0A-0E20D67B5F7A}" srcOrd="3" destOrd="0" presId="urn:microsoft.com/office/officeart/2009/layout/CirclePictureHierarchy"/>
    <dgm:cxn modelId="{037E5671-795D-4CEF-BAFE-2E06C569D482}" type="presParOf" srcId="{F082859B-8760-4948-BF0A-0E20D67B5F7A}" destId="{7B9A964B-52F1-4B13-8F52-0DE1BB16DC08}" srcOrd="0" destOrd="0" presId="urn:microsoft.com/office/officeart/2009/layout/CirclePictureHierarchy"/>
    <dgm:cxn modelId="{49BF58A9-6CA2-4875-947A-D4851C74C1B0}" type="presParOf" srcId="{7B9A964B-52F1-4B13-8F52-0DE1BB16DC08}" destId="{F788596D-C2AA-406F-8FB7-A349DCC7E72D}" srcOrd="0" destOrd="0" presId="urn:microsoft.com/office/officeart/2009/layout/CirclePictureHierarchy"/>
    <dgm:cxn modelId="{8D6E84EF-613A-4752-8646-45609202C421}" type="presParOf" srcId="{7B9A964B-52F1-4B13-8F52-0DE1BB16DC08}" destId="{32EC395F-3458-41D6-AFE0-E1928A542F64}" srcOrd="1" destOrd="0" presId="urn:microsoft.com/office/officeart/2009/layout/CirclePictureHierarchy"/>
    <dgm:cxn modelId="{1FA5052C-2E8A-41B8-BEED-6213AFA6CC7B}" type="presParOf" srcId="{F082859B-8760-4948-BF0A-0E20D67B5F7A}" destId="{9BCFEE7A-4558-4136-B322-309C1F6E534F}" srcOrd="1" destOrd="0" presId="urn:microsoft.com/office/officeart/2009/layout/CirclePictureHierarchy"/>
    <dgm:cxn modelId="{0991A8B2-5D16-4ECA-A0DB-91CC29C682CD}" type="presParOf" srcId="{9BCFEE7A-4558-4136-B322-309C1F6E534F}" destId="{CCAD29B0-E769-4709-817B-471075EAB078}" srcOrd="0" destOrd="0" presId="urn:microsoft.com/office/officeart/2009/layout/CirclePictureHierarchy"/>
    <dgm:cxn modelId="{F4ACC520-6EF3-4B98-9005-B3866977373A}" type="presParOf" srcId="{9BCFEE7A-4558-4136-B322-309C1F6E534F}" destId="{E680AC99-4CD7-468B-BB3C-080AE125D926}" srcOrd="1" destOrd="0" presId="urn:microsoft.com/office/officeart/2009/layout/CirclePictureHierarchy"/>
    <dgm:cxn modelId="{F17133C8-697A-425E-A589-C66522078105}" type="presParOf" srcId="{E680AC99-4CD7-468B-BB3C-080AE125D926}" destId="{B514C75B-F45F-4062-9B02-071A088463B4}" srcOrd="0" destOrd="0" presId="urn:microsoft.com/office/officeart/2009/layout/CirclePictureHierarchy"/>
    <dgm:cxn modelId="{AC1C2A9A-1B41-43BF-B020-E3C310923E95}" type="presParOf" srcId="{B514C75B-F45F-4062-9B02-071A088463B4}" destId="{C52F1E19-9E8A-4885-83E7-6A499DF913D1}" srcOrd="0" destOrd="0" presId="urn:microsoft.com/office/officeart/2009/layout/CirclePictureHierarchy"/>
    <dgm:cxn modelId="{AB709590-DBE3-469E-8B60-23D267CBE223}" type="presParOf" srcId="{B514C75B-F45F-4062-9B02-071A088463B4}" destId="{8D5B6F23-42C4-4156-A7ED-1C078C96DA89}" srcOrd="1" destOrd="0" presId="urn:microsoft.com/office/officeart/2009/layout/CirclePictureHierarchy"/>
    <dgm:cxn modelId="{31211B71-45BE-4E22-9DA4-0744A17488C7}" type="presParOf" srcId="{E680AC99-4CD7-468B-BB3C-080AE125D926}" destId="{DDC72060-D4FF-4D31-B1B1-CA0D8A7DADB8}" srcOrd="1" destOrd="0" presId="urn:microsoft.com/office/officeart/2009/layout/CirclePictureHierarchy"/>
    <dgm:cxn modelId="{09C65FB1-AE22-4CA0-B265-B44E8DEB528C}" type="presParOf" srcId="{DDC72060-D4FF-4D31-B1B1-CA0D8A7DADB8}" destId="{2599F189-860B-4EAF-8872-5E39F16F3145}" srcOrd="0" destOrd="0" presId="urn:microsoft.com/office/officeart/2009/layout/CirclePictureHierarchy"/>
    <dgm:cxn modelId="{FE501B3D-6DEC-424B-B0CF-601D73F31F8B}" type="presParOf" srcId="{DDC72060-D4FF-4D31-B1B1-CA0D8A7DADB8}" destId="{71CF51A0-D439-424D-89A1-044ABBC3F967}" srcOrd="1" destOrd="0" presId="urn:microsoft.com/office/officeart/2009/layout/CirclePictureHierarchy"/>
    <dgm:cxn modelId="{A9AEDA6F-F7DF-4111-B893-D01A802108DE}" type="presParOf" srcId="{71CF51A0-D439-424D-89A1-044ABBC3F967}" destId="{46CC0DEE-3B24-4409-A252-ACEBB130180C}" srcOrd="0" destOrd="0" presId="urn:microsoft.com/office/officeart/2009/layout/CirclePictureHierarchy"/>
    <dgm:cxn modelId="{B379E69A-B9A6-4FFA-B1DF-F80879CEC585}" type="presParOf" srcId="{46CC0DEE-3B24-4409-A252-ACEBB130180C}" destId="{AFD46D42-39DC-4377-998B-E8CE61CCBB90}" srcOrd="0" destOrd="0" presId="urn:microsoft.com/office/officeart/2009/layout/CirclePictureHierarchy"/>
    <dgm:cxn modelId="{7B2A1DBC-0E0E-4A8E-8B54-F10B2B056FB6}" type="presParOf" srcId="{46CC0DEE-3B24-4409-A252-ACEBB130180C}" destId="{1C6C0608-21BE-421F-AE5F-C5BD7EE4E7A9}" srcOrd="1" destOrd="0" presId="urn:microsoft.com/office/officeart/2009/layout/CirclePictureHierarchy"/>
    <dgm:cxn modelId="{415B5A1E-8149-4A84-98C1-932978333F63}" type="presParOf" srcId="{71CF51A0-D439-424D-89A1-044ABBC3F967}" destId="{794D9E3A-87FA-44B2-845C-E29ABA6F65DC}" srcOrd="1" destOrd="0" presId="urn:microsoft.com/office/officeart/2009/layout/CirclePictureHierarchy"/>
    <dgm:cxn modelId="{7EBF0BCC-FB90-4595-BA1B-B03E60669A57}" type="presParOf" srcId="{DDC72060-D4FF-4D31-B1B1-CA0D8A7DADB8}" destId="{215E4794-C47B-4B8D-8DB2-F7285D893B5F}" srcOrd="2" destOrd="0" presId="urn:microsoft.com/office/officeart/2009/layout/CirclePictureHierarchy"/>
    <dgm:cxn modelId="{435B9844-3778-4331-9947-EE014D00013D}" type="presParOf" srcId="{DDC72060-D4FF-4D31-B1B1-CA0D8A7DADB8}" destId="{C96470E3-0A45-4EC4-9B2A-4C77A0037590}" srcOrd="3" destOrd="0" presId="urn:microsoft.com/office/officeart/2009/layout/CirclePictureHierarchy"/>
    <dgm:cxn modelId="{4B812DB1-36CD-4F98-B3C6-15C0B8725437}" type="presParOf" srcId="{C96470E3-0A45-4EC4-9B2A-4C77A0037590}" destId="{0C8FF6FF-E6CD-436B-88F4-8566F19B9A62}" srcOrd="0" destOrd="0" presId="urn:microsoft.com/office/officeart/2009/layout/CirclePictureHierarchy"/>
    <dgm:cxn modelId="{139B4DA1-DCA6-4FAB-BB3C-190C3EDBAEDE}" type="presParOf" srcId="{0C8FF6FF-E6CD-436B-88F4-8566F19B9A62}" destId="{7F48374E-A364-4849-BF88-19534CE7E65B}" srcOrd="0" destOrd="0" presId="urn:microsoft.com/office/officeart/2009/layout/CirclePictureHierarchy"/>
    <dgm:cxn modelId="{11771E19-99AC-4D51-8435-D1A0BDF9839E}" type="presParOf" srcId="{0C8FF6FF-E6CD-436B-88F4-8566F19B9A62}" destId="{68FB6A0F-F29B-4CA8-917A-E004201E4639}" srcOrd="1" destOrd="0" presId="urn:microsoft.com/office/officeart/2009/layout/CirclePictureHierarchy"/>
    <dgm:cxn modelId="{E774FA6B-76C2-40C3-9FD5-A230315265F0}" type="presParOf" srcId="{C96470E3-0A45-4EC4-9B2A-4C77A0037590}" destId="{38CCC8DC-C25E-4B95-A9FD-80CEF3E274CA}" srcOrd="1" destOrd="0" presId="urn:microsoft.com/office/officeart/2009/layout/CirclePictureHierarchy"/>
    <dgm:cxn modelId="{49566E6A-46D2-41F7-85C4-5EAB949C9CA5}" type="presParOf" srcId="{9BCFEE7A-4558-4136-B322-309C1F6E534F}" destId="{DD1B62F2-B731-4AB1-A966-F866B1897AD3}" srcOrd="2" destOrd="0" presId="urn:microsoft.com/office/officeart/2009/layout/CirclePictureHierarchy"/>
    <dgm:cxn modelId="{0C0D58AF-0965-44BB-A5A5-0F71340262DE}" type="presParOf" srcId="{9BCFEE7A-4558-4136-B322-309C1F6E534F}" destId="{A468234E-D48A-4E43-9274-6E3780FB9F30}" srcOrd="3" destOrd="0" presId="urn:microsoft.com/office/officeart/2009/layout/CirclePictureHierarchy"/>
    <dgm:cxn modelId="{A1B9B974-B3B5-4D59-B873-7B3A93F8FA50}" type="presParOf" srcId="{A468234E-D48A-4E43-9274-6E3780FB9F30}" destId="{F3D17D45-63D4-431F-B421-3BC8336216DF}" srcOrd="0" destOrd="0" presId="urn:microsoft.com/office/officeart/2009/layout/CirclePictureHierarchy"/>
    <dgm:cxn modelId="{73997235-A30D-4D07-846C-4C89173676D1}" type="presParOf" srcId="{F3D17D45-63D4-431F-B421-3BC8336216DF}" destId="{5D2889D2-CC42-4856-A994-7B179D61C856}" srcOrd="0" destOrd="0" presId="urn:microsoft.com/office/officeart/2009/layout/CirclePictureHierarchy"/>
    <dgm:cxn modelId="{15CD0EF6-C34A-462D-83AA-C0410D258EE2}" type="presParOf" srcId="{F3D17D45-63D4-431F-B421-3BC8336216DF}" destId="{73C9A4AF-FBC7-46B6-A376-B545AAA98359}" srcOrd="1" destOrd="0" presId="urn:microsoft.com/office/officeart/2009/layout/CirclePictureHierarchy"/>
    <dgm:cxn modelId="{32E0ED38-073B-4EC2-9D58-234E811F45DD}" type="presParOf" srcId="{A468234E-D48A-4E43-9274-6E3780FB9F30}" destId="{94E2DEE1-D2B4-41BB-988A-4438767AE51F}" srcOrd="1" destOrd="0" presId="urn:microsoft.com/office/officeart/2009/layout/CirclePictureHierarchy"/>
    <dgm:cxn modelId="{D449D03F-9864-4C46-92CF-AECEA66F3A6E}" type="presParOf" srcId="{94E2DEE1-D2B4-41BB-988A-4438767AE51F}" destId="{E93E3D9F-9201-4B90-90FB-66623D8819CD}" srcOrd="0" destOrd="0" presId="urn:microsoft.com/office/officeart/2009/layout/CirclePictureHierarchy"/>
    <dgm:cxn modelId="{63A2FF9B-ECB0-46E8-AE53-D60A114EFE3D}" type="presParOf" srcId="{94E2DEE1-D2B4-41BB-988A-4438767AE51F}" destId="{FFAC0EBA-641D-469C-AB99-F2E7D3E57975}" srcOrd="1" destOrd="0" presId="urn:microsoft.com/office/officeart/2009/layout/CirclePictureHierarchy"/>
    <dgm:cxn modelId="{E5D079F5-0F28-495D-B49F-7294E178336E}" type="presParOf" srcId="{FFAC0EBA-641D-469C-AB99-F2E7D3E57975}" destId="{D4B8116F-2CEB-4473-8CD8-2F9EED8CD50D}" srcOrd="0" destOrd="0" presId="urn:microsoft.com/office/officeart/2009/layout/CirclePictureHierarchy"/>
    <dgm:cxn modelId="{CEF819E6-1182-46EC-8531-05CFB03B7F8F}" type="presParOf" srcId="{D4B8116F-2CEB-4473-8CD8-2F9EED8CD50D}" destId="{91AAAB58-17E3-409B-9832-20B05A356EB1}" srcOrd="0" destOrd="0" presId="urn:microsoft.com/office/officeart/2009/layout/CirclePictureHierarchy"/>
    <dgm:cxn modelId="{28296288-11B9-4D04-A016-A5F80E2D9753}" type="presParOf" srcId="{D4B8116F-2CEB-4473-8CD8-2F9EED8CD50D}" destId="{73387A1D-2043-4D16-BDB7-7FC213875391}" srcOrd="1" destOrd="0" presId="urn:microsoft.com/office/officeart/2009/layout/CirclePictureHierarchy"/>
    <dgm:cxn modelId="{260D11BB-FB70-4B3B-9FEE-579625D27003}" type="presParOf" srcId="{FFAC0EBA-641D-469C-AB99-F2E7D3E57975}" destId="{62E29B6D-F539-407E-9F85-28376A52E385}" srcOrd="1" destOrd="0" presId="urn:microsoft.com/office/officeart/2009/layout/CirclePictureHierarchy"/>
    <dgm:cxn modelId="{98DE6D64-6CB3-435E-90E8-6FA8CFB10D75}" type="presParOf" srcId="{94E2DEE1-D2B4-41BB-988A-4438767AE51F}" destId="{D506F375-1991-428C-ACC6-6C520765ACBA}" srcOrd="2" destOrd="0" presId="urn:microsoft.com/office/officeart/2009/layout/CirclePictureHierarchy"/>
    <dgm:cxn modelId="{D1C39EE7-8ED8-4990-A79E-4C40973935CD}" type="presParOf" srcId="{94E2DEE1-D2B4-41BB-988A-4438767AE51F}" destId="{09751A5D-E641-4B71-A114-E053F86C523D}" srcOrd="3" destOrd="0" presId="urn:microsoft.com/office/officeart/2009/layout/CirclePictureHierarchy"/>
    <dgm:cxn modelId="{C24E10F8-FD86-4468-892F-1A6768DA4993}" type="presParOf" srcId="{09751A5D-E641-4B71-A114-E053F86C523D}" destId="{BFF461EA-DADA-4E29-95E9-64AC4A11F843}" srcOrd="0" destOrd="0" presId="urn:microsoft.com/office/officeart/2009/layout/CirclePictureHierarchy"/>
    <dgm:cxn modelId="{152398B3-4DBA-4635-8C9F-C29269650F1E}" type="presParOf" srcId="{BFF461EA-DADA-4E29-95E9-64AC4A11F843}" destId="{BDA5F099-8875-4A8D-BC32-C8D8577E71F1}" srcOrd="0" destOrd="0" presId="urn:microsoft.com/office/officeart/2009/layout/CirclePictureHierarchy"/>
    <dgm:cxn modelId="{0A959898-E4DA-4A05-A90B-8F1736090FA8}" type="presParOf" srcId="{BFF461EA-DADA-4E29-95E9-64AC4A11F843}" destId="{96536A3E-1AB9-4720-AD92-7CC31F78A117}" srcOrd="1" destOrd="0" presId="urn:microsoft.com/office/officeart/2009/layout/CirclePictureHierarchy"/>
    <dgm:cxn modelId="{0CC74E28-D84D-4C1F-A539-3804C961F1AA}" type="presParOf" srcId="{09751A5D-E641-4B71-A114-E053F86C523D}" destId="{68C59E84-16D9-4F31-ADB7-704B294DE016}" srcOrd="1" destOrd="0" presId="urn:microsoft.com/office/officeart/2009/layout/CirclePictureHierarchy"/>
    <dgm:cxn modelId="{936CEDB0-3F5A-4B99-97AF-8EC9D64AEF60}" type="presParOf" srcId="{271F5309-DC72-4C3E-B553-1C9D73CE639E}" destId="{74FF5EF3-0E90-435C-9CEF-4C0C7A5DF243}" srcOrd="2" destOrd="0" presId="urn:microsoft.com/office/officeart/2009/layout/CirclePictureHierarchy"/>
    <dgm:cxn modelId="{544B009C-7E2F-4690-900B-6215111F3E19}" type="presParOf" srcId="{271F5309-DC72-4C3E-B553-1C9D73CE639E}" destId="{27CB282B-74EA-45EA-95BB-B4D31F8E0CC4}" srcOrd="3" destOrd="0" presId="urn:microsoft.com/office/officeart/2009/layout/CirclePictureHierarchy"/>
    <dgm:cxn modelId="{97022561-F07C-46FD-B2FA-E8E0CED5D378}" type="presParOf" srcId="{27CB282B-74EA-45EA-95BB-B4D31F8E0CC4}" destId="{B1789BFC-46F1-4ED2-A017-D31F5CC48772}" srcOrd="0" destOrd="0" presId="urn:microsoft.com/office/officeart/2009/layout/CirclePictureHierarchy"/>
    <dgm:cxn modelId="{9E88013C-10A1-429D-A4DA-AD0919BBC455}" type="presParOf" srcId="{B1789BFC-46F1-4ED2-A017-D31F5CC48772}" destId="{AB826C1C-E918-4278-AC7E-7EEC6AC62EF7}" srcOrd="0" destOrd="0" presId="urn:microsoft.com/office/officeart/2009/layout/CirclePictureHierarchy"/>
    <dgm:cxn modelId="{10D6BC2C-FFC4-4F54-B2D9-7DA943AB88BD}" type="presParOf" srcId="{B1789BFC-46F1-4ED2-A017-D31F5CC48772}" destId="{CACB97F0-DC67-49BC-81EC-9B8F7D223B1D}" srcOrd="1" destOrd="0" presId="urn:microsoft.com/office/officeart/2009/layout/CirclePictureHierarchy"/>
    <dgm:cxn modelId="{F71F4A7F-D4D6-4BF2-AA9B-F10328CE51D9}" type="presParOf" srcId="{27CB282B-74EA-45EA-95BB-B4D31F8E0CC4}" destId="{BB8B84A4-F17E-4320-B9FE-A52C47A1E68E}" srcOrd="1" destOrd="0" presId="urn:microsoft.com/office/officeart/2009/layout/CirclePictureHierarchy"/>
    <dgm:cxn modelId="{D61E4077-F5FD-43ED-95C5-D3B2FD0FD1E2}" type="presParOf" srcId="{BB8B84A4-F17E-4320-B9FE-A52C47A1E68E}" destId="{4298BBB7-5BE4-40E1-8595-6322B0578239}" srcOrd="0" destOrd="0" presId="urn:microsoft.com/office/officeart/2009/layout/CirclePictureHierarchy"/>
    <dgm:cxn modelId="{BBF50F25-60D8-4857-B7F3-F2A840DFFFDF}" type="presParOf" srcId="{BB8B84A4-F17E-4320-B9FE-A52C47A1E68E}" destId="{7B310EE9-AEF1-4061-B1F6-39AFAC4ECDD9}" srcOrd="1" destOrd="0" presId="urn:microsoft.com/office/officeart/2009/layout/CirclePictureHierarchy"/>
    <dgm:cxn modelId="{843ED7D6-39A2-4A5F-A9A6-95F21B2374BF}" type="presParOf" srcId="{7B310EE9-AEF1-4061-B1F6-39AFAC4ECDD9}" destId="{600E4746-3D1F-4871-83D3-F7BB8715D2DB}" srcOrd="0" destOrd="0" presId="urn:microsoft.com/office/officeart/2009/layout/CirclePictureHierarchy"/>
    <dgm:cxn modelId="{579CFFBF-AE9B-47EB-AAE4-05342AC4EA10}" type="presParOf" srcId="{600E4746-3D1F-4871-83D3-F7BB8715D2DB}" destId="{D80B78BA-2DFD-40B4-8FB0-A2B210F176F7}" srcOrd="0" destOrd="0" presId="urn:microsoft.com/office/officeart/2009/layout/CirclePictureHierarchy"/>
    <dgm:cxn modelId="{547240CA-CC50-4BC3-819E-03FFF8FB0DC2}" type="presParOf" srcId="{600E4746-3D1F-4871-83D3-F7BB8715D2DB}" destId="{F4536506-CF41-4E20-9635-0137E868B3D3}" srcOrd="1" destOrd="0" presId="urn:microsoft.com/office/officeart/2009/layout/CirclePictureHierarchy"/>
    <dgm:cxn modelId="{B523C4DC-2EEC-4BAD-A281-D1AA8B4892DD}" type="presParOf" srcId="{7B310EE9-AEF1-4061-B1F6-39AFAC4ECDD9}" destId="{438FB3F4-FD81-4A20-87DF-EEDFA0A14B42}" srcOrd="1" destOrd="0" presId="urn:microsoft.com/office/officeart/2009/layout/CirclePictureHierarchy"/>
    <dgm:cxn modelId="{F9D0ABAB-411B-4E01-871F-5571BBDF92D3}" type="presParOf" srcId="{438FB3F4-FD81-4A20-87DF-EEDFA0A14B42}" destId="{EB56EACB-0FC3-4A9B-87FC-6A374548C10B}" srcOrd="0" destOrd="0" presId="urn:microsoft.com/office/officeart/2009/layout/CirclePictureHierarchy"/>
    <dgm:cxn modelId="{4D3DEEFF-9BC7-4ABA-9010-20DD2D319F60}" type="presParOf" srcId="{438FB3F4-FD81-4A20-87DF-EEDFA0A14B42}" destId="{2FE5F9F5-01C7-4F2B-8E83-66172CF29141}" srcOrd="1" destOrd="0" presId="urn:microsoft.com/office/officeart/2009/layout/CirclePictureHierarchy"/>
    <dgm:cxn modelId="{DE241B16-ADD7-41D8-9E32-C00B534B719F}" type="presParOf" srcId="{2FE5F9F5-01C7-4F2B-8E83-66172CF29141}" destId="{25655015-864B-4586-B0C1-DE3DDE79AFE7}" srcOrd="0" destOrd="0" presId="urn:microsoft.com/office/officeart/2009/layout/CirclePictureHierarchy"/>
    <dgm:cxn modelId="{1128EFC8-5E30-4B4B-B93A-3CC87880867F}" type="presParOf" srcId="{25655015-864B-4586-B0C1-DE3DDE79AFE7}" destId="{8083BF62-872B-403D-BCB4-4504C6986146}" srcOrd="0" destOrd="0" presId="urn:microsoft.com/office/officeart/2009/layout/CirclePictureHierarchy"/>
    <dgm:cxn modelId="{2144D96C-DB3E-4833-84E0-A6D5B081EF60}" type="presParOf" srcId="{25655015-864B-4586-B0C1-DE3DDE79AFE7}" destId="{06E37C29-732C-4476-A455-E65282F15B9C}" srcOrd="1" destOrd="0" presId="urn:microsoft.com/office/officeart/2009/layout/CirclePictureHierarchy"/>
    <dgm:cxn modelId="{40C225D5-9B17-4AA2-9BE2-B061976780BF}" type="presParOf" srcId="{2FE5F9F5-01C7-4F2B-8E83-66172CF29141}" destId="{3B018AAF-3167-4A67-B475-F6CAD2AF9045}" srcOrd="1" destOrd="0" presId="urn:microsoft.com/office/officeart/2009/layout/CirclePictureHierarchy"/>
    <dgm:cxn modelId="{D2AAD04B-A94E-4320-B4CA-B68072365515}" type="presParOf" srcId="{3B018AAF-3167-4A67-B475-F6CAD2AF9045}" destId="{8D06B218-6DD6-49A6-A4AF-2FEE81DC5214}" srcOrd="0" destOrd="0" presId="urn:microsoft.com/office/officeart/2009/layout/CirclePictureHierarchy"/>
    <dgm:cxn modelId="{05A9F1E3-F889-4ECB-8EE7-D19903B07299}" type="presParOf" srcId="{3B018AAF-3167-4A67-B475-F6CAD2AF9045}" destId="{CFA78522-1075-40DC-8785-FCA48923B887}" srcOrd="1" destOrd="0" presId="urn:microsoft.com/office/officeart/2009/layout/CirclePictureHierarchy"/>
    <dgm:cxn modelId="{5F755F0E-7052-4336-800D-0E6AD4319AB2}" type="presParOf" srcId="{CFA78522-1075-40DC-8785-FCA48923B887}" destId="{8A462B9F-248E-4E19-9FA4-B282732033A0}" srcOrd="0" destOrd="0" presId="urn:microsoft.com/office/officeart/2009/layout/CirclePictureHierarchy"/>
    <dgm:cxn modelId="{3003B1FC-9CCA-4075-8435-FD4A8C2428C8}" type="presParOf" srcId="{8A462B9F-248E-4E19-9FA4-B282732033A0}" destId="{AD88B601-203D-418B-B0A3-CBC5C795EB02}" srcOrd="0" destOrd="0" presId="urn:microsoft.com/office/officeart/2009/layout/CirclePictureHierarchy"/>
    <dgm:cxn modelId="{97066A85-1CB5-4271-8E94-9BF42CE3F753}" type="presParOf" srcId="{8A462B9F-248E-4E19-9FA4-B282732033A0}" destId="{EFCA1EF4-ADB6-4B5D-BEB8-96C637070E26}" srcOrd="1" destOrd="0" presId="urn:microsoft.com/office/officeart/2009/layout/CirclePictureHierarchy"/>
    <dgm:cxn modelId="{875E7BA0-913D-49D3-BB32-F8BAF33C2DAE}" type="presParOf" srcId="{CFA78522-1075-40DC-8785-FCA48923B887}" destId="{D47C4074-5174-4DCD-8416-3B1CD8D8272D}" srcOrd="1" destOrd="0" presId="urn:microsoft.com/office/officeart/2009/layout/CirclePictureHierarchy"/>
    <dgm:cxn modelId="{17ED75D8-D08F-4201-B22A-F9B73AECFB2B}" type="presParOf" srcId="{3B018AAF-3167-4A67-B475-F6CAD2AF9045}" destId="{D70C2D25-0BD6-498E-B4F0-3F5CE3DBD13D}" srcOrd="2" destOrd="0" presId="urn:microsoft.com/office/officeart/2009/layout/CirclePictureHierarchy"/>
    <dgm:cxn modelId="{904EB4AB-C565-41E5-9A24-12C28FBEEB47}" type="presParOf" srcId="{3B018AAF-3167-4A67-B475-F6CAD2AF9045}" destId="{625E2C80-5F17-4D9D-BBDA-86199978A269}" srcOrd="3" destOrd="0" presId="urn:microsoft.com/office/officeart/2009/layout/CirclePictureHierarchy"/>
    <dgm:cxn modelId="{8F38D9AE-7DF8-4386-9277-BD37DDA8BC50}" type="presParOf" srcId="{625E2C80-5F17-4D9D-BBDA-86199978A269}" destId="{32AAA5BC-F76D-47C0-9CCF-65C9DF386B8D}" srcOrd="0" destOrd="0" presId="urn:microsoft.com/office/officeart/2009/layout/CirclePictureHierarchy"/>
    <dgm:cxn modelId="{2231B9F2-2548-4EBD-99E2-45050BF68272}" type="presParOf" srcId="{32AAA5BC-F76D-47C0-9CCF-65C9DF386B8D}" destId="{F67F8DC1-37F3-4A5A-8E38-A4819AB90837}" srcOrd="0" destOrd="0" presId="urn:microsoft.com/office/officeart/2009/layout/CirclePictureHierarchy"/>
    <dgm:cxn modelId="{B76D3369-526A-44BE-B8CE-AE49D45A783A}" type="presParOf" srcId="{32AAA5BC-F76D-47C0-9CCF-65C9DF386B8D}" destId="{91870818-8EDB-47FB-A2FF-91ED7ED64B77}" srcOrd="1" destOrd="0" presId="urn:microsoft.com/office/officeart/2009/layout/CirclePictureHierarchy"/>
    <dgm:cxn modelId="{D8AEFE83-A4FD-490E-8FB4-78C27AB195B5}" type="presParOf" srcId="{625E2C80-5F17-4D9D-BBDA-86199978A269}" destId="{E08BBDCB-9A0A-4C29-BCE8-73069D4273D3}" srcOrd="1" destOrd="0" presId="urn:microsoft.com/office/officeart/2009/layout/CirclePictureHierarchy"/>
    <dgm:cxn modelId="{FE4D8A31-6EE2-45CA-AA08-23545E96F854}" type="presParOf" srcId="{438FB3F4-FD81-4A20-87DF-EEDFA0A14B42}" destId="{08156753-40FB-4344-BBF0-EC4B99CA4364}" srcOrd="2" destOrd="0" presId="urn:microsoft.com/office/officeart/2009/layout/CirclePictureHierarchy"/>
    <dgm:cxn modelId="{89B91DFF-C480-4F2A-8724-BC5292072E78}" type="presParOf" srcId="{438FB3F4-FD81-4A20-87DF-EEDFA0A14B42}" destId="{78400ABB-D9F8-4CC1-987F-1FA4562CF0D4}" srcOrd="3" destOrd="0" presId="urn:microsoft.com/office/officeart/2009/layout/CirclePictureHierarchy"/>
    <dgm:cxn modelId="{EF29FE6F-D9A6-47A1-99FA-156D633D7A49}" type="presParOf" srcId="{78400ABB-D9F8-4CC1-987F-1FA4562CF0D4}" destId="{6B98FDAC-F480-4DC1-A6C0-5D563A42C356}" srcOrd="0" destOrd="0" presId="urn:microsoft.com/office/officeart/2009/layout/CirclePictureHierarchy"/>
    <dgm:cxn modelId="{666B8B1D-A066-4729-86FF-69B1C658266D}" type="presParOf" srcId="{6B98FDAC-F480-4DC1-A6C0-5D563A42C356}" destId="{A16DD472-3900-45A4-AEC1-6202E1BA7CA5}" srcOrd="0" destOrd="0" presId="urn:microsoft.com/office/officeart/2009/layout/CirclePictureHierarchy"/>
    <dgm:cxn modelId="{CDD0BD78-4C5A-444D-9582-7DF9BD92A584}" type="presParOf" srcId="{6B98FDAC-F480-4DC1-A6C0-5D563A42C356}" destId="{B48EF100-A3F0-4531-98FB-C7F41741DC09}" srcOrd="1" destOrd="0" presId="urn:microsoft.com/office/officeart/2009/layout/CirclePictureHierarchy"/>
    <dgm:cxn modelId="{D9494512-64F1-455C-9131-6547A319F401}" type="presParOf" srcId="{78400ABB-D9F8-4CC1-987F-1FA4562CF0D4}" destId="{B68E786B-A595-4357-818E-C236E3DC510D}" srcOrd="1" destOrd="0" presId="urn:microsoft.com/office/officeart/2009/layout/CirclePictureHierarchy"/>
    <dgm:cxn modelId="{29955FEF-40EB-4A4D-81BF-BFAFC0627020}" type="presParOf" srcId="{B68E786B-A595-4357-818E-C236E3DC510D}" destId="{52B86D9B-A63D-4E92-91E0-877F8E05BAD4}" srcOrd="0" destOrd="0" presId="urn:microsoft.com/office/officeart/2009/layout/CirclePictureHierarchy"/>
    <dgm:cxn modelId="{C3330826-25BE-4D6C-A2F0-C01F0E583088}" type="presParOf" srcId="{B68E786B-A595-4357-818E-C236E3DC510D}" destId="{FD2C5233-573A-43BD-BD57-25EA28B58BD4}" srcOrd="1" destOrd="0" presId="urn:microsoft.com/office/officeart/2009/layout/CirclePictureHierarchy"/>
    <dgm:cxn modelId="{F4B5C6C1-1AD9-4FC8-931D-EA19EE5A8BB6}" type="presParOf" srcId="{FD2C5233-573A-43BD-BD57-25EA28B58BD4}" destId="{1A3B83D5-C0F7-432B-BAC8-019E77B23E54}" srcOrd="0" destOrd="0" presId="urn:microsoft.com/office/officeart/2009/layout/CirclePictureHierarchy"/>
    <dgm:cxn modelId="{2AAA2B09-26CB-4240-AC53-07630FEC62FE}" type="presParOf" srcId="{1A3B83D5-C0F7-432B-BAC8-019E77B23E54}" destId="{C3914C49-E59B-459E-A707-88298D7059E8}" srcOrd="0" destOrd="0" presId="urn:microsoft.com/office/officeart/2009/layout/CirclePictureHierarchy"/>
    <dgm:cxn modelId="{83F2E094-3A6A-482E-AC1A-D30ABA8B53B2}" type="presParOf" srcId="{1A3B83D5-C0F7-432B-BAC8-019E77B23E54}" destId="{1F072A7E-9D57-414E-B460-003393F19B05}" srcOrd="1" destOrd="0" presId="urn:microsoft.com/office/officeart/2009/layout/CirclePictureHierarchy"/>
    <dgm:cxn modelId="{A4E8EEAA-CD1A-417D-B512-7A73FCA25561}" type="presParOf" srcId="{FD2C5233-573A-43BD-BD57-25EA28B58BD4}" destId="{0AE00825-3B71-4922-A351-95EFEA221571}" srcOrd="1" destOrd="0" presId="urn:microsoft.com/office/officeart/2009/layout/CirclePictureHierarchy"/>
    <dgm:cxn modelId="{E117D58B-C272-42C2-9814-2DE92AA0493A}" type="presParOf" srcId="{B68E786B-A595-4357-818E-C236E3DC510D}" destId="{D63A24ED-1604-41FA-9C24-6365EA752E3E}" srcOrd="2" destOrd="0" presId="urn:microsoft.com/office/officeart/2009/layout/CirclePictureHierarchy"/>
    <dgm:cxn modelId="{99A44797-FC2C-44BA-98E9-627909B822D8}" type="presParOf" srcId="{B68E786B-A595-4357-818E-C236E3DC510D}" destId="{B8709EF0-5E68-4FCF-88E2-E590D1D6E347}" srcOrd="3" destOrd="0" presId="urn:microsoft.com/office/officeart/2009/layout/CirclePictureHierarchy"/>
    <dgm:cxn modelId="{E133223C-A126-474D-AA2F-AE62C3D2D3E4}" type="presParOf" srcId="{B8709EF0-5E68-4FCF-88E2-E590D1D6E347}" destId="{79CCEF41-D346-4E19-A74F-CF386DE6B776}" srcOrd="0" destOrd="0" presId="urn:microsoft.com/office/officeart/2009/layout/CirclePictureHierarchy"/>
    <dgm:cxn modelId="{8EB0BFA7-006D-46DB-BF52-268BB8F9EB12}" type="presParOf" srcId="{79CCEF41-D346-4E19-A74F-CF386DE6B776}" destId="{A0A446CA-F122-4746-985E-961808CDE757}" srcOrd="0" destOrd="0" presId="urn:microsoft.com/office/officeart/2009/layout/CirclePictureHierarchy"/>
    <dgm:cxn modelId="{C63817F6-C61D-4A7E-AB00-AF2344BF2903}" type="presParOf" srcId="{79CCEF41-D346-4E19-A74F-CF386DE6B776}" destId="{E75BC786-4A20-4434-922C-523FFD40779E}" srcOrd="1" destOrd="0" presId="urn:microsoft.com/office/officeart/2009/layout/CirclePictureHierarchy"/>
    <dgm:cxn modelId="{0C4EA814-70FF-4354-BCB4-CB6E54EA6E3A}" type="presParOf" srcId="{B8709EF0-5E68-4FCF-88E2-E590D1D6E347}" destId="{8D48CE98-9279-4AE8-9799-D31D2CB24D09}" srcOrd="1" destOrd="0" presId="urn:microsoft.com/office/officeart/2009/layout/CirclePictureHierarchy"/>
    <dgm:cxn modelId="{AFFE60F3-6095-4FFA-BC2A-34C495CF714A}" type="presParOf" srcId="{BB8B84A4-F17E-4320-B9FE-A52C47A1E68E}" destId="{AE1478D7-472C-411D-9C13-C325E747501E}" srcOrd="2" destOrd="0" presId="urn:microsoft.com/office/officeart/2009/layout/CirclePictureHierarchy"/>
    <dgm:cxn modelId="{12EDDBDB-A788-4315-B641-D93B29A92D95}" type="presParOf" srcId="{BB8B84A4-F17E-4320-B9FE-A52C47A1E68E}" destId="{F9CC22E4-EBFE-48E8-B089-5B732286FD0B}" srcOrd="3" destOrd="0" presId="urn:microsoft.com/office/officeart/2009/layout/CirclePictureHierarchy"/>
    <dgm:cxn modelId="{77F15A0A-7010-4B74-94CE-3AB0B4B8C8B8}" type="presParOf" srcId="{F9CC22E4-EBFE-48E8-B089-5B732286FD0B}" destId="{2CB04BC8-1E31-4C8E-AC50-39AB6423DF98}" srcOrd="0" destOrd="0" presId="urn:microsoft.com/office/officeart/2009/layout/CirclePictureHierarchy"/>
    <dgm:cxn modelId="{9927DFE6-6A5A-4C45-8682-6D8D83AAF3CC}" type="presParOf" srcId="{2CB04BC8-1E31-4C8E-AC50-39AB6423DF98}" destId="{B3762E13-F31E-4575-9E99-CDDC87963A33}" srcOrd="0" destOrd="0" presId="urn:microsoft.com/office/officeart/2009/layout/CirclePictureHierarchy"/>
    <dgm:cxn modelId="{F11FCD97-2A40-431B-B56E-EFDC74AE7EDA}" type="presParOf" srcId="{2CB04BC8-1E31-4C8E-AC50-39AB6423DF98}" destId="{EA3607EF-5901-45CE-83C0-7DA47FFB3FDB}" srcOrd="1" destOrd="0" presId="urn:microsoft.com/office/officeart/2009/layout/CirclePictureHierarchy"/>
    <dgm:cxn modelId="{96EEC654-9763-4147-8EDA-5BFEE88AE1E6}" type="presParOf" srcId="{F9CC22E4-EBFE-48E8-B089-5B732286FD0B}" destId="{9936D58C-6928-4C01-8D2F-095F905E90E6}" srcOrd="1" destOrd="0" presId="urn:microsoft.com/office/officeart/2009/layout/CirclePictureHierarchy"/>
    <dgm:cxn modelId="{27EA6B84-4A3F-4BE9-89E5-21727AAAB8B7}" type="presParOf" srcId="{9936D58C-6928-4C01-8D2F-095F905E90E6}" destId="{93677B3C-522D-4BE4-ADF7-D08795FD580A}" srcOrd="0" destOrd="0" presId="urn:microsoft.com/office/officeart/2009/layout/CirclePictureHierarchy"/>
    <dgm:cxn modelId="{EA4647B1-2BD1-4B45-B28A-EEAE84228B42}" type="presParOf" srcId="{9936D58C-6928-4C01-8D2F-095F905E90E6}" destId="{A752EB99-0E65-4A56-B8F0-D271B39C437B}" srcOrd="1" destOrd="0" presId="urn:microsoft.com/office/officeart/2009/layout/CirclePictureHierarchy"/>
    <dgm:cxn modelId="{C7F1584D-9EB0-4FB9-BDC9-B89DED56396D}" type="presParOf" srcId="{A752EB99-0E65-4A56-B8F0-D271B39C437B}" destId="{C94885F7-29B3-4A7D-BE8B-93FA17E16D46}" srcOrd="0" destOrd="0" presId="urn:microsoft.com/office/officeart/2009/layout/CirclePictureHierarchy"/>
    <dgm:cxn modelId="{C52485DD-8CA9-4879-AC27-1CC693C3DBB1}" type="presParOf" srcId="{C94885F7-29B3-4A7D-BE8B-93FA17E16D46}" destId="{0DD41917-33E8-4B8B-9A49-9CFBA6972946}" srcOrd="0" destOrd="0" presId="urn:microsoft.com/office/officeart/2009/layout/CirclePictureHierarchy"/>
    <dgm:cxn modelId="{C3FE111E-0B8C-434F-9D71-CC97C6A1ABB7}" type="presParOf" srcId="{C94885F7-29B3-4A7D-BE8B-93FA17E16D46}" destId="{A5627F98-EA55-4C36-8BED-4BCD8E7DB39C}" srcOrd="1" destOrd="0" presId="urn:microsoft.com/office/officeart/2009/layout/CirclePictureHierarchy"/>
    <dgm:cxn modelId="{DD0A0A15-9C39-4C2F-A4C4-26570F07E2AE}" type="presParOf" srcId="{A752EB99-0E65-4A56-B8F0-D271B39C437B}" destId="{2A4BB132-928B-469F-98E2-A4F46BBA4EBB}" srcOrd="1" destOrd="0" presId="urn:microsoft.com/office/officeart/2009/layout/CirclePictureHierarchy"/>
    <dgm:cxn modelId="{DD1FB6AD-C73F-4A84-BF15-6F4EF96E0365}" type="presParOf" srcId="{2A4BB132-928B-469F-98E2-A4F46BBA4EBB}" destId="{BCC2E990-5E4D-4725-9FB5-449D75068C6A}" srcOrd="0" destOrd="0" presId="urn:microsoft.com/office/officeart/2009/layout/CirclePictureHierarchy"/>
    <dgm:cxn modelId="{AE289BC2-BD2B-4701-8E97-3E63B2522784}" type="presParOf" srcId="{2A4BB132-928B-469F-98E2-A4F46BBA4EBB}" destId="{8DF80FD7-67CB-4F73-9454-0A5808DA6414}" srcOrd="1" destOrd="0" presId="urn:microsoft.com/office/officeart/2009/layout/CirclePictureHierarchy"/>
    <dgm:cxn modelId="{2D7148F3-F225-4960-A3D8-6BAC2C3D58C5}" type="presParOf" srcId="{8DF80FD7-67CB-4F73-9454-0A5808DA6414}" destId="{B802912B-EBA5-424E-8304-0E03488FADD2}" srcOrd="0" destOrd="0" presId="urn:microsoft.com/office/officeart/2009/layout/CirclePictureHierarchy"/>
    <dgm:cxn modelId="{96F3335B-6E64-4D72-9F98-C6D77EABE89D}" type="presParOf" srcId="{B802912B-EBA5-424E-8304-0E03488FADD2}" destId="{BBBF6873-8C8C-4E0F-8293-D692C2E62FCD}" srcOrd="0" destOrd="0" presId="urn:microsoft.com/office/officeart/2009/layout/CirclePictureHierarchy"/>
    <dgm:cxn modelId="{ACF089FC-C273-4057-BC9D-6D2567B661FC}" type="presParOf" srcId="{B802912B-EBA5-424E-8304-0E03488FADD2}" destId="{85973679-8763-4E7E-BC7C-09701DF4FD0B}" srcOrd="1" destOrd="0" presId="urn:microsoft.com/office/officeart/2009/layout/CirclePictureHierarchy"/>
    <dgm:cxn modelId="{885B273F-9200-42E3-894D-66CA399F1D69}" type="presParOf" srcId="{8DF80FD7-67CB-4F73-9454-0A5808DA6414}" destId="{D51656BA-E606-4374-AB26-5F30F7578A59}" srcOrd="1" destOrd="0" presId="urn:microsoft.com/office/officeart/2009/layout/CirclePictureHierarchy"/>
    <dgm:cxn modelId="{28BFA61F-B91F-4BED-84EE-BEFA3D86C670}" type="presParOf" srcId="{2A4BB132-928B-469F-98E2-A4F46BBA4EBB}" destId="{E19387BC-B8B9-41E9-B07E-BC0080C111C8}" srcOrd="2" destOrd="0" presId="urn:microsoft.com/office/officeart/2009/layout/CirclePictureHierarchy"/>
    <dgm:cxn modelId="{F2D10607-112C-41E4-A285-E6F7D52D35BD}" type="presParOf" srcId="{2A4BB132-928B-469F-98E2-A4F46BBA4EBB}" destId="{BC2E472E-3CD3-4A0C-A9AC-4E85FC753FFA}" srcOrd="3" destOrd="0" presId="urn:microsoft.com/office/officeart/2009/layout/CirclePictureHierarchy"/>
    <dgm:cxn modelId="{2A367D6D-6BC6-41E5-916C-8150E8E7F2F3}" type="presParOf" srcId="{BC2E472E-3CD3-4A0C-A9AC-4E85FC753FFA}" destId="{42E7BE17-3727-4054-AA54-62B1D5A8A98D}" srcOrd="0" destOrd="0" presId="urn:microsoft.com/office/officeart/2009/layout/CirclePictureHierarchy"/>
    <dgm:cxn modelId="{8A3C901D-F4FA-4217-936F-039CDDAE4BE9}" type="presParOf" srcId="{42E7BE17-3727-4054-AA54-62B1D5A8A98D}" destId="{D5047ABA-7E1D-4542-9999-66EF1EBAB43B}" srcOrd="0" destOrd="0" presId="urn:microsoft.com/office/officeart/2009/layout/CirclePictureHierarchy"/>
    <dgm:cxn modelId="{DF70F0B5-FB1A-41A6-93C0-522DBE9F525F}" type="presParOf" srcId="{42E7BE17-3727-4054-AA54-62B1D5A8A98D}" destId="{62320580-EA88-4008-BF5D-FFD435526F0C}" srcOrd="1" destOrd="0" presId="urn:microsoft.com/office/officeart/2009/layout/CirclePictureHierarchy"/>
    <dgm:cxn modelId="{17943859-7FB7-4A1A-9C70-5FE470896C75}" type="presParOf" srcId="{BC2E472E-3CD3-4A0C-A9AC-4E85FC753FFA}" destId="{D922F047-439D-4549-AEA0-E1F174F533EE}" srcOrd="1" destOrd="0" presId="urn:microsoft.com/office/officeart/2009/layout/CirclePictureHierarchy"/>
    <dgm:cxn modelId="{09C8D79B-AF01-40A3-B6E0-D7D104E84F17}" type="presParOf" srcId="{9936D58C-6928-4C01-8D2F-095F905E90E6}" destId="{EA0F6524-7A79-40F6-9451-9EDE2452AFA5}" srcOrd="2" destOrd="0" presId="urn:microsoft.com/office/officeart/2009/layout/CirclePictureHierarchy"/>
    <dgm:cxn modelId="{05C3DA5D-E1B2-4381-8E48-542D5493F262}" type="presParOf" srcId="{9936D58C-6928-4C01-8D2F-095F905E90E6}" destId="{025F9975-C862-4ABE-B46B-398F62E0FBD2}" srcOrd="3" destOrd="0" presId="urn:microsoft.com/office/officeart/2009/layout/CirclePictureHierarchy"/>
    <dgm:cxn modelId="{DD5BDF69-EA0E-4D2E-B2AD-BDECE347F4E9}" type="presParOf" srcId="{025F9975-C862-4ABE-B46B-398F62E0FBD2}" destId="{7915BF8D-8628-4844-9F08-EE67561DE3F3}" srcOrd="0" destOrd="0" presId="urn:microsoft.com/office/officeart/2009/layout/CirclePictureHierarchy"/>
    <dgm:cxn modelId="{F27593C2-711D-44CD-99A4-380C40E47C96}" type="presParOf" srcId="{7915BF8D-8628-4844-9F08-EE67561DE3F3}" destId="{82C9CB07-677B-4A02-946E-1EF100F8A217}" srcOrd="0" destOrd="0" presId="urn:microsoft.com/office/officeart/2009/layout/CirclePictureHierarchy"/>
    <dgm:cxn modelId="{268F1C19-D209-4B02-BAAB-818F19D3ED13}" type="presParOf" srcId="{7915BF8D-8628-4844-9F08-EE67561DE3F3}" destId="{E0C860C4-692F-4939-B785-8D86014FE4CB}" srcOrd="1" destOrd="0" presId="urn:microsoft.com/office/officeart/2009/layout/CirclePictureHierarchy"/>
    <dgm:cxn modelId="{3F2AD493-9391-4F9B-8DB3-28F4AC59CC4B}" type="presParOf" srcId="{025F9975-C862-4ABE-B46B-398F62E0FBD2}" destId="{0194D4F8-BC01-4FCD-BEA5-CC88629CB4C3}" srcOrd="1" destOrd="0" presId="urn:microsoft.com/office/officeart/2009/layout/CirclePictureHierarchy"/>
    <dgm:cxn modelId="{0DDBEB00-F6C7-47F8-9A13-B41FA0C3BE9C}" type="presParOf" srcId="{0194D4F8-BC01-4FCD-BEA5-CC88629CB4C3}" destId="{E939E147-60DB-4E65-B4DC-E86372E32F4D}" srcOrd="0" destOrd="0" presId="urn:microsoft.com/office/officeart/2009/layout/CirclePictureHierarchy"/>
    <dgm:cxn modelId="{D5A606C8-1294-464E-94BB-476DA6688A20}" type="presParOf" srcId="{0194D4F8-BC01-4FCD-BEA5-CC88629CB4C3}" destId="{FA555F1C-A602-4E5D-8B75-4156B8757AE9}" srcOrd="1" destOrd="0" presId="urn:microsoft.com/office/officeart/2009/layout/CirclePictureHierarchy"/>
    <dgm:cxn modelId="{4A7D02D8-E944-404E-803D-D618A82BC275}" type="presParOf" srcId="{FA555F1C-A602-4E5D-8B75-4156B8757AE9}" destId="{4E82678E-B07B-49E7-8033-4686FF15E6B9}" srcOrd="0" destOrd="0" presId="urn:microsoft.com/office/officeart/2009/layout/CirclePictureHierarchy"/>
    <dgm:cxn modelId="{4592045F-3935-442E-A001-2BEAA55D670E}" type="presParOf" srcId="{4E82678E-B07B-49E7-8033-4686FF15E6B9}" destId="{4E95A86E-1201-4D4A-AA96-757FD53FE2A3}" srcOrd="0" destOrd="0" presId="urn:microsoft.com/office/officeart/2009/layout/CirclePictureHierarchy"/>
    <dgm:cxn modelId="{4EC4ED98-0A2F-46ED-A24C-C48CCBA4BC38}" type="presParOf" srcId="{4E82678E-B07B-49E7-8033-4686FF15E6B9}" destId="{A059CE4B-AA7A-42AB-AE05-0D16A406B7B0}" srcOrd="1" destOrd="0" presId="urn:microsoft.com/office/officeart/2009/layout/CirclePictureHierarchy"/>
    <dgm:cxn modelId="{492F1278-6F41-4339-9480-7DE4C65BC721}" type="presParOf" srcId="{FA555F1C-A602-4E5D-8B75-4156B8757AE9}" destId="{D47ED285-811E-4CAA-A6B2-33A715937634}" srcOrd="1" destOrd="0" presId="urn:microsoft.com/office/officeart/2009/layout/CirclePictureHierarchy"/>
    <dgm:cxn modelId="{D9E938C5-5FD6-493C-BD09-FBC2D0114AAF}" type="presParOf" srcId="{0194D4F8-BC01-4FCD-BEA5-CC88629CB4C3}" destId="{3BB48010-EF53-4A16-891A-98FC57BD744F}" srcOrd="2" destOrd="0" presId="urn:microsoft.com/office/officeart/2009/layout/CirclePictureHierarchy"/>
    <dgm:cxn modelId="{118DED65-D317-4D48-AE86-489C0A1DCD8C}" type="presParOf" srcId="{0194D4F8-BC01-4FCD-BEA5-CC88629CB4C3}" destId="{124F42AC-B78C-400B-B4C6-69EB52550D87}" srcOrd="3" destOrd="0" presId="urn:microsoft.com/office/officeart/2009/layout/CirclePictureHierarchy"/>
    <dgm:cxn modelId="{33C5900D-15BD-40BE-B3BA-6EFCA612262F}" type="presParOf" srcId="{124F42AC-B78C-400B-B4C6-69EB52550D87}" destId="{586FDA92-9B92-4664-96A0-5125005E7667}" srcOrd="0" destOrd="0" presId="urn:microsoft.com/office/officeart/2009/layout/CirclePictureHierarchy"/>
    <dgm:cxn modelId="{AE9A3705-39CF-4DAB-AB40-08701522E7A6}" type="presParOf" srcId="{586FDA92-9B92-4664-96A0-5125005E7667}" destId="{97B8E174-F310-40A2-B4E4-171AC1ECCCE5}" srcOrd="0" destOrd="0" presId="urn:microsoft.com/office/officeart/2009/layout/CirclePictureHierarchy"/>
    <dgm:cxn modelId="{E3CA00E4-C26B-44EB-B23A-13E13F856516}" type="presParOf" srcId="{586FDA92-9B92-4664-96A0-5125005E7667}" destId="{31E5435F-00EA-460B-A5B5-CF789FDCDC5F}" srcOrd="1" destOrd="0" presId="urn:microsoft.com/office/officeart/2009/layout/CirclePictureHierarchy"/>
    <dgm:cxn modelId="{DFA2932A-91E9-4C01-9049-24CD1D282ABC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3</a:t>
          </a: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3</a:t>
          </a: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012959EF-0D84-4A14-8C72-60FD368CDADA}" type="presOf" srcId="{463C34F4-2D84-46E3-9D90-24AA49D5B285}" destId="{73387A1D-2043-4D16-BDB7-7FC213875391}" srcOrd="0" destOrd="0" presId="urn:microsoft.com/office/officeart/2009/layout/CirclePictureHierarchy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8C281075-79A8-4D20-A4A8-84774321495D}" type="presOf" srcId="{9F155B8A-DCD6-41FD-970D-B62B2FD3CA91}" destId="{1AFA1DFA-94C0-4AC4-B5CA-8EBD0CD8536C}" srcOrd="0" destOrd="0" presId="urn:microsoft.com/office/officeart/2009/layout/CirclePictureHierarchy"/>
    <dgm:cxn modelId="{8B845929-011E-4590-9DF3-EEF845CBBA1B}" type="presOf" srcId="{A2996F97-87A2-4569-8A73-2BC4B731FC98}" destId="{904C5BE6-ECE8-46E6-8A00-71B0D33AE917}" srcOrd="0" destOrd="0" presId="urn:microsoft.com/office/officeart/2009/layout/CirclePictureHierarchy"/>
    <dgm:cxn modelId="{BE453CE2-1FD8-4012-AAE8-EAB98386D96A}" type="presOf" srcId="{FE69829B-0DAE-40D6-9F2C-D842A7030A6D}" destId="{706C4909-CC5D-408E-876E-0F32AF2A8957}" srcOrd="0" destOrd="0" presId="urn:microsoft.com/office/officeart/2009/layout/CirclePictureHierarchy"/>
    <dgm:cxn modelId="{5E3BF450-6119-401E-9BBE-F6F59B0D34BA}" type="presOf" srcId="{5C699394-9F4E-4806-978D-7C01657F1A54}" destId="{D506F375-1991-428C-ACC6-6C520765ACBA}" srcOrd="0" destOrd="0" presId="urn:microsoft.com/office/officeart/2009/layout/CirclePictureHierarchy"/>
    <dgm:cxn modelId="{58E636D2-62F0-4F40-AA96-A195FBFA0A2C}" type="presOf" srcId="{D413ED19-C2CA-4DA6-B9A0-7A35C560CE03}" destId="{32EC395F-3458-41D6-AFE0-E1928A542F64}" srcOrd="0" destOrd="0" presId="urn:microsoft.com/office/officeart/2009/layout/CirclePictureHierarchy"/>
    <dgm:cxn modelId="{F3FDD687-69B5-4C1B-A87F-E8BAE7860A13}" type="presOf" srcId="{9AFAFD22-EAF9-4D29-B6C1-9997356F4608}" destId="{61E5EB99-1EE1-470E-AD8A-C9DF2B998905}" srcOrd="0" destOrd="0" presId="urn:microsoft.com/office/officeart/2009/layout/CirclePictureHierarchy"/>
    <dgm:cxn modelId="{AC460BF4-BFC9-4B2D-B492-EC0E98C759F1}" type="presOf" srcId="{882EC84F-58FC-44BB-9920-E7553DB28E17}" destId="{91870818-8EDB-47FB-A2FF-91ED7ED64B77}" srcOrd="0" destOrd="0" presId="urn:microsoft.com/office/officeart/2009/layout/CirclePictureHierarchy"/>
    <dgm:cxn modelId="{B7D0CB1E-70CD-489B-96E3-90AA4CC22E06}" type="presOf" srcId="{737A4A07-9DEC-44DC-9BEF-563A49B47A7D}" destId="{AE1478D7-472C-411D-9C13-C325E747501E}" srcOrd="0" destOrd="0" presId="urn:microsoft.com/office/officeart/2009/layout/CirclePictureHierarchy"/>
    <dgm:cxn modelId="{B9B702F6-8363-4691-8EDA-7C898E6563C3}" type="presOf" srcId="{F7589CAC-E912-40EE-BF2E-7ADD9D510482}" destId="{85973679-8763-4E7E-BC7C-09701DF4FD0B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61ED595F-D7E3-4E7B-BFD5-08F67A469C21}" type="presOf" srcId="{A9212B1A-CD1F-40B2-8E98-9DE7210C47AD}" destId="{52B86D9B-A63D-4E92-91E0-877F8E05BAD4}" srcOrd="0" destOrd="0" presId="urn:microsoft.com/office/officeart/2009/layout/CirclePictureHierarchy"/>
    <dgm:cxn modelId="{CAE79B34-3030-438E-8981-3DF319EDE07F}" type="presOf" srcId="{B90CB3B0-8AE3-4A6B-85F8-D101A845D883}" destId="{4E858FEC-8EAD-4F57-9EA8-B87E6867E323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217AB8B6-3AEF-4834-BB6F-688788F0995C}" type="presOf" srcId="{C0C9BFD0-561B-461D-8281-0B68B59341B1}" destId="{74FF5EF3-0E90-435C-9CEF-4C0C7A5DF243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3555041A-2F4F-42BC-A63D-D1F7611B4C16}" type="presOf" srcId="{49006558-AA95-4135-80F3-02D4BD8C43B2}" destId="{EA3607EF-5901-45CE-83C0-7DA47FFB3FDB}" srcOrd="0" destOrd="0" presId="urn:microsoft.com/office/officeart/2009/layout/CirclePictureHierarchy"/>
    <dgm:cxn modelId="{5C5ADC6B-CDF4-4566-BCFF-3E79370E4540}" type="presOf" srcId="{74169B70-5C80-4696-959D-0257CFC41D53}" destId="{FF99AEF1-DD67-4001-98BC-D55C76D8485C}" srcOrd="0" destOrd="0" presId="urn:microsoft.com/office/officeart/2009/layout/CirclePictureHierarchy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79767136-4486-4EBD-9297-2935ED5165F0}" type="presOf" srcId="{A57BEF13-2494-4482-B664-2C888A71E794}" destId="{BA17A1A6-5E66-4DBD-B51F-8CC7E13D593B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DA8ECC11-6EB7-4EB7-AB77-3B5BE72783D7}" type="presOf" srcId="{2C695D00-E87D-4068-9E94-31FBF34447F7}" destId="{E75BC786-4A20-4434-922C-523FFD40779E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6881E443-2E43-4344-A302-C771CAF42846}" type="presOf" srcId="{B69F9883-5301-463B-8331-1E3CE05FAB49}" destId="{8D06B218-6DD6-49A6-A4AF-2FEE81DC5214}" srcOrd="0" destOrd="0" presId="urn:microsoft.com/office/officeart/2009/layout/CirclePictureHierarchy"/>
    <dgm:cxn modelId="{642F0269-9A72-40F0-9A56-09E3FC8285A2}" type="presOf" srcId="{0C2EAD6D-749E-427B-AAD7-1C7688F2F337}" destId="{8D5B6F23-42C4-4156-A7ED-1C078C96DA89}" srcOrd="0" destOrd="0" presId="urn:microsoft.com/office/officeart/2009/layout/CirclePictureHierarchy"/>
    <dgm:cxn modelId="{A1DB9DCF-CD21-4707-82B1-D57EE6CBFEE4}" type="presOf" srcId="{496ECB16-BCF6-4C85-B373-D9919D38DEE9}" destId="{31E5435F-00EA-460B-A5B5-CF789FDCDC5F}" srcOrd="0" destOrd="0" presId="urn:microsoft.com/office/officeart/2009/layout/CirclePictureHierarchy"/>
    <dgm:cxn modelId="{CE563CC5-ECF5-4CB3-8FAA-C9F0AC0AEC3F}" type="presOf" srcId="{59DEB7D1-C787-4478-B6B5-CE379A8C46F1}" destId="{EA0F6524-7A79-40F6-9451-9EDE2452AFA5}" srcOrd="0" destOrd="0" presId="urn:microsoft.com/office/officeart/2009/layout/CirclePictureHierarchy"/>
    <dgm:cxn modelId="{2AF04ECE-781C-4A84-8147-3BB14D05B0EB}" type="presOf" srcId="{D6B41CFE-7513-4C6F-A67B-86A9739B6350}" destId="{F4536506-CF41-4E20-9635-0137E868B3D3}" srcOrd="0" destOrd="0" presId="urn:microsoft.com/office/officeart/2009/layout/CirclePictureHierarchy"/>
    <dgm:cxn modelId="{32F8A75B-5455-4486-801D-03A5430F62CA}" type="presOf" srcId="{32D25271-4E31-48E0-A418-EDD40524987E}" destId="{62320580-EA88-4008-BF5D-FFD435526F0C}" srcOrd="0" destOrd="0" presId="urn:microsoft.com/office/officeart/2009/layout/CirclePictureHierarchy"/>
    <dgm:cxn modelId="{EF2B2B84-162C-4797-9F25-DFC2D242DE3A}" type="presOf" srcId="{9921BB23-1428-447B-929E-D89A4B176D28}" destId="{FC7ED1C6-2004-44BE-AF46-5B8FA387ECD5}" srcOrd="0" destOrd="0" presId="urn:microsoft.com/office/officeart/2009/layout/CirclePictureHierarchy"/>
    <dgm:cxn modelId="{27CCFFB6-09F4-4CDF-AD18-542C61E763A6}" type="presOf" srcId="{F23F9330-D5E2-43EC-9920-36CFFB0A03DD}" destId="{96536A3E-1AB9-4720-AD92-7CC31F78A117}" srcOrd="0" destOrd="0" presId="urn:microsoft.com/office/officeart/2009/layout/CirclePictureHierarchy"/>
    <dgm:cxn modelId="{DD08AB06-429A-4A5D-955E-C5EFEAE4E853}" type="presOf" srcId="{BC1BC9DF-D1FD-4F20-BE39-2BCE848185E6}" destId="{1C6C0608-21BE-421F-AE5F-C5BD7EE4E7A9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0B542447-C647-4C2A-84FE-BF487B90DE2D}" type="presOf" srcId="{6A4FB061-3E55-46A8-810C-3DE2C7CFDE7B}" destId="{06E37C29-732C-4476-A455-E65282F15B9C}" srcOrd="0" destOrd="0" presId="urn:microsoft.com/office/officeart/2009/layout/CirclePictureHierarchy"/>
    <dgm:cxn modelId="{A10B28F7-D3B4-4C64-BA1D-B30B36AD6ECA}" type="presOf" srcId="{141ED762-5A88-4E3A-825D-56AED473737B}" destId="{23CAEF7E-E36C-4294-AB96-3B66238648C9}" srcOrd="0" destOrd="0" presId="urn:microsoft.com/office/officeart/2009/layout/CirclePictureHierarchy"/>
    <dgm:cxn modelId="{D63A1648-E5C8-4998-B817-4BC00330DC1A}" type="presOf" srcId="{5D62C8FA-DDC4-4DE5-8695-0422E957B8DD}" destId="{DD1B62F2-B731-4AB1-A966-F866B1897AD3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5F7FF673-04D9-431C-B5A4-D3BB64AE155D}" type="presOf" srcId="{6B5E4D15-D953-4A48-BB06-BB2BB5F2B4C6}" destId="{960D0F08-AF1D-45DD-BBAB-0053AECD547D}" srcOrd="0" destOrd="0" presId="urn:microsoft.com/office/officeart/2009/layout/CirclePictureHierarchy"/>
    <dgm:cxn modelId="{C3F8EAF3-19FE-4687-AC8E-5EFE8F298696}" type="presOf" srcId="{750D7FFF-08AD-4F60-A51D-CF10EED5BC24}" destId="{C77B6389-9446-4D1A-902B-C5BD221193E0}" srcOrd="0" destOrd="0" presId="urn:microsoft.com/office/officeart/2009/layout/CirclePictureHierarchy"/>
    <dgm:cxn modelId="{2F621BAB-8666-4793-BC61-B90146C583D0}" type="presOf" srcId="{4CACBD67-1E65-4E88-82EF-326EDD58B021}" destId="{795E1404-0D91-483C-8628-6FDCDF052835}" srcOrd="0" destOrd="0" presId="urn:microsoft.com/office/officeart/2009/layout/CirclePictureHierarchy"/>
    <dgm:cxn modelId="{30A226B0-18BA-4D33-914C-24DC969B0CA9}" type="presOf" srcId="{2959981F-83BB-48AB-8278-D6370941F37A}" destId="{2599F189-860B-4EAF-8872-5E39F16F3145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16ECC99A-1F8D-4215-88E6-A0A06E0FF907}" type="presOf" srcId="{4AC14343-209F-4429-B1AD-904990352D54}" destId="{A059CE4B-AA7A-42AB-AE05-0D16A406B7B0}" srcOrd="0" destOrd="0" presId="urn:microsoft.com/office/officeart/2009/layout/CirclePictureHierarchy"/>
    <dgm:cxn modelId="{CAF18684-BA19-4420-B970-D2EF83965B5C}" type="presOf" srcId="{F031D871-A28F-4761-966A-A246F6879653}" destId="{6314B4DE-8F62-498A-BE7B-6B08C3663C7A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18981133-2181-4941-A3CF-5DB2A6E1D5E7}" type="presOf" srcId="{93EED3C6-6F03-473F-9E37-1799E5C94F5F}" destId="{CCAD29B0-E769-4709-817B-471075EAB078}" srcOrd="0" destOrd="0" presId="urn:microsoft.com/office/officeart/2009/layout/CirclePictureHierarchy"/>
    <dgm:cxn modelId="{0BA67F37-7A59-4D1C-95E9-C8B55451B8BA}" type="presOf" srcId="{76DF43B2-B004-4831-9092-13471F55DCA1}" destId="{EFCA1EF4-ADB6-4B5D-BEB8-96C637070E26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B8F982E6-D35F-44CE-B74E-7D396FE22DFE}" type="presOf" srcId="{1C97292C-94FC-4847-8A78-004694AA64EF}" destId="{E19387BC-B8B9-41E9-B07E-BC0080C111C8}" srcOrd="0" destOrd="0" presId="urn:microsoft.com/office/officeart/2009/layout/CirclePictureHierarchy"/>
    <dgm:cxn modelId="{E494CF55-AD74-4F1D-97D6-ADC4BD8332A0}" type="presOf" srcId="{0B764F11-7D6A-47A3-BC5F-10C044EF0C9C}" destId="{BCC2E990-5E4D-4725-9FB5-449D75068C6A}" srcOrd="0" destOrd="0" presId="urn:microsoft.com/office/officeart/2009/layout/CirclePictureHierarchy"/>
    <dgm:cxn modelId="{6D83DB43-255C-46F8-88B9-733A1949A5E0}" type="presOf" srcId="{7AB91756-40B8-4925-A6AC-0E18F8964D2F}" destId="{B92AFA27-AE1A-49FB-8CC8-EA5E758C72F3}" srcOrd="0" destOrd="0" presId="urn:microsoft.com/office/officeart/2009/layout/CirclePictureHierarchy"/>
    <dgm:cxn modelId="{1D410FA6-7B7F-4C25-846F-09597125CE83}" type="presOf" srcId="{D4697E40-31F0-47AE-8CA8-3C2356BC01C8}" destId="{215E4794-C47B-4B8D-8DB2-F7285D893B5F}" srcOrd="0" destOrd="0" presId="urn:microsoft.com/office/officeart/2009/layout/CirclePictureHierarchy"/>
    <dgm:cxn modelId="{40C76848-E850-4679-B118-545B9CA46FFD}" type="presOf" srcId="{8E472CBA-D8E7-488C-8FB2-AA2C87BBD677}" destId="{68FB6A0F-F29B-4CA8-917A-E004201E4639}" srcOrd="0" destOrd="0" presId="urn:microsoft.com/office/officeart/2009/layout/CirclePictureHierarchy"/>
    <dgm:cxn modelId="{3D62A02B-3FB2-4213-A8E5-B77FEBCBC660}" type="presOf" srcId="{DBF3B3E8-84A9-48E8-9701-19380853F600}" destId="{E93E3D9F-9201-4B90-90FB-66623D8819CD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39BF611D-49BB-4802-8F5C-34FDE893EE3A}" type="presOf" srcId="{392FA23E-2AD5-4615-BFCD-5492DD5E5987}" destId="{E0C860C4-692F-4939-B785-8D86014FE4CB}" srcOrd="0" destOrd="0" presId="urn:microsoft.com/office/officeart/2009/layout/CirclePictureHierarchy"/>
    <dgm:cxn modelId="{5E5D90B2-FBF7-40C4-B5FA-365C6BBE618B}" type="presOf" srcId="{9EECF1B1-9976-444E-917D-857D6E5FB923}" destId="{08156753-40FB-4344-BBF0-EC4B99CA4364}" srcOrd="0" destOrd="0" presId="urn:microsoft.com/office/officeart/2009/layout/CirclePictureHierarchy"/>
    <dgm:cxn modelId="{7D6F5742-EDEC-453C-8F13-E61DAC880462}" type="presOf" srcId="{8BE7B786-B08E-4CC6-B37B-1E5AA5E099E1}" destId="{FDE145C8-5501-4C05-8AEE-1573D9595960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CAAEDC98-F974-4FAF-BC3C-FC9BABDC327D}" type="presOf" srcId="{A7E5D39B-61FF-4A02-B257-F569AFC87EB4}" destId="{73C9A4AF-FBC7-46B6-A376-B545AAA98359}" srcOrd="0" destOrd="0" presId="urn:microsoft.com/office/officeart/2009/layout/CirclePictureHierarchy"/>
    <dgm:cxn modelId="{74D2337E-0270-4FEC-B634-64CB41F64F9F}" type="presOf" srcId="{C8E7CBCA-3E5F-4825-9C81-8FB831E0903D}" destId="{EB56EACB-0FC3-4A9B-87FC-6A374548C10B}" srcOrd="0" destOrd="0" presId="urn:microsoft.com/office/officeart/2009/layout/CirclePictureHierarchy"/>
    <dgm:cxn modelId="{9151231F-4C4D-4DEC-AB40-57E9E38A7228}" type="presOf" srcId="{CAFF2206-81E2-42A0-8E17-817F2C1E5321}" destId="{D70C2D25-0BD6-498E-B4F0-3F5CE3DBD13D}" srcOrd="0" destOrd="0" presId="urn:microsoft.com/office/officeart/2009/layout/CirclePictureHierarchy"/>
    <dgm:cxn modelId="{D49F9909-81FA-4D0D-909B-A9361C4436B3}" type="presOf" srcId="{63029987-6ED3-4DD1-88A2-918E17952C6D}" destId="{0D6D41EF-69CD-4AA1-8EF8-C22C03F0DF99}" srcOrd="0" destOrd="0" presId="urn:microsoft.com/office/officeart/2009/layout/CirclePictureHierarchy"/>
    <dgm:cxn modelId="{ACCBD946-0C5A-4E01-ABDC-E3B30E67F3D1}" type="presOf" srcId="{8449F901-E5CC-48EA-B570-A43E0F51DA2C}" destId="{1F072A7E-9D57-414E-B460-003393F19B05}" srcOrd="0" destOrd="0" presId="urn:microsoft.com/office/officeart/2009/layout/CirclePictureHierarchy"/>
    <dgm:cxn modelId="{E23E7EC2-703F-4998-8845-D15C18CA6B9F}" type="presOf" srcId="{C4541132-7BA0-4F10-A5BB-2E5D0FAC5F8B}" destId="{93677B3C-522D-4BE4-ADF7-D08795FD580A}" srcOrd="0" destOrd="0" presId="urn:microsoft.com/office/officeart/2009/layout/CirclePictureHierarchy"/>
    <dgm:cxn modelId="{308D9BBB-F50E-41FC-87E0-885AC0E09F0D}" type="presOf" srcId="{867BF6FE-F1D0-4689-8242-84591457DFCB}" destId="{4298BBB7-5BE4-40E1-8595-6322B0578239}" srcOrd="0" destOrd="0" presId="urn:microsoft.com/office/officeart/2009/layout/CirclePictureHierarchy"/>
    <dgm:cxn modelId="{8FB20713-660A-4AF4-9026-E3EEF0E02A5E}" type="presOf" srcId="{03F5E5D2-5B22-4C63-8629-CF1C17A67FAE}" destId="{89B1E28D-2C35-4CF3-917B-EEA4B65D5E8D}" srcOrd="0" destOrd="0" presId="urn:microsoft.com/office/officeart/2009/layout/CirclePictureHierarchy"/>
    <dgm:cxn modelId="{5F4ECCB9-6E78-4059-A859-15C12A729B22}" type="presOf" srcId="{D5B28134-BC47-4BFA-BFA2-98E1E72A54F1}" destId="{3BB48010-EF53-4A16-891A-98FC57BD744F}" srcOrd="0" destOrd="0" presId="urn:microsoft.com/office/officeart/2009/layout/CirclePictureHierarchy"/>
    <dgm:cxn modelId="{DE499E77-92B3-4808-91BF-E5398A89FCA4}" type="presOf" srcId="{87875F6A-CF70-4274-8FCD-E271B15A1DB6}" destId="{A5627F98-EA55-4C36-8BED-4BCD8E7DB39C}" srcOrd="0" destOrd="0" presId="urn:microsoft.com/office/officeart/2009/layout/CirclePictureHierarchy"/>
    <dgm:cxn modelId="{6304D4DA-1A7F-408D-BF52-510ACD8BDE47}" type="presOf" srcId="{D105956A-295B-4573-A5D9-B970129CB658}" destId="{92AC4F8F-A9C6-4B53-9629-84BBB18912E3}" srcOrd="0" destOrd="0" presId="urn:microsoft.com/office/officeart/2009/layout/CirclePictureHierarchy"/>
    <dgm:cxn modelId="{A09CFE53-C4CC-45F8-BC9F-6E0BFBBF31F8}" type="presOf" srcId="{73B72235-5F59-496D-AEC9-DCFA4DF10A25}" destId="{D51447AD-B293-4007-9FA0-93843EE6AE03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20E707C2-1AFD-4580-8BA9-CDAC7D631E9D}" type="presOf" srcId="{C8CD8B49-8EB9-43B0-B9AA-1CD13510A67F}" destId="{CACB97F0-DC67-49BC-81EC-9B8F7D223B1D}" srcOrd="0" destOrd="0" presId="urn:microsoft.com/office/officeart/2009/layout/CirclePictureHierarchy"/>
    <dgm:cxn modelId="{B7C53D9F-5E1A-4A30-960B-1512BB56E8FA}" type="presOf" srcId="{851AF401-F4D9-4AE1-863E-D57828BAD3C0}" destId="{E939E147-60DB-4E65-B4DC-E86372E32F4D}" srcOrd="0" destOrd="0" presId="urn:microsoft.com/office/officeart/2009/layout/CirclePictureHierarchy"/>
    <dgm:cxn modelId="{AFF3B554-10DA-4D9C-9949-EC8AE1F95E7D}" type="presOf" srcId="{0E2B0E44-7FD9-45FC-8D0C-690F8FEABFE1}" destId="{D63A24ED-1604-41FA-9C24-6365EA752E3E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E68C713C-B926-4115-A683-986E21D08C58}" type="presOf" srcId="{6A8C47DA-636E-408B-B7D6-12A2B7CF1595}" destId="{B48EF100-A3F0-4531-98FB-C7F41741DC09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B3279817-98F0-47B6-B390-AE40E9A38C8E}" type="presParOf" srcId="{BA17A1A6-5E66-4DBD-B51F-8CC7E13D593B}" destId="{9C68B7A4-3331-4DC6-A1CE-2E3C911256D6}" srcOrd="0" destOrd="0" presId="urn:microsoft.com/office/officeart/2009/layout/CirclePictureHierarchy"/>
    <dgm:cxn modelId="{BD5FA9BA-52A7-46C2-8B8D-DE975012DB11}" type="presParOf" srcId="{9C68B7A4-3331-4DC6-A1CE-2E3C911256D6}" destId="{7CBD3563-8D6B-4B29-BD4E-192D1E23CD90}" srcOrd="0" destOrd="0" presId="urn:microsoft.com/office/officeart/2009/layout/CirclePictureHierarchy"/>
    <dgm:cxn modelId="{259994C2-784E-476B-A732-3D01F0CBBEB8}" type="presParOf" srcId="{7CBD3563-8D6B-4B29-BD4E-192D1E23CD90}" destId="{E6ADE76F-7D37-400F-BCB9-E8653D90BEF2}" srcOrd="0" destOrd="0" presId="urn:microsoft.com/office/officeart/2009/layout/CirclePictureHierarchy"/>
    <dgm:cxn modelId="{27AB459A-8D32-4735-9665-8D9C7AD7E957}" type="presParOf" srcId="{7CBD3563-8D6B-4B29-BD4E-192D1E23CD90}" destId="{0D6D41EF-69CD-4AA1-8EF8-C22C03F0DF99}" srcOrd="1" destOrd="0" presId="urn:microsoft.com/office/officeart/2009/layout/CirclePictureHierarchy"/>
    <dgm:cxn modelId="{4F931CBC-F6D4-4268-9F4A-9CFFC67A9286}" type="presParOf" srcId="{9C68B7A4-3331-4DC6-A1CE-2E3C911256D6}" destId="{271F5309-DC72-4C3E-B553-1C9D73CE639E}" srcOrd="1" destOrd="0" presId="urn:microsoft.com/office/officeart/2009/layout/CirclePictureHierarchy"/>
    <dgm:cxn modelId="{4472E61E-37E0-4A24-B1AE-071E93B05DE8}" type="presParOf" srcId="{271F5309-DC72-4C3E-B553-1C9D73CE639E}" destId="{C77B6389-9446-4D1A-902B-C5BD221193E0}" srcOrd="0" destOrd="0" presId="urn:microsoft.com/office/officeart/2009/layout/CirclePictureHierarchy"/>
    <dgm:cxn modelId="{23D9D6BB-12B9-46B7-9DD4-AAF0BA271E1A}" type="presParOf" srcId="{271F5309-DC72-4C3E-B553-1C9D73CE639E}" destId="{B2597B1E-3522-4A83-9C56-62AA710850DE}" srcOrd="1" destOrd="0" presId="urn:microsoft.com/office/officeart/2009/layout/CirclePictureHierarchy"/>
    <dgm:cxn modelId="{4E149ABD-FE9B-469B-A8BA-359F36EE0B69}" type="presParOf" srcId="{B2597B1E-3522-4A83-9C56-62AA710850DE}" destId="{D578F300-CD33-4466-AB2E-CB4A6F243A69}" srcOrd="0" destOrd="0" presId="urn:microsoft.com/office/officeart/2009/layout/CirclePictureHierarchy"/>
    <dgm:cxn modelId="{20704193-069E-4764-8A58-A4067F6E7D96}" type="presParOf" srcId="{D578F300-CD33-4466-AB2E-CB4A6F243A69}" destId="{E60F85D2-27E5-4566-8DC5-39468B1C55A2}" srcOrd="0" destOrd="0" presId="urn:microsoft.com/office/officeart/2009/layout/CirclePictureHierarchy"/>
    <dgm:cxn modelId="{C88E8B03-B375-412B-B158-939279D0B170}" type="presParOf" srcId="{D578F300-CD33-4466-AB2E-CB4A6F243A69}" destId="{904C5BE6-ECE8-46E6-8A00-71B0D33AE917}" srcOrd="1" destOrd="0" presId="urn:microsoft.com/office/officeart/2009/layout/CirclePictureHierarchy"/>
    <dgm:cxn modelId="{938439ED-3FCA-4546-AC9D-A47ABDBB277D}" type="presParOf" srcId="{B2597B1E-3522-4A83-9C56-62AA710850DE}" destId="{E618957B-9060-43B5-8C32-3CB653D1A9F0}" srcOrd="1" destOrd="0" presId="urn:microsoft.com/office/officeart/2009/layout/CirclePictureHierarchy"/>
    <dgm:cxn modelId="{5BE1957C-0C4A-4741-B480-0CF3E4C427CD}" type="presParOf" srcId="{E618957B-9060-43B5-8C32-3CB653D1A9F0}" destId="{92AC4F8F-A9C6-4B53-9629-84BBB18912E3}" srcOrd="0" destOrd="0" presId="urn:microsoft.com/office/officeart/2009/layout/CirclePictureHierarchy"/>
    <dgm:cxn modelId="{2D010DA0-3C21-4962-9EC3-9EF8480C30F7}" type="presParOf" srcId="{E618957B-9060-43B5-8C32-3CB653D1A9F0}" destId="{1CA5B84F-229E-4542-87E4-14FFBC41BDF3}" srcOrd="1" destOrd="0" presId="urn:microsoft.com/office/officeart/2009/layout/CirclePictureHierarchy"/>
    <dgm:cxn modelId="{AF8AC004-A217-4899-817D-2943E260C796}" type="presParOf" srcId="{1CA5B84F-229E-4542-87E4-14FFBC41BDF3}" destId="{6B9CC2D6-2642-4C1E-9E60-28108314918F}" srcOrd="0" destOrd="0" presId="urn:microsoft.com/office/officeart/2009/layout/CirclePictureHierarchy"/>
    <dgm:cxn modelId="{E487B0E8-64D1-40F9-89FA-AF16B09DB8E4}" type="presParOf" srcId="{6B9CC2D6-2642-4C1E-9E60-28108314918F}" destId="{5332C88E-F192-4062-ABB8-56CBFF31A912}" srcOrd="0" destOrd="0" presId="urn:microsoft.com/office/officeart/2009/layout/CirclePictureHierarchy"/>
    <dgm:cxn modelId="{5650875D-11A0-476C-A318-2F2348E5939B}" type="presParOf" srcId="{6B9CC2D6-2642-4C1E-9E60-28108314918F}" destId="{FF99AEF1-DD67-4001-98BC-D55C76D8485C}" srcOrd="1" destOrd="0" presId="urn:microsoft.com/office/officeart/2009/layout/CirclePictureHierarchy"/>
    <dgm:cxn modelId="{1B8A25F4-EA2B-4404-BA0A-2AF91D12713F}" type="presParOf" srcId="{1CA5B84F-229E-4542-87E4-14FFBC41BDF3}" destId="{BCE8FC1A-89FA-4615-A047-75ED2121B53B}" srcOrd="1" destOrd="0" presId="urn:microsoft.com/office/officeart/2009/layout/CirclePictureHierarchy"/>
    <dgm:cxn modelId="{714957A4-65A3-4C71-8CFE-A8FF46D5DF83}" type="presParOf" srcId="{BCE8FC1A-89FA-4615-A047-75ED2121B53B}" destId="{23CAEF7E-E36C-4294-AB96-3B66238648C9}" srcOrd="0" destOrd="0" presId="urn:microsoft.com/office/officeart/2009/layout/CirclePictureHierarchy"/>
    <dgm:cxn modelId="{98A439B0-0F81-467C-8DF6-C956089AE5CB}" type="presParOf" srcId="{BCE8FC1A-89FA-4615-A047-75ED2121B53B}" destId="{F843AD34-263A-490D-9AB7-BB793655D4EC}" srcOrd="1" destOrd="0" presId="urn:microsoft.com/office/officeart/2009/layout/CirclePictureHierarchy"/>
    <dgm:cxn modelId="{31DA841C-0597-4BD4-8C11-0257373D7892}" type="presParOf" srcId="{F843AD34-263A-490D-9AB7-BB793655D4EC}" destId="{0197A140-3399-4184-9B61-D81E338623E0}" srcOrd="0" destOrd="0" presId="urn:microsoft.com/office/officeart/2009/layout/CirclePictureHierarchy"/>
    <dgm:cxn modelId="{79B47F4F-2109-44F2-B772-53DA32BAB34E}" type="presParOf" srcId="{0197A140-3399-4184-9B61-D81E338623E0}" destId="{93402908-78EC-4361-A43E-0542F0578505}" srcOrd="0" destOrd="0" presId="urn:microsoft.com/office/officeart/2009/layout/CirclePictureHierarchy"/>
    <dgm:cxn modelId="{4C0BDAF7-166C-47F6-8527-F4E28861D3EA}" type="presParOf" srcId="{0197A140-3399-4184-9B61-D81E338623E0}" destId="{FC7ED1C6-2004-44BE-AF46-5B8FA387ECD5}" srcOrd="1" destOrd="0" presId="urn:microsoft.com/office/officeart/2009/layout/CirclePictureHierarchy"/>
    <dgm:cxn modelId="{897509D9-2BCE-4A33-A7CF-EF6BFEF35983}" type="presParOf" srcId="{F843AD34-263A-490D-9AB7-BB793655D4EC}" destId="{DF2EA749-5A41-4CEE-8D31-588B98BA5023}" srcOrd="1" destOrd="0" presId="urn:microsoft.com/office/officeart/2009/layout/CirclePictureHierarchy"/>
    <dgm:cxn modelId="{757E998B-6A0B-457D-A87F-DC3C464AA919}" type="presParOf" srcId="{DF2EA749-5A41-4CEE-8D31-588B98BA5023}" destId="{6314B4DE-8F62-498A-BE7B-6B08C3663C7A}" srcOrd="0" destOrd="0" presId="urn:microsoft.com/office/officeart/2009/layout/CirclePictureHierarchy"/>
    <dgm:cxn modelId="{D4EAC1E9-8ECD-4C40-B54B-B9A2952E1ACF}" type="presParOf" srcId="{DF2EA749-5A41-4CEE-8D31-588B98BA5023}" destId="{0BF9C6F9-2841-4698-A2AC-1C76DE79247A}" srcOrd="1" destOrd="0" presId="urn:microsoft.com/office/officeart/2009/layout/CirclePictureHierarchy"/>
    <dgm:cxn modelId="{800B63E4-25C0-4A0D-B4EC-D09366A0C610}" type="presParOf" srcId="{0BF9C6F9-2841-4698-A2AC-1C76DE79247A}" destId="{3E5AF8EE-391A-4D31-9A54-EC0C4FDD8508}" srcOrd="0" destOrd="0" presId="urn:microsoft.com/office/officeart/2009/layout/CirclePictureHierarchy"/>
    <dgm:cxn modelId="{E885F48D-CEA8-4142-B3AC-0EC51BFA2B55}" type="presParOf" srcId="{3E5AF8EE-391A-4D31-9A54-EC0C4FDD8508}" destId="{C278DCD6-9CF8-43A9-A4EF-823F615DDD82}" srcOrd="0" destOrd="0" presId="urn:microsoft.com/office/officeart/2009/layout/CirclePictureHierarchy"/>
    <dgm:cxn modelId="{0157D050-9FB5-45BC-8FEB-72C6585D3B22}" type="presParOf" srcId="{3E5AF8EE-391A-4D31-9A54-EC0C4FDD8508}" destId="{795E1404-0D91-483C-8628-6FDCDF052835}" srcOrd="1" destOrd="0" presId="urn:microsoft.com/office/officeart/2009/layout/CirclePictureHierarchy"/>
    <dgm:cxn modelId="{ED6EC548-81B5-401C-94FB-1E91AECE3F0A}" type="presParOf" srcId="{0BF9C6F9-2841-4698-A2AC-1C76DE79247A}" destId="{0C32BDAD-A299-4FF2-B74C-837B56E38EC7}" srcOrd="1" destOrd="0" presId="urn:microsoft.com/office/officeart/2009/layout/CirclePictureHierarchy"/>
    <dgm:cxn modelId="{79BD9E67-9C55-41A7-BAB2-F7EBBF34011E}" type="presParOf" srcId="{DF2EA749-5A41-4CEE-8D31-588B98BA5023}" destId="{61E5EB99-1EE1-470E-AD8A-C9DF2B998905}" srcOrd="2" destOrd="0" presId="urn:microsoft.com/office/officeart/2009/layout/CirclePictureHierarchy"/>
    <dgm:cxn modelId="{8110D7E8-5048-4A05-8A02-131983298B46}" type="presParOf" srcId="{DF2EA749-5A41-4CEE-8D31-588B98BA5023}" destId="{4410C934-2FCB-48C3-8493-9306946809C7}" srcOrd="3" destOrd="0" presId="urn:microsoft.com/office/officeart/2009/layout/CirclePictureHierarchy"/>
    <dgm:cxn modelId="{31F07AC2-0F52-4152-A003-1F468C5F5872}" type="presParOf" srcId="{4410C934-2FCB-48C3-8493-9306946809C7}" destId="{72DEB8C5-6339-412A-8624-8EEFE90540D1}" srcOrd="0" destOrd="0" presId="urn:microsoft.com/office/officeart/2009/layout/CirclePictureHierarchy"/>
    <dgm:cxn modelId="{52E11619-C770-48C1-A262-DE0675F10801}" type="presParOf" srcId="{72DEB8C5-6339-412A-8624-8EEFE90540D1}" destId="{498025BF-6ABF-46AE-A9D3-94F843BAB040}" srcOrd="0" destOrd="0" presId="urn:microsoft.com/office/officeart/2009/layout/CirclePictureHierarchy"/>
    <dgm:cxn modelId="{B3ED5CFD-B281-45DF-B634-9CBE44CB0500}" type="presParOf" srcId="{72DEB8C5-6339-412A-8624-8EEFE90540D1}" destId="{89B1E28D-2C35-4CF3-917B-EEA4B65D5E8D}" srcOrd="1" destOrd="0" presId="urn:microsoft.com/office/officeart/2009/layout/CirclePictureHierarchy"/>
    <dgm:cxn modelId="{15A3C174-CE7A-4972-9005-8EB5CA13D669}" type="presParOf" srcId="{4410C934-2FCB-48C3-8493-9306946809C7}" destId="{0B4E0ABC-78BD-409B-AAC8-7AD7A78449F7}" srcOrd="1" destOrd="0" presId="urn:microsoft.com/office/officeart/2009/layout/CirclePictureHierarchy"/>
    <dgm:cxn modelId="{C6FE8EED-00C7-4082-9C78-15B980BD4AB2}" type="presParOf" srcId="{BCE8FC1A-89FA-4615-A047-75ED2121B53B}" destId="{4E858FEC-8EAD-4F57-9EA8-B87E6867E323}" srcOrd="2" destOrd="0" presId="urn:microsoft.com/office/officeart/2009/layout/CirclePictureHierarchy"/>
    <dgm:cxn modelId="{F5F3BC09-5B2C-4043-9D0C-CA8808EE9334}" type="presParOf" srcId="{BCE8FC1A-89FA-4615-A047-75ED2121B53B}" destId="{F355E8F0-E937-44A5-BED0-FD3020D23E04}" srcOrd="3" destOrd="0" presId="urn:microsoft.com/office/officeart/2009/layout/CirclePictureHierarchy"/>
    <dgm:cxn modelId="{6F517B3B-4645-41A0-8C5F-A66BE8404DB6}" type="presParOf" srcId="{F355E8F0-E937-44A5-BED0-FD3020D23E04}" destId="{D47F8278-7044-4DBE-8C84-D473F4F2F6E0}" srcOrd="0" destOrd="0" presId="urn:microsoft.com/office/officeart/2009/layout/CirclePictureHierarchy"/>
    <dgm:cxn modelId="{7566346B-C76B-4F85-B76F-9062A979C487}" type="presParOf" srcId="{D47F8278-7044-4DBE-8C84-D473F4F2F6E0}" destId="{9F85A434-9F8A-4CA3-BFC8-818212460F17}" srcOrd="0" destOrd="0" presId="urn:microsoft.com/office/officeart/2009/layout/CirclePictureHierarchy"/>
    <dgm:cxn modelId="{225990DA-A118-4DB1-9C66-C953716D3A9B}" type="presParOf" srcId="{D47F8278-7044-4DBE-8C84-D473F4F2F6E0}" destId="{D51447AD-B293-4007-9FA0-93843EE6AE03}" srcOrd="1" destOrd="0" presId="urn:microsoft.com/office/officeart/2009/layout/CirclePictureHierarchy"/>
    <dgm:cxn modelId="{509463BF-AE57-4603-AA6D-5E39B64AE934}" type="presParOf" srcId="{F355E8F0-E937-44A5-BED0-FD3020D23E04}" destId="{5388D736-493F-4EED-B9A5-B3959140B906}" srcOrd="1" destOrd="0" presId="urn:microsoft.com/office/officeart/2009/layout/CirclePictureHierarchy"/>
    <dgm:cxn modelId="{75C7EEFB-1693-492F-B061-40B8A96BBE13}" type="presParOf" srcId="{5388D736-493F-4EED-B9A5-B3959140B906}" destId="{FDE145C8-5501-4C05-8AEE-1573D9595960}" srcOrd="0" destOrd="0" presId="urn:microsoft.com/office/officeart/2009/layout/CirclePictureHierarchy"/>
    <dgm:cxn modelId="{EE489A84-C682-4FAD-BB6D-78BF8E74608C}" type="presParOf" srcId="{5388D736-493F-4EED-B9A5-B3959140B906}" destId="{DB4C3C7E-C61A-4A51-89EA-D562926A61F1}" srcOrd="1" destOrd="0" presId="urn:microsoft.com/office/officeart/2009/layout/CirclePictureHierarchy"/>
    <dgm:cxn modelId="{B7C74405-3DF6-40A7-AB3F-AD046E85635E}" type="presParOf" srcId="{DB4C3C7E-C61A-4A51-89EA-D562926A61F1}" destId="{4FD2E1BF-0218-43D0-A735-54622A40442E}" srcOrd="0" destOrd="0" presId="urn:microsoft.com/office/officeart/2009/layout/CirclePictureHierarchy"/>
    <dgm:cxn modelId="{AFB427A6-9498-4C4D-B139-DDBD9EF7A54C}" type="presParOf" srcId="{4FD2E1BF-0218-43D0-A735-54622A40442E}" destId="{DC04849A-CB7B-47DE-8FE9-21839BD0FB0F}" srcOrd="0" destOrd="0" presId="urn:microsoft.com/office/officeart/2009/layout/CirclePictureHierarchy"/>
    <dgm:cxn modelId="{6C4D061F-D401-44D9-ABE9-C5A7027E1101}" type="presParOf" srcId="{4FD2E1BF-0218-43D0-A735-54622A40442E}" destId="{706C4909-CC5D-408E-876E-0F32AF2A8957}" srcOrd="1" destOrd="0" presId="urn:microsoft.com/office/officeart/2009/layout/CirclePictureHierarchy"/>
    <dgm:cxn modelId="{32101B1E-4146-41CF-8C1B-29C514F126DE}" type="presParOf" srcId="{DB4C3C7E-C61A-4A51-89EA-D562926A61F1}" destId="{4FF2FF55-6F16-4425-8B58-78627DFD9C80}" srcOrd="1" destOrd="0" presId="urn:microsoft.com/office/officeart/2009/layout/CirclePictureHierarchy"/>
    <dgm:cxn modelId="{21854F59-5594-4335-B5F3-570A5A3D5EB9}" type="presParOf" srcId="{5388D736-493F-4EED-B9A5-B3959140B906}" destId="{1AFA1DFA-94C0-4AC4-B5CA-8EBD0CD8536C}" srcOrd="2" destOrd="0" presId="urn:microsoft.com/office/officeart/2009/layout/CirclePictureHierarchy"/>
    <dgm:cxn modelId="{8B7EFDEC-24F3-4162-930A-C68895AD12F1}" type="presParOf" srcId="{5388D736-493F-4EED-B9A5-B3959140B906}" destId="{5A4CE3EC-6D0E-4D89-88D8-BF79C15B55B2}" srcOrd="3" destOrd="0" presId="urn:microsoft.com/office/officeart/2009/layout/CirclePictureHierarchy"/>
    <dgm:cxn modelId="{0FCA569D-CF43-4184-8BE8-B2A453A0416C}" type="presParOf" srcId="{5A4CE3EC-6D0E-4D89-88D8-BF79C15B55B2}" destId="{E7FE5CEB-FF53-47A8-BC66-13DA4ED67A6A}" srcOrd="0" destOrd="0" presId="urn:microsoft.com/office/officeart/2009/layout/CirclePictureHierarchy"/>
    <dgm:cxn modelId="{DE3D650F-35F4-4155-909B-A13E618B2D53}" type="presParOf" srcId="{E7FE5CEB-FF53-47A8-BC66-13DA4ED67A6A}" destId="{2800E808-926B-4F3A-9BB2-3CC336776EF7}" srcOrd="0" destOrd="0" presId="urn:microsoft.com/office/officeart/2009/layout/CirclePictureHierarchy"/>
    <dgm:cxn modelId="{76F5B048-526E-41EB-9B84-BC222945688B}" type="presParOf" srcId="{E7FE5CEB-FF53-47A8-BC66-13DA4ED67A6A}" destId="{960D0F08-AF1D-45DD-BBAB-0053AECD547D}" srcOrd="1" destOrd="0" presId="urn:microsoft.com/office/officeart/2009/layout/CirclePictureHierarchy"/>
    <dgm:cxn modelId="{BE032171-88D1-4580-A752-81E356AE08C6}" type="presParOf" srcId="{5A4CE3EC-6D0E-4D89-88D8-BF79C15B55B2}" destId="{96E2564A-657C-4754-BDF3-D0500DBF80D0}" srcOrd="1" destOrd="0" presId="urn:microsoft.com/office/officeart/2009/layout/CirclePictureHierarchy"/>
    <dgm:cxn modelId="{596FD03D-2F2C-4C7E-95EC-E88C53FDB727}" type="presParOf" srcId="{E618957B-9060-43B5-8C32-3CB653D1A9F0}" destId="{B92AFA27-AE1A-49FB-8CC8-EA5E758C72F3}" srcOrd="2" destOrd="0" presId="urn:microsoft.com/office/officeart/2009/layout/CirclePictureHierarchy"/>
    <dgm:cxn modelId="{024F2D52-D6EF-4747-9DF1-691C4778584E}" type="presParOf" srcId="{E618957B-9060-43B5-8C32-3CB653D1A9F0}" destId="{F082859B-8760-4948-BF0A-0E20D67B5F7A}" srcOrd="3" destOrd="0" presId="urn:microsoft.com/office/officeart/2009/layout/CirclePictureHierarchy"/>
    <dgm:cxn modelId="{EFB04A0C-16EA-479D-956A-747A0F83F7F2}" type="presParOf" srcId="{F082859B-8760-4948-BF0A-0E20D67B5F7A}" destId="{7B9A964B-52F1-4B13-8F52-0DE1BB16DC08}" srcOrd="0" destOrd="0" presId="urn:microsoft.com/office/officeart/2009/layout/CirclePictureHierarchy"/>
    <dgm:cxn modelId="{FFF6D7B7-45B7-4430-B66E-BCC9BC04492E}" type="presParOf" srcId="{7B9A964B-52F1-4B13-8F52-0DE1BB16DC08}" destId="{F788596D-C2AA-406F-8FB7-A349DCC7E72D}" srcOrd="0" destOrd="0" presId="urn:microsoft.com/office/officeart/2009/layout/CirclePictureHierarchy"/>
    <dgm:cxn modelId="{1B33D29C-2847-439C-8990-A5083B92E997}" type="presParOf" srcId="{7B9A964B-52F1-4B13-8F52-0DE1BB16DC08}" destId="{32EC395F-3458-41D6-AFE0-E1928A542F64}" srcOrd="1" destOrd="0" presId="urn:microsoft.com/office/officeart/2009/layout/CirclePictureHierarchy"/>
    <dgm:cxn modelId="{6B2444B5-E79C-404A-9F82-AB16764B8DD2}" type="presParOf" srcId="{F082859B-8760-4948-BF0A-0E20D67B5F7A}" destId="{9BCFEE7A-4558-4136-B322-309C1F6E534F}" srcOrd="1" destOrd="0" presId="urn:microsoft.com/office/officeart/2009/layout/CirclePictureHierarchy"/>
    <dgm:cxn modelId="{5EA29C05-7B21-4016-A5B9-738377ED5C41}" type="presParOf" srcId="{9BCFEE7A-4558-4136-B322-309C1F6E534F}" destId="{CCAD29B0-E769-4709-817B-471075EAB078}" srcOrd="0" destOrd="0" presId="urn:microsoft.com/office/officeart/2009/layout/CirclePictureHierarchy"/>
    <dgm:cxn modelId="{D25E56CA-973A-4735-92D1-CA4319B8A07B}" type="presParOf" srcId="{9BCFEE7A-4558-4136-B322-309C1F6E534F}" destId="{E680AC99-4CD7-468B-BB3C-080AE125D926}" srcOrd="1" destOrd="0" presId="urn:microsoft.com/office/officeart/2009/layout/CirclePictureHierarchy"/>
    <dgm:cxn modelId="{AE2361CD-9019-4C2C-B3F0-814776F1176E}" type="presParOf" srcId="{E680AC99-4CD7-468B-BB3C-080AE125D926}" destId="{B514C75B-F45F-4062-9B02-071A088463B4}" srcOrd="0" destOrd="0" presId="urn:microsoft.com/office/officeart/2009/layout/CirclePictureHierarchy"/>
    <dgm:cxn modelId="{6B394BEB-AEE6-48B2-9547-3520C2B6ED85}" type="presParOf" srcId="{B514C75B-F45F-4062-9B02-071A088463B4}" destId="{C52F1E19-9E8A-4885-83E7-6A499DF913D1}" srcOrd="0" destOrd="0" presId="urn:microsoft.com/office/officeart/2009/layout/CirclePictureHierarchy"/>
    <dgm:cxn modelId="{6B9DA701-41B4-4A8F-ADA7-18AEFED803EE}" type="presParOf" srcId="{B514C75B-F45F-4062-9B02-071A088463B4}" destId="{8D5B6F23-42C4-4156-A7ED-1C078C96DA89}" srcOrd="1" destOrd="0" presId="urn:microsoft.com/office/officeart/2009/layout/CirclePictureHierarchy"/>
    <dgm:cxn modelId="{5137467D-6E0D-4B15-90AF-3016499CF600}" type="presParOf" srcId="{E680AC99-4CD7-468B-BB3C-080AE125D926}" destId="{DDC72060-D4FF-4D31-B1B1-CA0D8A7DADB8}" srcOrd="1" destOrd="0" presId="urn:microsoft.com/office/officeart/2009/layout/CirclePictureHierarchy"/>
    <dgm:cxn modelId="{05F515EA-CF29-44C0-8772-B9D87B12B32B}" type="presParOf" srcId="{DDC72060-D4FF-4D31-B1B1-CA0D8A7DADB8}" destId="{2599F189-860B-4EAF-8872-5E39F16F3145}" srcOrd="0" destOrd="0" presId="urn:microsoft.com/office/officeart/2009/layout/CirclePictureHierarchy"/>
    <dgm:cxn modelId="{80580960-204A-4BD6-9BBC-8E5A6BD807ED}" type="presParOf" srcId="{DDC72060-D4FF-4D31-B1B1-CA0D8A7DADB8}" destId="{71CF51A0-D439-424D-89A1-044ABBC3F967}" srcOrd="1" destOrd="0" presId="urn:microsoft.com/office/officeart/2009/layout/CirclePictureHierarchy"/>
    <dgm:cxn modelId="{C025C449-24F6-4449-A6D9-3C597A1EA56A}" type="presParOf" srcId="{71CF51A0-D439-424D-89A1-044ABBC3F967}" destId="{46CC0DEE-3B24-4409-A252-ACEBB130180C}" srcOrd="0" destOrd="0" presId="urn:microsoft.com/office/officeart/2009/layout/CirclePictureHierarchy"/>
    <dgm:cxn modelId="{0D949A0C-8CF9-48C7-9E97-23F9C15373FD}" type="presParOf" srcId="{46CC0DEE-3B24-4409-A252-ACEBB130180C}" destId="{AFD46D42-39DC-4377-998B-E8CE61CCBB90}" srcOrd="0" destOrd="0" presId="urn:microsoft.com/office/officeart/2009/layout/CirclePictureHierarchy"/>
    <dgm:cxn modelId="{298885B6-4455-4A5E-9D31-9766598CEC18}" type="presParOf" srcId="{46CC0DEE-3B24-4409-A252-ACEBB130180C}" destId="{1C6C0608-21BE-421F-AE5F-C5BD7EE4E7A9}" srcOrd="1" destOrd="0" presId="urn:microsoft.com/office/officeart/2009/layout/CirclePictureHierarchy"/>
    <dgm:cxn modelId="{F54E7FCE-79EB-4036-B6C6-E894EDE73B2C}" type="presParOf" srcId="{71CF51A0-D439-424D-89A1-044ABBC3F967}" destId="{794D9E3A-87FA-44B2-845C-E29ABA6F65DC}" srcOrd="1" destOrd="0" presId="urn:microsoft.com/office/officeart/2009/layout/CirclePictureHierarchy"/>
    <dgm:cxn modelId="{6759D311-8DC6-45CA-A637-1D9D0B73F1D5}" type="presParOf" srcId="{DDC72060-D4FF-4D31-B1B1-CA0D8A7DADB8}" destId="{215E4794-C47B-4B8D-8DB2-F7285D893B5F}" srcOrd="2" destOrd="0" presId="urn:microsoft.com/office/officeart/2009/layout/CirclePictureHierarchy"/>
    <dgm:cxn modelId="{D612D2D3-FD3E-4258-92E8-0F8C50CBA7EB}" type="presParOf" srcId="{DDC72060-D4FF-4D31-B1B1-CA0D8A7DADB8}" destId="{C96470E3-0A45-4EC4-9B2A-4C77A0037590}" srcOrd="3" destOrd="0" presId="urn:microsoft.com/office/officeart/2009/layout/CirclePictureHierarchy"/>
    <dgm:cxn modelId="{51971383-5A36-463B-BAE8-A2BF670E0ABC}" type="presParOf" srcId="{C96470E3-0A45-4EC4-9B2A-4C77A0037590}" destId="{0C8FF6FF-E6CD-436B-88F4-8566F19B9A62}" srcOrd="0" destOrd="0" presId="urn:microsoft.com/office/officeart/2009/layout/CirclePictureHierarchy"/>
    <dgm:cxn modelId="{9246A759-9BC0-4511-80BD-1B868F85DE12}" type="presParOf" srcId="{0C8FF6FF-E6CD-436B-88F4-8566F19B9A62}" destId="{7F48374E-A364-4849-BF88-19534CE7E65B}" srcOrd="0" destOrd="0" presId="urn:microsoft.com/office/officeart/2009/layout/CirclePictureHierarchy"/>
    <dgm:cxn modelId="{4A45D23D-6BAC-4B5D-81A2-FD602EDF98D7}" type="presParOf" srcId="{0C8FF6FF-E6CD-436B-88F4-8566F19B9A62}" destId="{68FB6A0F-F29B-4CA8-917A-E004201E4639}" srcOrd="1" destOrd="0" presId="urn:microsoft.com/office/officeart/2009/layout/CirclePictureHierarchy"/>
    <dgm:cxn modelId="{97E03806-7EDA-40C4-9E16-4E065A5F154C}" type="presParOf" srcId="{C96470E3-0A45-4EC4-9B2A-4C77A0037590}" destId="{38CCC8DC-C25E-4B95-A9FD-80CEF3E274CA}" srcOrd="1" destOrd="0" presId="urn:microsoft.com/office/officeart/2009/layout/CirclePictureHierarchy"/>
    <dgm:cxn modelId="{E6EFB6EE-1D71-43B7-946E-33D37135B463}" type="presParOf" srcId="{9BCFEE7A-4558-4136-B322-309C1F6E534F}" destId="{DD1B62F2-B731-4AB1-A966-F866B1897AD3}" srcOrd="2" destOrd="0" presId="urn:microsoft.com/office/officeart/2009/layout/CirclePictureHierarchy"/>
    <dgm:cxn modelId="{F4357D9F-5948-4C2D-A229-18610FDCC09C}" type="presParOf" srcId="{9BCFEE7A-4558-4136-B322-309C1F6E534F}" destId="{A468234E-D48A-4E43-9274-6E3780FB9F30}" srcOrd="3" destOrd="0" presId="urn:microsoft.com/office/officeart/2009/layout/CirclePictureHierarchy"/>
    <dgm:cxn modelId="{B171C51C-5E8A-4075-9D11-52357A75F24A}" type="presParOf" srcId="{A468234E-D48A-4E43-9274-6E3780FB9F30}" destId="{F3D17D45-63D4-431F-B421-3BC8336216DF}" srcOrd="0" destOrd="0" presId="urn:microsoft.com/office/officeart/2009/layout/CirclePictureHierarchy"/>
    <dgm:cxn modelId="{F14B9D1A-C300-4049-95FC-FC1B5D919158}" type="presParOf" srcId="{F3D17D45-63D4-431F-B421-3BC8336216DF}" destId="{5D2889D2-CC42-4856-A994-7B179D61C856}" srcOrd="0" destOrd="0" presId="urn:microsoft.com/office/officeart/2009/layout/CirclePictureHierarchy"/>
    <dgm:cxn modelId="{7B9C7D0E-04DD-44BD-B02D-21EB54093754}" type="presParOf" srcId="{F3D17D45-63D4-431F-B421-3BC8336216DF}" destId="{73C9A4AF-FBC7-46B6-A376-B545AAA98359}" srcOrd="1" destOrd="0" presId="urn:microsoft.com/office/officeart/2009/layout/CirclePictureHierarchy"/>
    <dgm:cxn modelId="{1E257F2E-A9F9-495C-8DAA-4BF8B93F4050}" type="presParOf" srcId="{A468234E-D48A-4E43-9274-6E3780FB9F30}" destId="{94E2DEE1-D2B4-41BB-988A-4438767AE51F}" srcOrd="1" destOrd="0" presId="urn:microsoft.com/office/officeart/2009/layout/CirclePictureHierarchy"/>
    <dgm:cxn modelId="{ECB04E83-A7CA-4E90-BD0B-9D5DCD8D1FCF}" type="presParOf" srcId="{94E2DEE1-D2B4-41BB-988A-4438767AE51F}" destId="{E93E3D9F-9201-4B90-90FB-66623D8819CD}" srcOrd="0" destOrd="0" presId="urn:microsoft.com/office/officeart/2009/layout/CirclePictureHierarchy"/>
    <dgm:cxn modelId="{337EC991-AE03-4993-B747-5D0C2298199D}" type="presParOf" srcId="{94E2DEE1-D2B4-41BB-988A-4438767AE51F}" destId="{FFAC0EBA-641D-469C-AB99-F2E7D3E57975}" srcOrd="1" destOrd="0" presId="urn:microsoft.com/office/officeart/2009/layout/CirclePictureHierarchy"/>
    <dgm:cxn modelId="{DBEF5DAC-6D58-41F6-B4F2-98B17412E446}" type="presParOf" srcId="{FFAC0EBA-641D-469C-AB99-F2E7D3E57975}" destId="{D4B8116F-2CEB-4473-8CD8-2F9EED8CD50D}" srcOrd="0" destOrd="0" presId="urn:microsoft.com/office/officeart/2009/layout/CirclePictureHierarchy"/>
    <dgm:cxn modelId="{12D6BF97-785D-4E64-843B-6F7EC3FEEE2F}" type="presParOf" srcId="{D4B8116F-2CEB-4473-8CD8-2F9EED8CD50D}" destId="{91AAAB58-17E3-409B-9832-20B05A356EB1}" srcOrd="0" destOrd="0" presId="urn:microsoft.com/office/officeart/2009/layout/CirclePictureHierarchy"/>
    <dgm:cxn modelId="{CB3D955C-46A5-42E1-A397-D817FFE1A0C4}" type="presParOf" srcId="{D4B8116F-2CEB-4473-8CD8-2F9EED8CD50D}" destId="{73387A1D-2043-4D16-BDB7-7FC213875391}" srcOrd="1" destOrd="0" presId="urn:microsoft.com/office/officeart/2009/layout/CirclePictureHierarchy"/>
    <dgm:cxn modelId="{B07672AE-6412-43CB-8857-B60F27B157F7}" type="presParOf" srcId="{FFAC0EBA-641D-469C-AB99-F2E7D3E57975}" destId="{62E29B6D-F539-407E-9F85-28376A52E385}" srcOrd="1" destOrd="0" presId="urn:microsoft.com/office/officeart/2009/layout/CirclePictureHierarchy"/>
    <dgm:cxn modelId="{D72EBF47-B6A4-4F73-97DB-762C71E4ED1F}" type="presParOf" srcId="{94E2DEE1-D2B4-41BB-988A-4438767AE51F}" destId="{D506F375-1991-428C-ACC6-6C520765ACBA}" srcOrd="2" destOrd="0" presId="urn:microsoft.com/office/officeart/2009/layout/CirclePictureHierarchy"/>
    <dgm:cxn modelId="{7E340639-9A6D-4E76-9C39-352CA934DF7F}" type="presParOf" srcId="{94E2DEE1-D2B4-41BB-988A-4438767AE51F}" destId="{09751A5D-E641-4B71-A114-E053F86C523D}" srcOrd="3" destOrd="0" presId="urn:microsoft.com/office/officeart/2009/layout/CirclePictureHierarchy"/>
    <dgm:cxn modelId="{60EA1972-C048-42C7-A6D0-8C27ED62820D}" type="presParOf" srcId="{09751A5D-E641-4B71-A114-E053F86C523D}" destId="{BFF461EA-DADA-4E29-95E9-64AC4A11F843}" srcOrd="0" destOrd="0" presId="urn:microsoft.com/office/officeart/2009/layout/CirclePictureHierarchy"/>
    <dgm:cxn modelId="{6EC04E22-0432-4BD3-8196-73F8043212A3}" type="presParOf" srcId="{BFF461EA-DADA-4E29-95E9-64AC4A11F843}" destId="{BDA5F099-8875-4A8D-BC32-C8D8577E71F1}" srcOrd="0" destOrd="0" presId="urn:microsoft.com/office/officeart/2009/layout/CirclePictureHierarchy"/>
    <dgm:cxn modelId="{AE2CCBE2-5CB0-401B-8CEA-CF320C355E19}" type="presParOf" srcId="{BFF461EA-DADA-4E29-95E9-64AC4A11F843}" destId="{96536A3E-1AB9-4720-AD92-7CC31F78A117}" srcOrd="1" destOrd="0" presId="urn:microsoft.com/office/officeart/2009/layout/CirclePictureHierarchy"/>
    <dgm:cxn modelId="{0F85943C-5BCC-46C5-B96E-DC326BDEA464}" type="presParOf" srcId="{09751A5D-E641-4B71-A114-E053F86C523D}" destId="{68C59E84-16D9-4F31-ADB7-704B294DE016}" srcOrd="1" destOrd="0" presId="urn:microsoft.com/office/officeart/2009/layout/CirclePictureHierarchy"/>
    <dgm:cxn modelId="{210485AA-3EB3-49A4-A35C-B811A55DA04D}" type="presParOf" srcId="{271F5309-DC72-4C3E-B553-1C9D73CE639E}" destId="{74FF5EF3-0E90-435C-9CEF-4C0C7A5DF243}" srcOrd="2" destOrd="0" presId="urn:microsoft.com/office/officeart/2009/layout/CirclePictureHierarchy"/>
    <dgm:cxn modelId="{93E26543-1957-434C-8667-7A47C9208EA4}" type="presParOf" srcId="{271F5309-DC72-4C3E-B553-1C9D73CE639E}" destId="{27CB282B-74EA-45EA-95BB-B4D31F8E0CC4}" srcOrd="3" destOrd="0" presId="urn:microsoft.com/office/officeart/2009/layout/CirclePictureHierarchy"/>
    <dgm:cxn modelId="{360B3DAD-1A88-4A7E-AEFB-41D086709CAA}" type="presParOf" srcId="{27CB282B-74EA-45EA-95BB-B4D31F8E0CC4}" destId="{B1789BFC-46F1-4ED2-A017-D31F5CC48772}" srcOrd="0" destOrd="0" presId="urn:microsoft.com/office/officeart/2009/layout/CirclePictureHierarchy"/>
    <dgm:cxn modelId="{FC0D4AC8-34C2-40C9-BBFF-233E41F29024}" type="presParOf" srcId="{B1789BFC-46F1-4ED2-A017-D31F5CC48772}" destId="{AB826C1C-E918-4278-AC7E-7EEC6AC62EF7}" srcOrd="0" destOrd="0" presId="urn:microsoft.com/office/officeart/2009/layout/CirclePictureHierarchy"/>
    <dgm:cxn modelId="{9AC101EA-96B5-4851-90AE-0AD2DA70295B}" type="presParOf" srcId="{B1789BFC-46F1-4ED2-A017-D31F5CC48772}" destId="{CACB97F0-DC67-49BC-81EC-9B8F7D223B1D}" srcOrd="1" destOrd="0" presId="urn:microsoft.com/office/officeart/2009/layout/CirclePictureHierarchy"/>
    <dgm:cxn modelId="{936FBF7B-FEDC-431C-AD58-8E2961D00320}" type="presParOf" srcId="{27CB282B-74EA-45EA-95BB-B4D31F8E0CC4}" destId="{BB8B84A4-F17E-4320-B9FE-A52C47A1E68E}" srcOrd="1" destOrd="0" presId="urn:microsoft.com/office/officeart/2009/layout/CirclePictureHierarchy"/>
    <dgm:cxn modelId="{AFD294C8-3397-4ABF-A7ED-FAA5AE06F7A7}" type="presParOf" srcId="{BB8B84A4-F17E-4320-B9FE-A52C47A1E68E}" destId="{4298BBB7-5BE4-40E1-8595-6322B0578239}" srcOrd="0" destOrd="0" presId="urn:microsoft.com/office/officeart/2009/layout/CirclePictureHierarchy"/>
    <dgm:cxn modelId="{ECB8D368-D3F5-4E4B-B5D0-1EE4D8558554}" type="presParOf" srcId="{BB8B84A4-F17E-4320-B9FE-A52C47A1E68E}" destId="{7B310EE9-AEF1-4061-B1F6-39AFAC4ECDD9}" srcOrd="1" destOrd="0" presId="urn:microsoft.com/office/officeart/2009/layout/CirclePictureHierarchy"/>
    <dgm:cxn modelId="{05C3981D-5473-4BD3-8184-8D6F62CCBC78}" type="presParOf" srcId="{7B310EE9-AEF1-4061-B1F6-39AFAC4ECDD9}" destId="{600E4746-3D1F-4871-83D3-F7BB8715D2DB}" srcOrd="0" destOrd="0" presId="urn:microsoft.com/office/officeart/2009/layout/CirclePictureHierarchy"/>
    <dgm:cxn modelId="{135F8C87-D64C-4C66-B476-1AE7032DA31B}" type="presParOf" srcId="{600E4746-3D1F-4871-83D3-F7BB8715D2DB}" destId="{D80B78BA-2DFD-40B4-8FB0-A2B210F176F7}" srcOrd="0" destOrd="0" presId="urn:microsoft.com/office/officeart/2009/layout/CirclePictureHierarchy"/>
    <dgm:cxn modelId="{C9B33767-7427-4F19-9AD3-F3CFAB88E3EC}" type="presParOf" srcId="{600E4746-3D1F-4871-83D3-F7BB8715D2DB}" destId="{F4536506-CF41-4E20-9635-0137E868B3D3}" srcOrd="1" destOrd="0" presId="urn:microsoft.com/office/officeart/2009/layout/CirclePictureHierarchy"/>
    <dgm:cxn modelId="{942C4E20-9C0B-42C0-A060-CA74D62C23C5}" type="presParOf" srcId="{7B310EE9-AEF1-4061-B1F6-39AFAC4ECDD9}" destId="{438FB3F4-FD81-4A20-87DF-EEDFA0A14B42}" srcOrd="1" destOrd="0" presId="urn:microsoft.com/office/officeart/2009/layout/CirclePictureHierarchy"/>
    <dgm:cxn modelId="{A3018324-EDDB-4165-B458-5A9F792E62F6}" type="presParOf" srcId="{438FB3F4-FD81-4A20-87DF-EEDFA0A14B42}" destId="{EB56EACB-0FC3-4A9B-87FC-6A374548C10B}" srcOrd="0" destOrd="0" presId="urn:microsoft.com/office/officeart/2009/layout/CirclePictureHierarchy"/>
    <dgm:cxn modelId="{CC2137B3-00A4-4B25-9658-D727E4D53B6F}" type="presParOf" srcId="{438FB3F4-FD81-4A20-87DF-EEDFA0A14B42}" destId="{2FE5F9F5-01C7-4F2B-8E83-66172CF29141}" srcOrd="1" destOrd="0" presId="urn:microsoft.com/office/officeart/2009/layout/CirclePictureHierarchy"/>
    <dgm:cxn modelId="{FC54D851-9084-4F61-8B5D-0050F63B6E57}" type="presParOf" srcId="{2FE5F9F5-01C7-4F2B-8E83-66172CF29141}" destId="{25655015-864B-4586-B0C1-DE3DDE79AFE7}" srcOrd="0" destOrd="0" presId="urn:microsoft.com/office/officeart/2009/layout/CirclePictureHierarchy"/>
    <dgm:cxn modelId="{D3327A7F-EDF7-4426-8FE8-E8F94CCA9AA9}" type="presParOf" srcId="{25655015-864B-4586-B0C1-DE3DDE79AFE7}" destId="{8083BF62-872B-403D-BCB4-4504C6986146}" srcOrd="0" destOrd="0" presId="urn:microsoft.com/office/officeart/2009/layout/CirclePictureHierarchy"/>
    <dgm:cxn modelId="{828E0A8F-8BDA-48F8-A0EF-859C0421AE3D}" type="presParOf" srcId="{25655015-864B-4586-B0C1-DE3DDE79AFE7}" destId="{06E37C29-732C-4476-A455-E65282F15B9C}" srcOrd="1" destOrd="0" presId="urn:microsoft.com/office/officeart/2009/layout/CirclePictureHierarchy"/>
    <dgm:cxn modelId="{2B1D8FF3-46DA-4E67-A080-A183FBDC3460}" type="presParOf" srcId="{2FE5F9F5-01C7-4F2B-8E83-66172CF29141}" destId="{3B018AAF-3167-4A67-B475-F6CAD2AF9045}" srcOrd="1" destOrd="0" presId="urn:microsoft.com/office/officeart/2009/layout/CirclePictureHierarchy"/>
    <dgm:cxn modelId="{E34283CE-53D2-4730-8A80-331FFA1D5CE2}" type="presParOf" srcId="{3B018AAF-3167-4A67-B475-F6CAD2AF9045}" destId="{8D06B218-6DD6-49A6-A4AF-2FEE81DC5214}" srcOrd="0" destOrd="0" presId="urn:microsoft.com/office/officeart/2009/layout/CirclePictureHierarchy"/>
    <dgm:cxn modelId="{7DF197D1-DFB2-40F2-B75E-923F03CB7854}" type="presParOf" srcId="{3B018AAF-3167-4A67-B475-F6CAD2AF9045}" destId="{CFA78522-1075-40DC-8785-FCA48923B887}" srcOrd="1" destOrd="0" presId="urn:microsoft.com/office/officeart/2009/layout/CirclePictureHierarchy"/>
    <dgm:cxn modelId="{546BAB9E-72F3-4D65-A9B0-C03A7626C7F9}" type="presParOf" srcId="{CFA78522-1075-40DC-8785-FCA48923B887}" destId="{8A462B9F-248E-4E19-9FA4-B282732033A0}" srcOrd="0" destOrd="0" presId="urn:microsoft.com/office/officeart/2009/layout/CirclePictureHierarchy"/>
    <dgm:cxn modelId="{838C224F-646E-40A6-8F28-52D3ED39F335}" type="presParOf" srcId="{8A462B9F-248E-4E19-9FA4-B282732033A0}" destId="{AD88B601-203D-418B-B0A3-CBC5C795EB02}" srcOrd="0" destOrd="0" presId="urn:microsoft.com/office/officeart/2009/layout/CirclePictureHierarchy"/>
    <dgm:cxn modelId="{F28EA3B9-B646-44A2-8469-B7DA2A01FF88}" type="presParOf" srcId="{8A462B9F-248E-4E19-9FA4-B282732033A0}" destId="{EFCA1EF4-ADB6-4B5D-BEB8-96C637070E26}" srcOrd="1" destOrd="0" presId="urn:microsoft.com/office/officeart/2009/layout/CirclePictureHierarchy"/>
    <dgm:cxn modelId="{E35838DC-C01B-4FCC-AB31-DD079364349B}" type="presParOf" srcId="{CFA78522-1075-40DC-8785-FCA48923B887}" destId="{D47C4074-5174-4DCD-8416-3B1CD8D8272D}" srcOrd="1" destOrd="0" presId="urn:microsoft.com/office/officeart/2009/layout/CirclePictureHierarchy"/>
    <dgm:cxn modelId="{E0EB40B8-9FD0-4DF8-991A-89818E459E7F}" type="presParOf" srcId="{3B018AAF-3167-4A67-B475-F6CAD2AF9045}" destId="{D70C2D25-0BD6-498E-B4F0-3F5CE3DBD13D}" srcOrd="2" destOrd="0" presId="urn:microsoft.com/office/officeart/2009/layout/CirclePictureHierarchy"/>
    <dgm:cxn modelId="{0CDCE0E6-BC6D-4157-9EDA-91440FC7DD8E}" type="presParOf" srcId="{3B018AAF-3167-4A67-B475-F6CAD2AF9045}" destId="{625E2C80-5F17-4D9D-BBDA-86199978A269}" srcOrd="3" destOrd="0" presId="urn:microsoft.com/office/officeart/2009/layout/CirclePictureHierarchy"/>
    <dgm:cxn modelId="{E21C1CA1-EC07-4B5D-BBA0-76E57716587D}" type="presParOf" srcId="{625E2C80-5F17-4D9D-BBDA-86199978A269}" destId="{32AAA5BC-F76D-47C0-9CCF-65C9DF386B8D}" srcOrd="0" destOrd="0" presId="urn:microsoft.com/office/officeart/2009/layout/CirclePictureHierarchy"/>
    <dgm:cxn modelId="{E6954F54-FD1F-4F0A-A6EA-526CB4863D83}" type="presParOf" srcId="{32AAA5BC-F76D-47C0-9CCF-65C9DF386B8D}" destId="{F67F8DC1-37F3-4A5A-8E38-A4819AB90837}" srcOrd="0" destOrd="0" presId="urn:microsoft.com/office/officeart/2009/layout/CirclePictureHierarchy"/>
    <dgm:cxn modelId="{B2F5BEED-9F92-40DA-8E9B-DFF3633A6101}" type="presParOf" srcId="{32AAA5BC-F76D-47C0-9CCF-65C9DF386B8D}" destId="{91870818-8EDB-47FB-A2FF-91ED7ED64B77}" srcOrd="1" destOrd="0" presId="urn:microsoft.com/office/officeart/2009/layout/CirclePictureHierarchy"/>
    <dgm:cxn modelId="{64648C47-F51B-4508-8E9F-AAF5818B807F}" type="presParOf" srcId="{625E2C80-5F17-4D9D-BBDA-86199978A269}" destId="{E08BBDCB-9A0A-4C29-BCE8-73069D4273D3}" srcOrd="1" destOrd="0" presId="urn:microsoft.com/office/officeart/2009/layout/CirclePictureHierarchy"/>
    <dgm:cxn modelId="{A10156A0-63B5-4E13-9CA1-9F7645F49D5B}" type="presParOf" srcId="{438FB3F4-FD81-4A20-87DF-EEDFA0A14B42}" destId="{08156753-40FB-4344-BBF0-EC4B99CA4364}" srcOrd="2" destOrd="0" presId="urn:microsoft.com/office/officeart/2009/layout/CirclePictureHierarchy"/>
    <dgm:cxn modelId="{1BF82BFF-1F79-44D1-8C99-D576EFBB407E}" type="presParOf" srcId="{438FB3F4-FD81-4A20-87DF-EEDFA0A14B42}" destId="{78400ABB-D9F8-4CC1-987F-1FA4562CF0D4}" srcOrd="3" destOrd="0" presId="urn:microsoft.com/office/officeart/2009/layout/CirclePictureHierarchy"/>
    <dgm:cxn modelId="{FBC938B3-67EC-4652-8D26-8CCC290C7144}" type="presParOf" srcId="{78400ABB-D9F8-4CC1-987F-1FA4562CF0D4}" destId="{6B98FDAC-F480-4DC1-A6C0-5D563A42C356}" srcOrd="0" destOrd="0" presId="urn:microsoft.com/office/officeart/2009/layout/CirclePictureHierarchy"/>
    <dgm:cxn modelId="{F64F48D3-9A24-450F-88AF-609AD49EC765}" type="presParOf" srcId="{6B98FDAC-F480-4DC1-A6C0-5D563A42C356}" destId="{A16DD472-3900-45A4-AEC1-6202E1BA7CA5}" srcOrd="0" destOrd="0" presId="urn:microsoft.com/office/officeart/2009/layout/CirclePictureHierarchy"/>
    <dgm:cxn modelId="{42A41A4E-3CE2-4B56-8CDC-7F1C8F001165}" type="presParOf" srcId="{6B98FDAC-F480-4DC1-A6C0-5D563A42C356}" destId="{B48EF100-A3F0-4531-98FB-C7F41741DC09}" srcOrd="1" destOrd="0" presId="urn:microsoft.com/office/officeart/2009/layout/CirclePictureHierarchy"/>
    <dgm:cxn modelId="{4C050A35-7CBB-4151-87AD-1510D95C526D}" type="presParOf" srcId="{78400ABB-D9F8-4CC1-987F-1FA4562CF0D4}" destId="{B68E786B-A595-4357-818E-C236E3DC510D}" srcOrd="1" destOrd="0" presId="urn:microsoft.com/office/officeart/2009/layout/CirclePictureHierarchy"/>
    <dgm:cxn modelId="{B1B26A07-4057-48C3-B4B1-CFCFE55A7AC5}" type="presParOf" srcId="{B68E786B-A595-4357-818E-C236E3DC510D}" destId="{52B86D9B-A63D-4E92-91E0-877F8E05BAD4}" srcOrd="0" destOrd="0" presId="urn:microsoft.com/office/officeart/2009/layout/CirclePictureHierarchy"/>
    <dgm:cxn modelId="{FF673608-6000-4F9D-814A-3ED6E4E512F2}" type="presParOf" srcId="{B68E786B-A595-4357-818E-C236E3DC510D}" destId="{FD2C5233-573A-43BD-BD57-25EA28B58BD4}" srcOrd="1" destOrd="0" presId="urn:microsoft.com/office/officeart/2009/layout/CirclePictureHierarchy"/>
    <dgm:cxn modelId="{1F9112EB-B0C8-4252-ADC1-7BC193B30A02}" type="presParOf" srcId="{FD2C5233-573A-43BD-BD57-25EA28B58BD4}" destId="{1A3B83D5-C0F7-432B-BAC8-019E77B23E54}" srcOrd="0" destOrd="0" presId="urn:microsoft.com/office/officeart/2009/layout/CirclePictureHierarchy"/>
    <dgm:cxn modelId="{7B329908-F2F8-42F3-8F6C-4ACFD142E989}" type="presParOf" srcId="{1A3B83D5-C0F7-432B-BAC8-019E77B23E54}" destId="{C3914C49-E59B-459E-A707-88298D7059E8}" srcOrd="0" destOrd="0" presId="urn:microsoft.com/office/officeart/2009/layout/CirclePictureHierarchy"/>
    <dgm:cxn modelId="{ACDD168F-D040-4B4B-905B-24764492C705}" type="presParOf" srcId="{1A3B83D5-C0F7-432B-BAC8-019E77B23E54}" destId="{1F072A7E-9D57-414E-B460-003393F19B05}" srcOrd="1" destOrd="0" presId="urn:microsoft.com/office/officeart/2009/layout/CirclePictureHierarchy"/>
    <dgm:cxn modelId="{D1F4CB80-DE78-439B-A110-BECD9D2CFBA8}" type="presParOf" srcId="{FD2C5233-573A-43BD-BD57-25EA28B58BD4}" destId="{0AE00825-3B71-4922-A351-95EFEA221571}" srcOrd="1" destOrd="0" presId="urn:microsoft.com/office/officeart/2009/layout/CirclePictureHierarchy"/>
    <dgm:cxn modelId="{3BCEC174-3B28-41F8-B807-A0D6D34D42F0}" type="presParOf" srcId="{B68E786B-A595-4357-818E-C236E3DC510D}" destId="{D63A24ED-1604-41FA-9C24-6365EA752E3E}" srcOrd="2" destOrd="0" presId="urn:microsoft.com/office/officeart/2009/layout/CirclePictureHierarchy"/>
    <dgm:cxn modelId="{90140DCF-A59B-421E-B1EC-4D5E55FAAF94}" type="presParOf" srcId="{B68E786B-A595-4357-818E-C236E3DC510D}" destId="{B8709EF0-5E68-4FCF-88E2-E590D1D6E347}" srcOrd="3" destOrd="0" presId="urn:microsoft.com/office/officeart/2009/layout/CirclePictureHierarchy"/>
    <dgm:cxn modelId="{4E0EDC17-F1E0-48C3-9C33-9321498536B8}" type="presParOf" srcId="{B8709EF0-5E68-4FCF-88E2-E590D1D6E347}" destId="{79CCEF41-D346-4E19-A74F-CF386DE6B776}" srcOrd="0" destOrd="0" presId="urn:microsoft.com/office/officeart/2009/layout/CirclePictureHierarchy"/>
    <dgm:cxn modelId="{7EEF4689-BC37-46AE-B94A-A7577CF53DDA}" type="presParOf" srcId="{79CCEF41-D346-4E19-A74F-CF386DE6B776}" destId="{A0A446CA-F122-4746-985E-961808CDE757}" srcOrd="0" destOrd="0" presId="urn:microsoft.com/office/officeart/2009/layout/CirclePictureHierarchy"/>
    <dgm:cxn modelId="{ADC0EC18-843D-457D-AE64-41710C5BE813}" type="presParOf" srcId="{79CCEF41-D346-4E19-A74F-CF386DE6B776}" destId="{E75BC786-4A20-4434-922C-523FFD40779E}" srcOrd="1" destOrd="0" presId="urn:microsoft.com/office/officeart/2009/layout/CirclePictureHierarchy"/>
    <dgm:cxn modelId="{21CCF0F6-34F4-483E-953F-E33A11EF0861}" type="presParOf" srcId="{B8709EF0-5E68-4FCF-88E2-E590D1D6E347}" destId="{8D48CE98-9279-4AE8-9799-D31D2CB24D09}" srcOrd="1" destOrd="0" presId="urn:microsoft.com/office/officeart/2009/layout/CirclePictureHierarchy"/>
    <dgm:cxn modelId="{D9B4FE67-7E8C-4D3C-A5F0-C568D2362963}" type="presParOf" srcId="{BB8B84A4-F17E-4320-B9FE-A52C47A1E68E}" destId="{AE1478D7-472C-411D-9C13-C325E747501E}" srcOrd="2" destOrd="0" presId="urn:microsoft.com/office/officeart/2009/layout/CirclePictureHierarchy"/>
    <dgm:cxn modelId="{993C7A0B-31F2-4E83-8458-B0DE7BFEA27A}" type="presParOf" srcId="{BB8B84A4-F17E-4320-B9FE-A52C47A1E68E}" destId="{F9CC22E4-EBFE-48E8-B089-5B732286FD0B}" srcOrd="3" destOrd="0" presId="urn:microsoft.com/office/officeart/2009/layout/CirclePictureHierarchy"/>
    <dgm:cxn modelId="{577CDE4B-CB87-4073-9CD8-903B96A93393}" type="presParOf" srcId="{F9CC22E4-EBFE-48E8-B089-5B732286FD0B}" destId="{2CB04BC8-1E31-4C8E-AC50-39AB6423DF98}" srcOrd="0" destOrd="0" presId="urn:microsoft.com/office/officeart/2009/layout/CirclePictureHierarchy"/>
    <dgm:cxn modelId="{F3A2BFC7-40E0-481B-8E74-745868E4A5B4}" type="presParOf" srcId="{2CB04BC8-1E31-4C8E-AC50-39AB6423DF98}" destId="{B3762E13-F31E-4575-9E99-CDDC87963A33}" srcOrd="0" destOrd="0" presId="urn:microsoft.com/office/officeart/2009/layout/CirclePictureHierarchy"/>
    <dgm:cxn modelId="{5C25FB4C-88D1-4EDC-B935-E63A1AB2382E}" type="presParOf" srcId="{2CB04BC8-1E31-4C8E-AC50-39AB6423DF98}" destId="{EA3607EF-5901-45CE-83C0-7DA47FFB3FDB}" srcOrd="1" destOrd="0" presId="urn:microsoft.com/office/officeart/2009/layout/CirclePictureHierarchy"/>
    <dgm:cxn modelId="{A5111C52-2E46-4DC5-9FC1-DF7EDC79D5FB}" type="presParOf" srcId="{F9CC22E4-EBFE-48E8-B089-5B732286FD0B}" destId="{9936D58C-6928-4C01-8D2F-095F905E90E6}" srcOrd="1" destOrd="0" presId="urn:microsoft.com/office/officeart/2009/layout/CirclePictureHierarchy"/>
    <dgm:cxn modelId="{381DF551-89BD-49AD-B692-466ECAAD5A39}" type="presParOf" srcId="{9936D58C-6928-4C01-8D2F-095F905E90E6}" destId="{93677B3C-522D-4BE4-ADF7-D08795FD580A}" srcOrd="0" destOrd="0" presId="urn:microsoft.com/office/officeart/2009/layout/CirclePictureHierarchy"/>
    <dgm:cxn modelId="{2EFC6415-2318-4CF3-B90C-126333B209DE}" type="presParOf" srcId="{9936D58C-6928-4C01-8D2F-095F905E90E6}" destId="{A752EB99-0E65-4A56-B8F0-D271B39C437B}" srcOrd="1" destOrd="0" presId="urn:microsoft.com/office/officeart/2009/layout/CirclePictureHierarchy"/>
    <dgm:cxn modelId="{2D383205-F9C8-47CE-91B0-24831C4B717F}" type="presParOf" srcId="{A752EB99-0E65-4A56-B8F0-D271B39C437B}" destId="{C94885F7-29B3-4A7D-BE8B-93FA17E16D46}" srcOrd="0" destOrd="0" presId="urn:microsoft.com/office/officeart/2009/layout/CirclePictureHierarchy"/>
    <dgm:cxn modelId="{1B63CBD6-6BE2-4984-B33F-8C4B2B15D197}" type="presParOf" srcId="{C94885F7-29B3-4A7D-BE8B-93FA17E16D46}" destId="{0DD41917-33E8-4B8B-9A49-9CFBA6972946}" srcOrd="0" destOrd="0" presId="urn:microsoft.com/office/officeart/2009/layout/CirclePictureHierarchy"/>
    <dgm:cxn modelId="{30EA3280-27B0-4815-91AB-20C2362F4351}" type="presParOf" srcId="{C94885F7-29B3-4A7D-BE8B-93FA17E16D46}" destId="{A5627F98-EA55-4C36-8BED-4BCD8E7DB39C}" srcOrd="1" destOrd="0" presId="urn:microsoft.com/office/officeart/2009/layout/CirclePictureHierarchy"/>
    <dgm:cxn modelId="{8A394089-1EF1-4C38-8319-6F219FD743DF}" type="presParOf" srcId="{A752EB99-0E65-4A56-B8F0-D271B39C437B}" destId="{2A4BB132-928B-469F-98E2-A4F46BBA4EBB}" srcOrd="1" destOrd="0" presId="urn:microsoft.com/office/officeart/2009/layout/CirclePictureHierarchy"/>
    <dgm:cxn modelId="{64CB1F8F-2778-4E86-961D-2C2C80FA3376}" type="presParOf" srcId="{2A4BB132-928B-469F-98E2-A4F46BBA4EBB}" destId="{BCC2E990-5E4D-4725-9FB5-449D75068C6A}" srcOrd="0" destOrd="0" presId="urn:microsoft.com/office/officeart/2009/layout/CirclePictureHierarchy"/>
    <dgm:cxn modelId="{9F891A9F-9E2A-4C0D-A6D7-CC5AC7F20639}" type="presParOf" srcId="{2A4BB132-928B-469F-98E2-A4F46BBA4EBB}" destId="{8DF80FD7-67CB-4F73-9454-0A5808DA6414}" srcOrd="1" destOrd="0" presId="urn:microsoft.com/office/officeart/2009/layout/CirclePictureHierarchy"/>
    <dgm:cxn modelId="{E2D5301F-B58E-4C23-8D4A-EBDB97BD7300}" type="presParOf" srcId="{8DF80FD7-67CB-4F73-9454-0A5808DA6414}" destId="{B802912B-EBA5-424E-8304-0E03488FADD2}" srcOrd="0" destOrd="0" presId="urn:microsoft.com/office/officeart/2009/layout/CirclePictureHierarchy"/>
    <dgm:cxn modelId="{33C1666E-B9EE-45AD-85CA-2B17DAB28F5B}" type="presParOf" srcId="{B802912B-EBA5-424E-8304-0E03488FADD2}" destId="{BBBF6873-8C8C-4E0F-8293-D692C2E62FCD}" srcOrd="0" destOrd="0" presId="urn:microsoft.com/office/officeart/2009/layout/CirclePictureHierarchy"/>
    <dgm:cxn modelId="{8A80C486-799F-4E91-ACB1-D8DD99A788D2}" type="presParOf" srcId="{B802912B-EBA5-424E-8304-0E03488FADD2}" destId="{85973679-8763-4E7E-BC7C-09701DF4FD0B}" srcOrd="1" destOrd="0" presId="urn:microsoft.com/office/officeart/2009/layout/CirclePictureHierarchy"/>
    <dgm:cxn modelId="{9B47EF0C-9ADB-4803-8A86-738C6DA36C78}" type="presParOf" srcId="{8DF80FD7-67CB-4F73-9454-0A5808DA6414}" destId="{D51656BA-E606-4374-AB26-5F30F7578A59}" srcOrd="1" destOrd="0" presId="urn:microsoft.com/office/officeart/2009/layout/CirclePictureHierarchy"/>
    <dgm:cxn modelId="{C9E7CE76-041A-44AF-AB92-EE9BEE41EDC0}" type="presParOf" srcId="{2A4BB132-928B-469F-98E2-A4F46BBA4EBB}" destId="{E19387BC-B8B9-41E9-B07E-BC0080C111C8}" srcOrd="2" destOrd="0" presId="urn:microsoft.com/office/officeart/2009/layout/CirclePictureHierarchy"/>
    <dgm:cxn modelId="{F267C806-16E3-40B5-9DA4-319A7FC8754C}" type="presParOf" srcId="{2A4BB132-928B-469F-98E2-A4F46BBA4EBB}" destId="{BC2E472E-3CD3-4A0C-A9AC-4E85FC753FFA}" srcOrd="3" destOrd="0" presId="urn:microsoft.com/office/officeart/2009/layout/CirclePictureHierarchy"/>
    <dgm:cxn modelId="{1707BEFA-2621-4FA3-A8BA-CC4C5C28A117}" type="presParOf" srcId="{BC2E472E-3CD3-4A0C-A9AC-4E85FC753FFA}" destId="{42E7BE17-3727-4054-AA54-62B1D5A8A98D}" srcOrd="0" destOrd="0" presId="urn:microsoft.com/office/officeart/2009/layout/CirclePictureHierarchy"/>
    <dgm:cxn modelId="{BEDA0FE8-6EF3-469D-A51E-29CB614B309E}" type="presParOf" srcId="{42E7BE17-3727-4054-AA54-62B1D5A8A98D}" destId="{D5047ABA-7E1D-4542-9999-66EF1EBAB43B}" srcOrd="0" destOrd="0" presId="urn:microsoft.com/office/officeart/2009/layout/CirclePictureHierarchy"/>
    <dgm:cxn modelId="{716B8F9D-D368-4C78-96C9-F216E730CC5C}" type="presParOf" srcId="{42E7BE17-3727-4054-AA54-62B1D5A8A98D}" destId="{62320580-EA88-4008-BF5D-FFD435526F0C}" srcOrd="1" destOrd="0" presId="urn:microsoft.com/office/officeart/2009/layout/CirclePictureHierarchy"/>
    <dgm:cxn modelId="{86C4BA12-3C4B-4344-9528-732AF9252732}" type="presParOf" srcId="{BC2E472E-3CD3-4A0C-A9AC-4E85FC753FFA}" destId="{D922F047-439D-4549-AEA0-E1F174F533EE}" srcOrd="1" destOrd="0" presId="urn:microsoft.com/office/officeart/2009/layout/CirclePictureHierarchy"/>
    <dgm:cxn modelId="{5611BA27-29F0-4C10-BF38-5DAB6358D2F9}" type="presParOf" srcId="{9936D58C-6928-4C01-8D2F-095F905E90E6}" destId="{EA0F6524-7A79-40F6-9451-9EDE2452AFA5}" srcOrd="2" destOrd="0" presId="urn:microsoft.com/office/officeart/2009/layout/CirclePictureHierarchy"/>
    <dgm:cxn modelId="{C3F93818-F745-4754-B7F0-9B9AD521A02A}" type="presParOf" srcId="{9936D58C-6928-4C01-8D2F-095F905E90E6}" destId="{025F9975-C862-4ABE-B46B-398F62E0FBD2}" srcOrd="3" destOrd="0" presId="urn:microsoft.com/office/officeart/2009/layout/CirclePictureHierarchy"/>
    <dgm:cxn modelId="{83D6299E-21C6-4106-8C9F-71DC5E3141CF}" type="presParOf" srcId="{025F9975-C862-4ABE-B46B-398F62E0FBD2}" destId="{7915BF8D-8628-4844-9F08-EE67561DE3F3}" srcOrd="0" destOrd="0" presId="urn:microsoft.com/office/officeart/2009/layout/CirclePictureHierarchy"/>
    <dgm:cxn modelId="{9FE6A000-AD97-4FC7-B19A-1642A0291AD7}" type="presParOf" srcId="{7915BF8D-8628-4844-9F08-EE67561DE3F3}" destId="{82C9CB07-677B-4A02-946E-1EF100F8A217}" srcOrd="0" destOrd="0" presId="urn:microsoft.com/office/officeart/2009/layout/CirclePictureHierarchy"/>
    <dgm:cxn modelId="{DA11B4A6-95EB-4B7F-B96A-DBC535860484}" type="presParOf" srcId="{7915BF8D-8628-4844-9F08-EE67561DE3F3}" destId="{E0C860C4-692F-4939-B785-8D86014FE4CB}" srcOrd="1" destOrd="0" presId="urn:microsoft.com/office/officeart/2009/layout/CirclePictureHierarchy"/>
    <dgm:cxn modelId="{5E274EAB-938B-49FA-B93A-6A40E8050D3C}" type="presParOf" srcId="{025F9975-C862-4ABE-B46B-398F62E0FBD2}" destId="{0194D4F8-BC01-4FCD-BEA5-CC88629CB4C3}" srcOrd="1" destOrd="0" presId="urn:microsoft.com/office/officeart/2009/layout/CirclePictureHierarchy"/>
    <dgm:cxn modelId="{1AC3B898-1A79-43A8-A1E7-5920A81005C5}" type="presParOf" srcId="{0194D4F8-BC01-4FCD-BEA5-CC88629CB4C3}" destId="{E939E147-60DB-4E65-B4DC-E86372E32F4D}" srcOrd="0" destOrd="0" presId="urn:microsoft.com/office/officeart/2009/layout/CirclePictureHierarchy"/>
    <dgm:cxn modelId="{1F5E79FA-DEDD-4F30-AE97-5423F1212BD4}" type="presParOf" srcId="{0194D4F8-BC01-4FCD-BEA5-CC88629CB4C3}" destId="{FA555F1C-A602-4E5D-8B75-4156B8757AE9}" srcOrd="1" destOrd="0" presId="urn:microsoft.com/office/officeart/2009/layout/CirclePictureHierarchy"/>
    <dgm:cxn modelId="{4F571728-691F-4536-9C28-08DC740CD0CF}" type="presParOf" srcId="{FA555F1C-A602-4E5D-8B75-4156B8757AE9}" destId="{4E82678E-B07B-49E7-8033-4686FF15E6B9}" srcOrd="0" destOrd="0" presId="urn:microsoft.com/office/officeart/2009/layout/CirclePictureHierarchy"/>
    <dgm:cxn modelId="{86163B56-A6C5-4E4A-BDC3-80A0C310D01E}" type="presParOf" srcId="{4E82678E-B07B-49E7-8033-4686FF15E6B9}" destId="{4E95A86E-1201-4D4A-AA96-757FD53FE2A3}" srcOrd="0" destOrd="0" presId="urn:microsoft.com/office/officeart/2009/layout/CirclePictureHierarchy"/>
    <dgm:cxn modelId="{8463899A-8770-40D3-BB3F-CD32D2B683B7}" type="presParOf" srcId="{4E82678E-B07B-49E7-8033-4686FF15E6B9}" destId="{A059CE4B-AA7A-42AB-AE05-0D16A406B7B0}" srcOrd="1" destOrd="0" presId="urn:microsoft.com/office/officeart/2009/layout/CirclePictureHierarchy"/>
    <dgm:cxn modelId="{DB8ADE08-BE8C-465B-A141-EF3EBF9F9E63}" type="presParOf" srcId="{FA555F1C-A602-4E5D-8B75-4156B8757AE9}" destId="{D47ED285-811E-4CAA-A6B2-33A715937634}" srcOrd="1" destOrd="0" presId="urn:microsoft.com/office/officeart/2009/layout/CirclePictureHierarchy"/>
    <dgm:cxn modelId="{618FBE58-179E-4C8A-AA9F-432734CBB388}" type="presParOf" srcId="{0194D4F8-BC01-4FCD-BEA5-CC88629CB4C3}" destId="{3BB48010-EF53-4A16-891A-98FC57BD744F}" srcOrd="2" destOrd="0" presId="urn:microsoft.com/office/officeart/2009/layout/CirclePictureHierarchy"/>
    <dgm:cxn modelId="{0727728C-3E86-42F0-BD50-4CFE9311EA6A}" type="presParOf" srcId="{0194D4F8-BC01-4FCD-BEA5-CC88629CB4C3}" destId="{124F42AC-B78C-400B-B4C6-69EB52550D87}" srcOrd="3" destOrd="0" presId="urn:microsoft.com/office/officeart/2009/layout/CirclePictureHierarchy"/>
    <dgm:cxn modelId="{AF0A3364-FE5A-4F78-9847-9F33614E573F}" type="presParOf" srcId="{124F42AC-B78C-400B-B4C6-69EB52550D87}" destId="{586FDA92-9B92-4664-96A0-5125005E7667}" srcOrd="0" destOrd="0" presId="urn:microsoft.com/office/officeart/2009/layout/CirclePictureHierarchy"/>
    <dgm:cxn modelId="{0EB926AA-39FD-47C9-940F-8FEE46A3CD53}" type="presParOf" srcId="{586FDA92-9B92-4664-96A0-5125005E7667}" destId="{97B8E174-F310-40A2-B4E4-171AC1ECCCE5}" srcOrd="0" destOrd="0" presId="urn:microsoft.com/office/officeart/2009/layout/CirclePictureHierarchy"/>
    <dgm:cxn modelId="{4C1FC5BC-08EB-4B0B-BAF9-27CAE3C0C3CB}" type="presParOf" srcId="{586FDA92-9B92-4664-96A0-5125005E7667}" destId="{31E5435F-00EA-460B-A5B5-CF789FDCDC5F}" srcOrd="1" destOrd="0" presId="urn:microsoft.com/office/officeart/2009/layout/CirclePictureHierarchy"/>
    <dgm:cxn modelId="{5683E273-2E72-423A-91AB-15268BFB2B79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dirty="0"/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endParaRPr lang="en-US" dirty="0"/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/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endParaRPr lang="en-US" dirty="0"/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endParaRPr lang="en-US" dirty="0"/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dirty="0"/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dirty="0"/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endParaRPr lang="en-US" dirty="0"/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endParaRPr lang="en-US" dirty="0"/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endParaRPr lang="en-US" dirty="0"/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endParaRPr lang="en-US" dirty="0"/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/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/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/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/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endParaRPr lang="en-US" dirty="0"/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endParaRPr lang="en-US" dirty="0"/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endParaRPr lang="en-US" dirty="0"/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endParaRPr lang="en-US" dirty="0"/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endParaRPr lang="en-US" dirty="0"/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endParaRPr lang="en-US" dirty="0"/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endParaRPr lang="en-US" dirty="0"/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endParaRPr lang="en-US" dirty="0"/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FA3A1D70-F155-4C0C-8FEB-595EED48AB1A}" type="presOf" srcId="{6B5E4D15-D953-4A48-BB06-BB2BB5F2B4C6}" destId="{960D0F08-AF1D-45DD-BBAB-0053AECD547D}" srcOrd="0" destOrd="0" presId="urn:microsoft.com/office/officeart/2009/layout/CirclePictureHierarchy"/>
    <dgm:cxn modelId="{49C7A2D2-6E4C-4D1E-982C-68963E1CF2E9}" type="presOf" srcId="{1C97292C-94FC-4847-8A78-004694AA64EF}" destId="{E19387BC-B8B9-41E9-B07E-BC0080C111C8}" srcOrd="0" destOrd="0" presId="urn:microsoft.com/office/officeart/2009/layout/CirclePictureHierarchy"/>
    <dgm:cxn modelId="{854B8F60-BE66-422A-A160-42E543B51B41}" type="presOf" srcId="{392FA23E-2AD5-4615-BFCD-5492DD5E5987}" destId="{E0C860C4-692F-4939-B785-8D86014FE4CB}" srcOrd="0" destOrd="0" presId="urn:microsoft.com/office/officeart/2009/layout/CirclePictureHierarchy"/>
    <dgm:cxn modelId="{82B1B4A4-C118-4EA5-B033-FF05136C1955}" type="presOf" srcId="{737A4A07-9DEC-44DC-9BEF-563A49B47A7D}" destId="{AE1478D7-472C-411D-9C13-C325E747501E}" srcOrd="0" destOrd="0" presId="urn:microsoft.com/office/officeart/2009/layout/CirclePictureHierarchy"/>
    <dgm:cxn modelId="{083069A1-C5E0-49E9-9E06-B0185655CEF9}" type="presOf" srcId="{496ECB16-BCF6-4C85-B373-D9919D38DEE9}" destId="{31E5435F-00EA-460B-A5B5-CF789FDCDC5F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90879109-A473-4AE0-9272-58A56F6CDB8E}" type="presOf" srcId="{A7E5D39B-61FF-4A02-B257-F569AFC87EB4}" destId="{73C9A4AF-FBC7-46B6-A376-B545AAA98359}" srcOrd="0" destOrd="0" presId="urn:microsoft.com/office/officeart/2009/layout/CirclePictureHierarchy"/>
    <dgm:cxn modelId="{654A049D-AD8F-4685-9B3C-01E4278507CE}" type="presOf" srcId="{851AF401-F4D9-4AE1-863E-D57828BAD3C0}" destId="{E939E147-60DB-4E65-B4DC-E86372E32F4D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8A01A765-6ADC-47E8-BA1E-E8DEE1B76CB8}" type="presOf" srcId="{4CACBD67-1E65-4E88-82EF-326EDD58B021}" destId="{795E1404-0D91-483C-8628-6FDCDF052835}" srcOrd="0" destOrd="0" presId="urn:microsoft.com/office/officeart/2009/layout/CirclePictureHierarchy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047D8D76-7F96-4925-BD22-AF483046064F}" type="presOf" srcId="{463C34F4-2D84-46E3-9D90-24AA49D5B285}" destId="{73387A1D-2043-4D16-BDB7-7FC213875391}" srcOrd="0" destOrd="0" presId="urn:microsoft.com/office/officeart/2009/layout/CirclePictureHierarchy"/>
    <dgm:cxn modelId="{11929A27-C7A7-4367-ABCE-A1D1C70E7CC1}" type="presOf" srcId="{C0C9BFD0-561B-461D-8281-0B68B59341B1}" destId="{74FF5EF3-0E90-435C-9CEF-4C0C7A5DF243}" srcOrd="0" destOrd="0" presId="urn:microsoft.com/office/officeart/2009/layout/CirclePictureHierarchy"/>
    <dgm:cxn modelId="{D34F5687-5610-4ED7-92E1-95525C942074}" type="presOf" srcId="{49006558-AA95-4135-80F3-02D4BD8C43B2}" destId="{EA3607EF-5901-45CE-83C0-7DA47FFB3FDB}" srcOrd="0" destOrd="0" presId="urn:microsoft.com/office/officeart/2009/layout/CirclePictureHierarchy"/>
    <dgm:cxn modelId="{F86E2C2B-13CE-496F-9232-6FAC433E3C74}" type="presOf" srcId="{DBF3B3E8-84A9-48E8-9701-19380853F600}" destId="{E93E3D9F-9201-4B90-90FB-66623D8819CD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8A2D8731-E198-47C3-8C9C-2A824729AE3B}" type="presOf" srcId="{C4541132-7BA0-4F10-A5BB-2E5D0FAC5F8B}" destId="{93677B3C-522D-4BE4-ADF7-D08795FD580A}" srcOrd="0" destOrd="0" presId="urn:microsoft.com/office/officeart/2009/layout/CirclePictureHierarchy"/>
    <dgm:cxn modelId="{CE65FA0B-BAB9-4328-B94D-08A539943A01}" type="presOf" srcId="{8E472CBA-D8E7-488C-8FB2-AA2C87BBD677}" destId="{68FB6A0F-F29B-4CA8-917A-E004201E4639}" srcOrd="0" destOrd="0" presId="urn:microsoft.com/office/officeart/2009/layout/CirclePictureHierarchy"/>
    <dgm:cxn modelId="{6C9F53F1-F541-4107-B93C-A3184DD95B9F}" type="presOf" srcId="{867BF6FE-F1D0-4689-8242-84591457DFCB}" destId="{4298BBB7-5BE4-40E1-8595-6322B0578239}" srcOrd="0" destOrd="0" presId="urn:microsoft.com/office/officeart/2009/layout/CirclePictureHierarchy"/>
    <dgm:cxn modelId="{A5AE5FDF-F882-4A6C-AD6A-CAB60BEC822F}" type="presOf" srcId="{2C695D00-E87D-4068-9E94-31FBF34447F7}" destId="{E75BC786-4A20-4434-922C-523FFD40779E}" srcOrd="0" destOrd="0" presId="urn:microsoft.com/office/officeart/2009/layout/CirclePictureHierarchy"/>
    <dgm:cxn modelId="{C54DAAE4-78C9-4F94-8228-B70B9B2F1172}" type="presOf" srcId="{4AC14343-209F-4429-B1AD-904990352D54}" destId="{A059CE4B-AA7A-42AB-AE05-0D16A406B7B0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CC0C042D-1CD7-439D-9820-F14FF3E6C1C8}" type="presOf" srcId="{5D62C8FA-DDC4-4DE5-8695-0422E957B8DD}" destId="{DD1B62F2-B731-4AB1-A966-F866B1897AD3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F251B314-5527-4F0E-83E7-9BFD6C9265FF}" type="presOf" srcId="{6A8C47DA-636E-408B-B7D6-12A2B7CF1595}" destId="{B48EF100-A3F0-4531-98FB-C7F41741DC09}" srcOrd="0" destOrd="0" presId="urn:microsoft.com/office/officeart/2009/layout/CirclePictureHierarchy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F40C29C6-A041-4A66-8874-14767516D924}" type="presOf" srcId="{750D7FFF-08AD-4F60-A51D-CF10EED5BC24}" destId="{C77B6389-9446-4D1A-902B-C5BD221193E0}" srcOrd="0" destOrd="0" presId="urn:microsoft.com/office/officeart/2009/layout/CirclePictureHierarchy"/>
    <dgm:cxn modelId="{2683AEB5-9244-4BEA-9C0F-9D1DE6BB24F1}" type="presOf" srcId="{CAFF2206-81E2-42A0-8E17-817F2C1E5321}" destId="{D70C2D25-0BD6-498E-B4F0-3F5CE3DBD13D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C2C164D7-CF29-43E2-9DCD-53A6AB80B6CB}" type="presOf" srcId="{32D25271-4E31-48E0-A418-EDD40524987E}" destId="{62320580-EA88-4008-BF5D-FFD435526F0C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F3751108-4BFF-408C-9B2E-AE4779264A23}" type="presOf" srcId="{03F5E5D2-5B22-4C63-8629-CF1C17A67FAE}" destId="{89B1E28D-2C35-4CF3-917B-EEA4B65D5E8D}" srcOrd="0" destOrd="0" presId="urn:microsoft.com/office/officeart/2009/layout/CirclePictureHierarchy"/>
    <dgm:cxn modelId="{05FC24AC-7627-4107-BF28-DAE8F3E5B804}" type="presOf" srcId="{B69F9883-5301-463B-8331-1E3CE05FAB49}" destId="{8D06B218-6DD6-49A6-A4AF-2FEE81DC5214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4C08B484-0EAB-401C-B608-4674C38B31B7}" type="presOf" srcId="{0B764F11-7D6A-47A3-BC5F-10C044EF0C9C}" destId="{BCC2E990-5E4D-4725-9FB5-449D75068C6A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7A776148-5BC9-403F-A121-4A03A97BBA8E}" type="presOf" srcId="{F7589CAC-E912-40EE-BF2E-7ADD9D510482}" destId="{85973679-8763-4E7E-BC7C-09701DF4FD0B}" srcOrd="0" destOrd="0" presId="urn:microsoft.com/office/officeart/2009/layout/CirclePictureHierarchy"/>
    <dgm:cxn modelId="{CFEEBEE5-7092-4E6F-AA99-E7A78928475B}" type="presOf" srcId="{D5B28134-BC47-4BFA-BFA2-98E1E72A54F1}" destId="{3BB48010-EF53-4A16-891A-98FC57BD744F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1DE4ED43-FA7D-4684-999B-E1D82B55DBF6}" type="presOf" srcId="{0E2B0E44-7FD9-45FC-8D0C-690F8FEABFE1}" destId="{D63A24ED-1604-41FA-9C24-6365EA752E3E}" srcOrd="0" destOrd="0" presId="urn:microsoft.com/office/officeart/2009/layout/CirclePictureHierarchy"/>
    <dgm:cxn modelId="{13166DE1-BFB2-4BA7-9D79-051E06E3EB87}" type="presOf" srcId="{C8E7CBCA-3E5F-4825-9C81-8FB831E0903D}" destId="{EB56EACB-0FC3-4A9B-87FC-6A374548C10B}" srcOrd="0" destOrd="0" presId="urn:microsoft.com/office/officeart/2009/layout/CirclePictureHierarchy"/>
    <dgm:cxn modelId="{285C5F0F-42D0-409D-B84E-81666A47F36E}" type="presOf" srcId="{D4697E40-31F0-47AE-8CA8-3C2356BC01C8}" destId="{215E4794-C47B-4B8D-8DB2-F7285D893B5F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8D67CC93-A61C-4666-BBF4-7EC8D061DC47}" type="presOf" srcId="{74169B70-5C80-4696-959D-0257CFC41D53}" destId="{FF99AEF1-DD67-4001-98BC-D55C76D8485C}" srcOrd="0" destOrd="0" presId="urn:microsoft.com/office/officeart/2009/layout/CirclePictureHierarchy"/>
    <dgm:cxn modelId="{B00F78D5-94AC-4E08-8A56-432771362399}" type="presOf" srcId="{8449F901-E5CC-48EA-B570-A43E0F51DA2C}" destId="{1F072A7E-9D57-414E-B460-003393F19B05}" srcOrd="0" destOrd="0" presId="urn:microsoft.com/office/officeart/2009/layout/CirclePictureHierarchy"/>
    <dgm:cxn modelId="{EFE24733-27B1-4011-9205-DB556E4C5B2F}" type="presOf" srcId="{59DEB7D1-C787-4478-B6B5-CE379A8C46F1}" destId="{EA0F6524-7A79-40F6-9451-9EDE2452AFA5}" srcOrd="0" destOrd="0" presId="urn:microsoft.com/office/officeart/2009/layout/CirclePictureHierarchy"/>
    <dgm:cxn modelId="{4C3A0A24-F1D8-44F1-83CD-0A2F0731D1B2}" type="presOf" srcId="{2959981F-83BB-48AB-8278-D6370941F37A}" destId="{2599F189-860B-4EAF-8872-5E39F16F3145}" srcOrd="0" destOrd="0" presId="urn:microsoft.com/office/officeart/2009/layout/CirclePictureHierarchy"/>
    <dgm:cxn modelId="{3722FDC4-D5B7-4CB8-9C49-D0F640CA3207}" type="presOf" srcId="{C8CD8B49-8EB9-43B0-B9AA-1CD13510A67F}" destId="{CACB97F0-DC67-49BC-81EC-9B8F7D223B1D}" srcOrd="0" destOrd="0" presId="urn:microsoft.com/office/officeart/2009/layout/CirclePictureHierarchy"/>
    <dgm:cxn modelId="{80CDB830-1F09-41E7-A536-9740A5009714}" type="presOf" srcId="{B90CB3B0-8AE3-4A6B-85F8-D101A845D883}" destId="{4E858FEC-8EAD-4F57-9EA8-B87E6867E323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C5FE42A6-415C-44C2-8C53-E1DEA1C29D30}" type="presOf" srcId="{9AFAFD22-EAF9-4D29-B6C1-9997356F4608}" destId="{61E5EB99-1EE1-470E-AD8A-C9DF2B998905}" srcOrd="0" destOrd="0" presId="urn:microsoft.com/office/officeart/2009/layout/CirclePictureHierarchy"/>
    <dgm:cxn modelId="{CF5D25C1-8929-4A0A-9768-3379B2EC2FAC}" type="presOf" srcId="{9921BB23-1428-447B-929E-D89A4B176D28}" destId="{FC7ED1C6-2004-44BE-AF46-5B8FA387ECD5}" srcOrd="0" destOrd="0" presId="urn:microsoft.com/office/officeart/2009/layout/CirclePictureHierarchy"/>
    <dgm:cxn modelId="{9C714230-929D-4A5D-BF20-B4362C25DC2E}" type="presOf" srcId="{F23F9330-D5E2-43EC-9920-36CFFB0A03DD}" destId="{96536A3E-1AB9-4720-AD92-7CC31F78A117}" srcOrd="0" destOrd="0" presId="urn:microsoft.com/office/officeart/2009/layout/CirclePictureHierarchy"/>
    <dgm:cxn modelId="{6FE44A2C-DF66-4C1A-8390-EEA2C7FC7A03}" type="presOf" srcId="{73B72235-5F59-496D-AEC9-DCFA4DF10A25}" destId="{D51447AD-B293-4007-9FA0-93843EE6AE03}" srcOrd="0" destOrd="0" presId="urn:microsoft.com/office/officeart/2009/layout/CirclePictureHierarchy"/>
    <dgm:cxn modelId="{4B505545-EBAC-4523-BD07-C39092BA3160}" type="presOf" srcId="{8BE7B786-B08E-4CC6-B37B-1E5AA5E099E1}" destId="{FDE145C8-5501-4C05-8AEE-1573D9595960}" srcOrd="0" destOrd="0" presId="urn:microsoft.com/office/officeart/2009/layout/CirclePictureHierarchy"/>
    <dgm:cxn modelId="{E13A56D1-85C3-4073-8B81-7D147F492397}" type="presOf" srcId="{7AB91756-40B8-4925-A6AC-0E18F8964D2F}" destId="{B92AFA27-AE1A-49FB-8CC8-EA5E758C72F3}" srcOrd="0" destOrd="0" presId="urn:microsoft.com/office/officeart/2009/layout/CirclePictureHierarchy"/>
    <dgm:cxn modelId="{488149C4-B086-4FC1-BB8B-6FCBF127540D}" type="presOf" srcId="{76DF43B2-B004-4831-9092-13471F55DCA1}" destId="{EFCA1EF4-ADB6-4B5D-BEB8-96C637070E26}" srcOrd="0" destOrd="0" presId="urn:microsoft.com/office/officeart/2009/layout/CirclePictureHierarchy"/>
    <dgm:cxn modelId="{B218072B-7E0B-479A-B670-24531F2814DF}" type="presOf" srcId="{A9212B1A-CD1F-40B2-8E98-9DE7210C47AD}" destId="{52B86D9B-A63D-4E92-91E0-877F8E05BAD4}" srcOrd="0" destOrd="0" presId="urn:microsoft.com/office/officeart/2009/layout/CirclePictureHierarchy"/>
    <dgm:cxn modelId="{F9DC2525-E8D2-40C1-8079-BA7C2EF73049}" type="presOf" srcId="{A2996F97-87A2-4569-8A73-2BC4B731FC98}" destId="{904C5BE6-ECE8-46E6-8A00-71B0D33AE917}" srcOrd="0" destOrd="0" presId="urn:microsoft.com/office/officeart/2009/layout/CirclePictureHierarchy"/>
    <dgm:cxn modelId="{71709A4C-0726-478B-B32B-BFB1AF65B9AA}" type="presOf" srcId="{141ED762-5A88-4E3A-825D-56AED473737B}" destId="{23CAEF7E-E36C-4294-AB96-3B66238648C9}" srcOrd="0" destOrd="0" presId="urn:microsoft.com/office/officeart/2009/layout/CirclePictureHierarchy"/>
    <dgm:cxn modelId="{771B2660-F532-4A89-8631-5E568F721417}" type="presOf" srcId="{D6B41CFE-7513-4C6F-A67B-86A9739B6350}" destId="{F4536506-CF41-4E20-9635-0137E868B3D3}" srcOrd="0" destOrd="0" presId="urn:microsoft.com/office/officeart/2009/layout/CirclePictureHierarchy"/>
    <dgm:cxn modelId="{30973500-4B3E-44E1-A661-428FFDE1A4B5}" type="presOf" srcId="{9EECF1B1-9976-444E-917D-857D6E5FB923}" destId="{08156753-40FB-4344-BBF0-EC4B99CA4364}" srcOrd="0" destOrd="0" presId="urn:microsoft.com/office/officeart/2009/layout/CirclePictureHierarchy"/>
    <dgm:cxn modelId="{3CEDBE05-EB39-4753-8A15-AF7D2E5BD32B}" type="presOf" srcId="{5C699394-9F4E-4806-978D-7C01657F1A54}" destId="{D506F375-1991-428C-ACC6-6C520765ACBA}" srcOrd="0" destOrd="0" presId="urn:microsoft.com/office/officeart/2009/layout/CirclePictureHierarchy"/>
    <dgm:cxn modelId="{E13CEDFF-5E88-4B8A-BF4E-595733CC79C7}" type="presOf" srcId="{BC1BC9DF-D1FD-4F20-BE39-2BCE848185E6}" destId="{1C6C0608-21BE-421F-AE5F-C5BD7EE4E7A9}" srcOrd="0" destOrd="0" presId="urn:microsoft.com/office/officeart/2009/layout/CirclePictureHierarchy"/>
    <dgm:cxn modelId="{58CE9432-F39E-49AA-9942-27A2A441E7A7}" type="presOf" srcId="{882EC84F-58FC-44BB-9920-E7553DB28E17}" destId="{91870818-8EDB-47FB-A2FF-91ED7ED64B77}" srcOrd="0" destOrd="0" presId="urn:microsoft.com/office/officeart/2009/layout/CirclePictureHierarchy"/>
    <dgm:cxn modelId="{145C7F07-24E9-428A-ADFE-7C83BD631627}" type="presOf" srcId="{F031D871-A28F-4761-966A-A246F6879653}" destId="{6314B4DE-8F62-498A-BE7B-6B08C3663C7A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BF41778B-A8C7-48E5-B68C-7E229C6BC4E2}" type="presOf" srcId="{FE69829B-0DAE-40D6-9F2C-D842A7030A6D}" destId="{706C4909-CC5D-408E-876E-0F32AF2A8957}" srcOrd="0" destOrd="0" presId="urn:microsoft.com/office/officeart/2009/layout/CirclePictureHierarchy"/>
    <dgm:cxn modelId="{0BDC9D09-A436-48E9-A0C2-6C356FE70395}" type="presOf" srcId="{A57BEF13-2494-4482-B664-2C888A71E794}" destId="{BA17A1A6-5E66-4DBD-B51F-8CC7E13D593B}" srcOrd="0" destOrd="0" presId="urn:microsoft.com/office/officeart/2009/layout/CirclePictureHierarchy"/>
    <dgm:cxn modelId="{7372E61D-425D-4FDC-84A4-394D85A79EA5}" type="presOf" srcId="{63029987-6ED3-4DD1-88A2-918E17952C6D}" destId="{0D6D41EF-69CD-4AA1-8EF8-C22C03F0DF99}" srcOrd="0" destOrd="0" presId="urn:microsoft.com/office/officeart/2009/layout/CirclePictureHierarchy"/>
    <dgm:cxn modelId="{36FB6045-45D5-4DFA-B315-45119F9A418B}" type="presOf" srcId="{0C2EAD6D-749E-427B-AAD7-1C7688F2F337}" destId="{8D5B6F23-42C4-4156-A7ED-1C078C96DA89}" srcOrd="0" destOrd="0" presId="urn:microsoft.com/office/officeart/2009/layout/CirclePictureHierarchy"/>
    <dgm:cxn modelId="{EDBD9DB3-9CB8-4415-B7A2-57221DFAF15D}" type="presOf" srcId="{87875F6A-CF70-4274-8FCD-E271B15A1DB6}" destId="{A5627F98-EA55-4C36-8BED-4BCD8E7DB39C}" srcOrd="0" destOrd="0" presId="urn:microsoft.com/office/officeart/2009/layout/CirclePictureHierarchy"/>
    <dgm:cxn modelId="{BF5C0273-2124-4773-8897-BBAD8647DF35}" type="presOf" srcId="{D413ED19-C2CA-4DA6-B9A0-7A35C560CE03}" destId="{32EC395F-3458-41D6-AFE0-E1928A542F64}" srcOrd="0" destOrd="0" presId="urn:microsoft.com/office/officeart/2009/layout/CirclePictureHierarchy"/>
    <dgm:cxn modelId="{30980CD7-FDFA-4E14-BF30-4D1CA7EE43B4}" type="presOf" srcId="{93EED3C6-6F03-473F-9E37-1799E5C94F5F}" destId="{CCAD29B0-E769-4709-817B-471075EAB078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0A6AC80A-19D9-40E4-9394-0C654BA4ACE7}" type="presOf" srcId="{9F155B8A-DCD6-41FD-970D-B62B2FD3CA91}" destId="{1AFA1DFA-94C0-4AC4-B5CA-8EBD0CD8536C}" srcOrd="0" destOrd="0" presId="urn:microsoft.com/office/officeart/2009/layout/CirclePictureHierarchy"/>
    <dgm:cxn modelId="{2C9212E6-6F44-44B1-8340-159848087C58}" type="presOf" srcId="{D105956A-295B-4573-A5D9-B970129CB658}" destId="{92AC4F8F-A9C6-4B53-9629-84BBB18912E3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AADA5FA3-BCBA-4735-9749-6EAF2321AC08}" type="presOf" srcId="{6A4FB061-3E55-46A8-810C-3DE2C7CFDE7B}" destId="{06E37C29-732C-4476-A455-E65282F15B9C}" srcOrd="0" destOrd="0" presId="urn:microsoft.com/office/officeart/2009/layout/CirclePictureHierarchy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6118040A-EFDC-4A89-8D54-ADD6013D0F2C}" type="presParOf" srcId="{BA17A1A6-5E66-4DBD-B51F-8CC7E13D593B}" destId="{9C68B7A4-3331-4DC6-A1CE-2E3C911256D6}" srcOrd="0" destOrd="0" presId="urn:microsoft.com/office/officeart/2009/layout/CirclePictureHierarchy"/>
    <dgm:cxn modelId="{F81A7D33-0F35-458C-9F70-19AF139A4924}" type="presParOf" srcId="{9C68B7A4-3331-4DC6-A1CE-2E3C911256D6}" destId="{7CBD3563-8D6B-4B29-BD4E-192D1E23CD90}" srcOrd="0" destOrd="0" presId="urn:microsoft.com/office/officeart/2009/layout/CirclePictureHierarchy"/>
    <dgm:cxn modelId="{E4B91C65-D868-4A17-BE4B-BEE292A3D127}" type="presParOf" srcId="{7CBD3563-8D6B-4B29-BD4E-192D1E23CD90}" destId="{E6ADE76F-7D37-400F-BCB9-E8653D90BEF2}" srcOrd="0" destOrd="0" presId="urn:microsoft.com/office/officeart/2009/layout/CirclePictureHierarchy"/>
    <dgm:cxn modelId="{B2FD7B04-2593-43FC-B3FE-65C3F961DF08}" type="presParOf" srcId="{7CBD3563-8D6B-4B29-BD4E-192D1E23CD90}" destId="{0D6D41EF-69CD-4AA1-8EF8-C22C03F0DF99}" srcOrd="1" destOrd="0" presId="urn:microsoft.com/office/officeart/2009/layout/CirclePictureHierarchy"/>
    <dgm:cxn modelId="{5F14438C-E06F-4AA3-8D07-C56F9E2EA909}" type="presParOf" srcId="{9C68B7A4-3331-4DC6-A1CE-2E3C911256D6}" destId="{271F5309-DC72-4C3E-B553-1C9D73CE639E}" srcOrd="1" destOrd="0" presId="urn:microsoft.com/office/officeart/2009/layout/CirclePictureHierarchy"/>
    <dgm:cxn modelId="{126D8C9D-DD97-4325-8DD6-058B2221A980}" type="presParOf" srcId="{271F5309-DC72-4C3E-B553-1C9D73CE639E}" destId="{C77B6389-9446-4D1A-902B-C5BD221193E0}" srcOrd="0" destOrd="0" presId="urn:microsoft.com/office/officeart/2009/layout/CirclePictureHierarchy"/>
    <dgm:cxn modelId="{B3BEC1D6-15D3-4BEE-BA41-0B2F8EE8C1D4}" type="presParOf" srcId="{271F5309-DC72-4C3E-B553-1C9D73CE639E}" destId="{B2597B1E-3522-4A83-9C56-62AA710850DE}" srcOrd="1" destOrd="0" presId="urn:microsoft.com/office/officeart/2009/layout/CirclePictureHierarchy"/>
    <dgm:cxn modelId="{EB4845D0-50AB-4704-B436-26C31557CF7A}" type="presParOf" srcId="{B2597B1E-3522-4A83-9C56-62AA710850DE}" destId="{D578F300-CD33-4466-AB2E-CB4A6F243A69}" srcOrd="0" destOrd="0" presId="urn:microsoft.com/office/officeart/2009/layout/CirclePictureHierarchy"/>
    <dgm:cxn modelId="{7443A587-FFB5-4B8F-87E7-46362C6883F3}" type="presParOf" srcId="{D578F300-CD33-4466-AB2E-CB4A6F243A69}" destId="{E60F85D2-27E5-4566-8DC5-39468B1C55A2}" srcOrd="0" destOrd="0" presId="urn:microsoft.com/office/officeart/2009/layout/CirclePictureHierarchy"/>
    <dgm:cxn modelId="{FCD3ECC2-D23A-49D1-BD8B-9F59F1FB3D4B}" type="presParOf" srcId="{D578F300-CD33-4466-AB2E-CB4A6F243A69}" destId="{904C5BE6-ECE8-46E6-8A00-71B0D33AE917}" srcOrd="1" destOrd="0" presId="urn:microsoft.com/office/officeart/2009/layout/CirclePictureHierarchy"/>
    <dgm:cxn modelId="{11B28142-6AF1-4E96-9A13-C999113371DD}" type="presParOf" srcId="{B2597B1E-3522-4A83-9C56-62AA710850DE}" destId="{E618957B-9060-43B5-8C32-3CB653D1A9F0}" srcOrd="1" destOrd="0" presId="urn:microsoft.com/office/officeart/2009/layout/CirclePictureHierarchy"/>
    <dgm:cxn modelId="{7315FE04-0A6A-4CC0-8E9D-6E474D2ECACF}" type="presParOf" srcId="{E618957B-9060-43B5-8C32-3CB653D1A9F0}" destId="{92AC4F8F-A9C6-4B53-9629-84BBB18912E3}" srcOrd="0" destOrd="0" presId="urn:microsoft.com/office/officeart/2009/layout/CirclePictureHierarchy"/>
    <dgm:cxn modelId="{C2026A74-1359-4FC4-A094-68916AB394CB}" type="presParOf" srcId="{E618957B-9060-43B5-8C32-3CB653D1A9F0}" destId="{1CA5B84F-229E-4542-87E4-14FFBC41BDF3}" srcOrd="1" destOrd="0" presId="urn:microsoft.com/office/officeart/2009/layout/CirclePictureHierarchy"/>
    <dgm:cxn modelId="{C7C73072-A3D6-4173-896C-32F54D740A03}" type="presParOf" srcId="{1CA5B84F-229E-4542-87E4-14FFBC41BDF3}" destId="{6B9CC2D6-2642-4C1E-9E60-28108314918F}" srcOrd="0" destOrd="0" presId="urn:microsoft.com/office/officeart/2009/layout/CirclePictureHierarchy"/>
    <dgm:cxn modelId="{15632CC4-ECAD-49B2-B1F0-D4C8AB6DCE95}" type="presParOf" srcId="{6B9CC2D6-2642-4C1E-9E60-28108314918F}" destId="{5332C88E-F192-4062-ABB8-56CBFF31A912}" srcOrd="0" destOrd="0" presId="urn:microsoft.com/office/officeart/2009/layout/CirclePictureHierarchy"/>
    <dgm:cxn modelId="{0464CEBC-A117-4EED-8013-E1ED7D988CC7}" type="presParOf" srcId="{6B9CC2D6-2642-4C1E-9E60-28108314918F}" destId="{FF99AEF1-DD67-4001-98BC-D55C76D8485C}" srcOrd="1" destOrd="0" presId="urn:microsoft.com/office/officeart/2009/layout/CirclePictureHierarchy"/>
    <dgm:cxn modelId="{F8BB8206-D654-4F1E-B064-08831A290583}" type="presParOf" srcId="{1CA5B84F-229E-4542-87E4-14FFBC41BDF3}" destId="{BCE8FC1A-89FA-4615-A047-75ED2121B53B}" srcOrd="1" destOrd="0" presId="urn:microsoft.com/office/officeart/2009/layout/CirclePictureHierarchy"/>
    <dgm:cxn modelId="{32D7714F-FFDF-438C-B843-5FBA52C4DB62}" type="presParOf" srcId="{BCE8FC1A-89FA-4615-A047-75ED2121B53B}" destId="{23CAEF7E-E36C-4294-AB96-3B66238648C9}" srcOrd="0" destOrd="0" presId="urn:microsoft.com/office/officeart/2009/layout/CirclePictureHierarchy"/>
    <dgm:cxn modelId="{445EFEF1-74F3-471A-95B0-652E6866C065}" type="presParOf" srcId="{BCE8FC1A-89FA-4615-A047-75ED2121B53B}" destId="{F843AD34-263A-490D-9AB7-BB793655D4EC}" srcOrd="1" destOrd="0" presId="urn:microsoft.com/office/officeart/2009/layout/CirclePictureHierarchy"/>
    <dgm:cxn modelId="{8D1B3F1B-959E-4E2E-A38D-730F2455CA19}" type="presParOf" srcId="{F843AD34-263A-490D-9AB7-BB793655D4EC}" destId="{0197A140-3399-4184-9B61-D81E338623E0}" srcOrd="0" destOrd="0" presId="urn:microsoft.com/office/officeart/2009/layout/CirclePictureHierarchy"/>
    <dgm:cxn modelId="{255D6AC3-5745-44EB-8148-AE21ABF81315}" type="presParOf" srcId="{0197A140-3399-4184-9B61-D81E338623E0}" destId="{93402908-78EC-4361-A43E-0542F0578505}" srcOrd="0" destOrd="0" presId="urn:microsoft.com/office/officeart/2009/layout/CirclePictureHierarchy"/>
    <dgm:cxn modelId="{33CBB18C-A25E-4A0D-9DBB-8D5466A951B4}" type="presParOf" srcId="{0197A140-3399-4184-9B61-D81E338623E0}" destId="{FC7ED1C6-2004-44BE-AF46-5B8FA387ECD5}" srcOrd="1" destOrd="0" presId="urn:microsoft.com/office/officeart/2009/layout/CirclePictureHierarchy"/>
    <dgm:cxn modelId="{918BB662-9FE3-42DD-A91D-6C8E7FD006F2}" type="presParOf" srcId="{F843AD34-263A-490D-9AB7-BB793655D4EC}" destId="{DF2EA749-5A41-4CEE-8D31-588B98BA5023}" srcOrd="1" destOrd="0" presId="urn:microsoft.com/office/officeart/2009/layout/CirclePictureHierarchy"/>
    <dgm:cxn modelId="{0244AD03-452B-43DB-AB2C-E43DC30AB28A}" type="presParOf" srcId="{DF2EA749-5A41-4CEE-8D31-588B98BA5023}" destId="{6314B4DE-8F62-498A-BE7B-6B08C3663C7A}" srcOrd="0" destOrd="0" presId="urn:microsoft.com/office/officeart/2009/layout/CirclePictureHierarchy"/>
    <dgm:cxn modelId="{6F994F5D-17EB-42A4-95C3-0AC06DF16A64}" type="presParOf" srcId="{DF2EA749-5A41-4CEE-8D31-588B98BA5023}" destId="{0BF9C6F9-2841-4698-A2AC-1C76DE79247A}" srcOrd="1" destOrd="0" presId="urn:microsoft.com/office/officeart/2009/layout/CirclePictureHierarchy"/>
    <dgm:cxn modelId="{C4951350-1608-448C-BC5F-D9CE8664B6A0}" type="presParOf" srcId="{0BF9C6F9-2841-4698-A2AC-1C76DE79247A}" destId="{3E5AF8EE-391A-4D31-9A54-EC0C4FDD8508}" srcOrd="0" destOrd="0" presId="urn:microsoft.com/office/officeart/2009/layout/CirclePictureHierarchy"/>
    <dgm:cxn modelId="{E54C9995-AD41-4055-9B5F-4AA5973ED818}" type="presParOf" srcId="{3E5AF8EE-391A-4D31-9A54-EC0C4FDD8508}" destId="{C278DCD6-9CF8-43A9-A4EF-823F615DDD82}" srcOrd="0" destOrd="0" presId="urn:microsoft.com/office/officeart/2009/layout/CirclePictureHierarchy"/>
    <dgm:cxn modelId="{BC486527-761F-41B3-854E-546CB34FDE47}" type="presParOf" srcId="{3E5AF8EE-391A-4D31-9A54-EC0C4FDD8508}" destId="{795E1404-0D91-483C-8628-6FDCDF052835}" srcOrd="1" destOrd="0" presId="urn:microsoft.com/office/officeart/2009/layout/CirclePictureHierarchy"/>
    <dgm:cxn modelId="{3C60D259-BAA9-4D6F-9EF3-1F663FA074C0}" type="presParOf" srcId="{0BF9C6F9-2841-4698-A2AC-1C76DE79247A}" destId="{0C32BDAD-A299-4FF2-B74C-837B56E38EC7}" srcOrd="1" destOrd="0" presId="urn:microsoft.com/office/officeart/2009/layout/CirclePictureHierarchy"/>
    <dgm:cxn modelId="{A152DD78-C0E0-4903-AE31-A927DBC66947}" type="presParOf" srcId="{DF2EA749-5A41-4CEE-8D31-588B98BA5023}" destId="{61E5EB99-1EE1-470E-AD8A-C9DF2B998905}" srcOrd="2" destOrd="0" presId="urn:microsoft.com/office/officeart/2009/layout/CirclePictureHierarchy"/>
    <dgm:cxn modelId="{06EBD93D-6D98-4F51-AD7E-781F78C92300}" type="presParOf" srcId="{DF2EA749-5A41-4CEE-8D31-588B98BA5023}" destId="{4410C934-2FCB-48C3-8493-9306946809C7}" srcOrd="3" destOrd="0" presId="urn:microsoft.com/office/officeart/2009/layout/CirclePictureHierarchy"/>
    <dgm:cxn modelId="{867C5C92-F71A-48EC-B134-6B7F8F5DBC75}" type="presParOf" srcId="{4410C934-2FCB-48C3-8493-9306946809C7}" destId="{72DEB8C5-6339-412A-8624-8EEFE90540D1}" srcOrd="0" destOrd="0" presId="urn:microsoft.com/office/officeart/2009/layout/CirclePictureHierarchy"/>
    <dgm:cxn modelId="{FE43EB88-DF9A-4161-892D-E60405D480BC}" type="presParOf" srcId="{72DEB8C5-6339-412A-8624-8EEFE90540D1}" destId="{498025BF-6ABF-46AE-A9D3-94F843BAB040}" srcOrd="0" destOrd="0" presId="urn:microsoft.com/office/officeart/2009/layout/CirclePictureHierarchy"/>
    <dgm:cxn modelId="{8DDA6C4A-2C6C-4CA5-821A-2B459F7D8E6F}" type="presParOf" srcId="{72DEB8C5-6339-412A-8624-8EEFE90540D1}" destId="{89B1E28D-2C35-4CF3-917B-EEA4B65D5E8D}" srcOrd="1" destOrd="0" presId="urn:microsoft.com/office/officeart/2009/layout/CirclePictureHierarchy"/>
    <dgm:cxn modelId="{F0CBF8FB-3730-40E4-8AD1-7CAA5BE1079B}" type="presParOf" srcId="{4410C934-2FCB-48C3-8493-9306946809C7}" destId="{0B4E0ABC-78BD-409B-AAC8-7AD7A78449F7}" srcOrd="1" destOrd="0" presId="urn:microsoft.com/office/officeart/2009/layout/CirclePictureHierarchy"/>
    <dgm:cxn modelId="{9BBA1F0E-5053-4130-81E1-D95311BB8640}" type="presParOf" srcId="{BCE8FC1A-89FA-4615-A047-75ED2121B53B}" destId="{4E858FEC-8EAD-4F57-9EA8-B87E6867E323}" srcOrd="2" destOrd="0" presId="urn:microsoft.com/office/officeart/2009/layout/CirclePictureHierarchy"/>
    <dgm:cxn modelId="{3106EFD3-EF80-4E1F-A68D-2A1DC203502E}" type="presParOf" srcId="{BCE8FC1A-89FA-4615-A047-75ED2121B53B}" destId="{F355E8F0-E937-44A5-BED0-FD3020D23E04}" srcOrd="3" destOrd="0" presId="urn:microsoft.com/office/officeart/2009/layout/CirclePictureHierarchy"/>
    <dgm:cxn modelId="{63781FD2-D0D3-4DD2-A0FD-5A6A7DB06C14}" type="presParOf" srcId="{F355E8F0-E937-44A5-BED0-FD3020D23E04}" destId="{D47F8278-7044-4DBE-8C84-D473F4F2F6E0}" srcOrd="0" destOrd="0" presId="urn:microsoft.com/office/officeart/2009/layout/CirclePictureHierarchy"/>
    <dgm:cxn modelId="{0354F02E-48CA-4C42-8584-2D1C987225AB}" type="presParOf" srcId="{D47F8278-7044-4DBE-8C84-D473F4F2F6E0}" destId="{9F85A434-9F8A-4CA3-BFC8-818212460F17}" srcOrd="0" destOrd="0" presId="urn:microsoft.com/office/officeart/2009/layout/CirclePictureHierarchy"/>
    <dgm:cxn modelId="{80B28DA7-40B8-4908-90FA-19C4CD9AD621}" type="presParOf" srcId="{D47F8278-7044-4DBE-8C84-D473F4F2F6E0}" destId="{D51447AD-B293-4007-9FA0-93843EE6AE03}" srcOrd="1" destOrd="0" presId="urn:microsoft.com/office/officeart/2009/layout/CirclePictureHierarchy"/>
    <dgm:cxn modelId="{322F1215-5D02-4F8D-AA5C-413EA603884B}" type="presParOf" srcId="{F355E8F0-E937-44A5-BED0-FD3020D23E04}" destId="{5388D736-493F-4EED-B9A5-B3959140B906}" srcOrd="1" destOrd="0" presId="urn:microsoft.com/office/officeart/2009/layout/CirclePictureHierarchy"/>
    <dgm:cxn modelId="{77089559-28A3-43F0-A8D1-570D6662201C}" type="presParOf" srcId="{5388D736-493F-4EED-B9A5-B3959140B906}" destId="{FDE145C8-5501-4C05-8AEE-1573D9595960}" srcOrd="0" destOrd="0" presId="urn:microsoft.com/office/officeart/2009/layout/CirclePictureHierarchy"/>
    <dgm:cxn modelId="{D905BC38-2692-405B-A1F8-3C3EF1C80701}" type="presParOf" srcId="{5388D736-493F-4EED-B9A5-B3959140B906}" destId="{DB4C3C7E-C61A-4A51-89EA-D562926A61F1}" srcOrd="1" destOrd="0" presId="urn:microsoft.com/office/officeart/2009/layout/CirclePictureHierarchy"/>
    <dgm:cxn modelId="{FEC83AA5-1082-418A-81FF-BF239E55FF5B}" type="presParOf" srcId="{DB4C3C7E-C61A-4A51-89EA-D562926A61F1}" destId="{4FD2E1BF-0218-43D0-A735-54622A40442E}" srcOrd="0" destOrd="0" presId="urn:microsoft.com/office/officeart/2009/layout/CirclePictureHierarchy"/>
    <dgm:cxn modelId="{ED8A02B3-E150-40F0-8552-92EA246A8917}" type="presParOf" srcId="{4FD2E1BF-0218-43D0-A735-54622A40442E}" destId="{DC04849A-CB7B-47DE-8FE9-21839BD0FB0F}" srcOrd="0" destOrd="0" presId="urn:microsoft.com/office/officeart/2009/layout/CirclePictureHierarchy"/>
    <dgm:cxn modelId="{1626170E-9A6F-4B49-9D24-EE1EBCDE7913}" type="presParOf" srcId="{4FD2E1BF-0218-43D0-A735-54622A40442E}" destId="{706C4909-CC5D-408E-876E-0F32AF2A8957}" srcOrd="1" destOrd="0" presId="urn:microsoft.com/office/officeart/2009/layout/CirclePictureHierarchy"/>
    <dgm:cxn modelId="{74A935D4-46B1-453D-853C-166CCD6BED88}" type="presParOf" srcId="{DB4C3C7E-C61A-4A51-89EA-D562926A61F1}" destId="{4FF2FF55-6F16-4425-8B58-78627DFD9C80}" srcOrd="1" destOrd="0" presId="urn:microsoft.com/office/officeart/2009/layout/CirclePictureHierarchy"/>
    <dgm:cxn modelId="{527FDCF7-05C5-4F77-A46F-F3EB68810B99}" type="presParOf" srcId="{5388D736-493F-4EED-B9A5-B3959140B906}" destId="{1AFA1DFA-94C0-4AC4-B5CA-8EBD0CD8536C}" srcOrd="2" destOrd="0" presId="urn:microsoft.com/office/officeart/2009/layout/CirclePictureHierarchy"/>
    <dgm:cxn modelId="{5F0007E2-3359-413E-83D8-AD2D6B74E852}" type="presParOf" srcId="{5388D736-493F-4EED-B9A5-B3959140B906}" destId="{5A4CE3EC-6D0E-4D89-88D8-BF79C15B55B2}" srcOrd="3" destOrd="0" presId="urn:microsoft.com/office/officeart/2009/layout/CirclePictureHierarchy"/>
    <dgm:cxn modelId="{19AACE37-504C-4B4A-8467-9C3E8764A18A}" type="presParOf" srcId="{5A4CE3EC-6D0E-4D89-88D8-BF79C15B55B2}" destId="{E7FE5CEB-FF53-47A8-BC66-13DA4ED67A6A}" srcOrd="0" destOrd="0" presId="urn:microsoft.com/office/officeart/2009/layout/CirclePictureHierarchy"/>
    <dgm:cxn modelId="{AA9FBE51-9D8B-4936-AE37-DF260ED64300}" type="presParOf" srcId="{E7FE5CEB-FF53-47A8-BC66-13DA4ED67A6A}" destId="{2800E808-926B-4F3A-9BB2-3CC336776EF7}" srcOrd="0" destOrd="0" presId="urn:microsoft.com/office/officeart/2009/layout/CirclePictureHierarchy"/>
    <dgm:cxn modelId="{2A50951A-28C6-46AF-96A0-3B5F336DDA88}" type="presParOf" srcId="{E7FE5CEB-FF53-47A8-BC66-13DA4ED67A6A}" destId="{960D0F08-AF1D-45DD-BBAB-0053AECD547D}" srcOrd="1" destOrd="0" presId="urn:microsoft.com/office/officeart/2009/layout/CirclePictureHierarchy"/>
    <dgm:cxn modelId="{DA83D6D0-68EF-4F5C-B534-F9BFBD1F7302}" type="presParOf" srcId="{5A4CE3EC-6D0E-4D89-88D8-BF79C15B55B2}" destId="{96E2564A-657C-4754-BDF3-D0500DBF80D0}" srcOrd="1" destOrd="0" presId="urn:microsoft.com/office/officeart/2009/layout/CirclePictureHierarchy"/>
    <dgm:cxn modelId="{EB58E0ED-0173-4BF8-B37F-DA9DF45C3B66}" type="presParOf" srcId="{E618957B-9060-43B5-8C32-3CB653D1A9F0}" destId="{B92AFA27-AE1A-49FB-8CC8-EA5E758C72F3}" srcOrd="2" destOrd="0" presId="urn:microsoft.com/office/officeart/2009/layout/CirclePictureHierarchy"/>
    <dgm:cxn modelId="{B3D70690-170A-45FD-BAA8-6372492450A3}" type="presParOf" srcId="{E618957B-9060-43B5-8C32-3CB653D1A9F0}" destId="{F082859B-8760-4948-BF0A-0E20D67B5F7A}" srcOrd="3" destOrd="0" presId="urn:microsoft.com/office/officeart/2009/layout/CirclePictureHierarchy"/>
    <dgm:cxn modelId="{11590434-8A13-49E0-AE69-91D1D36D002B}" type="presParOf" srcId="{F082859B-8760-4948-BF0A-0E20D67B5F7A}" destId="{7B9A964B-52F1-4B13-8F52-0DE1BB16DC08}" srcOrd="0" destOrd="0" presId="urn:microsoft.com/office/officeart/2009/layout/CirclePictureHierarchy"/>
    <dgm:cxn modelId="{E4FFF673-E818-4D7F-B8E7-8C11055CFF46}" type="presParOf" srcId="{7B9A964B-52F1-4B13-8F52-0DE1BB16DC08}" destId="{F788596D-C2AA-406F-8FB7-A349DCC7E72D}" srcOrd="0" destOrd="0" presId="urn:microsoft.com/office/officeart/2009/layout/CirclePictureHierarchy"/>
    <dgm:cxn modelId="{18960C6F-BB91-42BD-8620-4BDCC523F741}" type="presParOf" srcId="{7B9A964B-52F1-4B13-8F52-0DE1BB16DC08}" destId="{32EC395F-3458-41D6-AFE0-E1928A542F64}" srcOrd="1" destOrd="0" presId="urn:microsoft.com/office/officeart/2009/layout/CirclePictureHierarchy"/>
    <dgm:cxn modelId="{F7234D46-C649-40BE-AC55-BBC40AC9D9D6}" type="presParOf" srcId="{F082859B-8760-4948-BF0A-0E20D67B5F7A}" destId="{9BCFEE7A-4558-4136-B322-309C1F6E534F}" srcOrd="1" destOrd="0" presId="urn:microsoft.com/office/officeart/2009/layout/CirclePictureHierarchy"/>
    <dgm:cxn modelId="{A842C81F-7F08-467B-BF3C-1E9D10884DEF}" type="presParOf" srcId="{9BCFEE7A-4558-4136-B322-309C1F6E534F}" destId="{CCAD29B0-E769-4709-817B-471075EAB078}" srcOrd="0" destOrd="0" presId="urn:microsoft.com/office/officeart/2009/layout/CirclePictureHierarchy"/>
    <dgm:cxn modelId="{C5F5B2A9-2FC1-40DA-B70D-9FC9B97BF351}" type="presParOf" srcId="{9BCFEE7A-4558-4136-B322-309C1F6E534F}" destId="{E680AC99-4CD7-468B-BB3C-080AE125D926}" srcOrd="1" destOrd="0" presId="urn:microsoft.com/office/officeart/2009/layout/CirclePictureHierarchy"/>
    <dgm:cxn modelId="{78B79E6D-88F6-4AEC-9112-A42395FB76D4}" type="presParOf" srcId="{E680AC99-4CD7-468B-BB3C-080AE125D926}" destId="{B514C75B-F45F-4062-9B02-071A088463B4}" srcOrd="0" destOrd="0" presId="urn:microsoft.com/office/officeart/2009/layout/CirclePictureHierarchy"/>
    <dgm:cxn modelId="{0E24EA0D-0CB5-4BEC-846A-412D0FB18AED}" type="presParOf" srcId="{B514C75B-F45F-4062-9B02-071A088463B4}" destId="{C52F1E19-9E8A-4885-83E7-6A499DF913D1}" srcOrd="0" destOrd="0" presId="urn:microsoft.com/office/officeart/2009/layout/CirclePictureHierarchy"/>
    <dgm:cxn modelId="{D7252E5B-09B3-44F2-BBEE-7F101C33CB8A}" type="presParOf" srcId="{B514C75B-F45F-4062-9B02-071A088463B4}" destId="{8D5B6F23-42C4-4156-A7ED-1C078C96DA89}" srcOrd="1" destOrd="0" presId="urn:microsoft.com/office/officeart/2009/layout/CirclePictureHierarchy"/>
    <dgm:cxn modelId="{3622A024-196D-49CA-A5AE-07BA3A12C0E5}" type="presParOf" srcId="{E680AC99-4CD7-468B-BB3C-080AE125D926}" destId="{DDC72060-D4FF-4D31-B1B1-CA0D8A7DADB8}" srcOrd="1" destOrd="0" presId="urn:microsoft.com/office/officeart/2009/layout/CirclePictureHierarchy"/>
    <dgm:cxn modelId="{66615C83-183B-4D17-9B63-D4E63A110304}" type="presParOf" srcId="{DDC72060-D4FF-4D31-B1B1-CA0D8A7DADB8}" destId="{2599F189-860B-4EAF-8872-5E39F16F3145}" srcOrd="0" destOrd="0" presId="urn:microsoft.com/office/officeart/2009/layout/CirclePictureHierarchy"/>
    <dgm:cxn modelId="{5E753892-87FD-46EB-B075-C62C6860B402}" type="presParOf" srcId="{DDC72060-D4FF-4D31-B1B1-CA0D8A7DADB8}" destId="{71CF51A0-D439-424D-89A1-044ABBC3F967}" srcOrd="1" destOrd="0" presId="urn:microsoft.com/office/officeart/2009/layout/CirclePictureHierarchy"/>
    <dgm:cxn modelId="{5832C493-CB75-43CB-B47E-A9A2BB21A308}" type="presParOf" srcId="{71CF51A0-D439-424D-89A1-044ABBC3F967}" destId="{46CC0DEE-3B24-4409-A252-ACEBB130180C}" srcOrd="0" destOrd="0" presId="urn:microsoft.com/office/officeart/2009/layout/CirclePictureHierarchy"/>
    <dgm:cxn modelId="{CDE7A386-7F89-4283-A9D5-CA16DE858B0F}" type="presParOf" srcId="{46CC0DEE-3B24-4409-A252-ACEBB130180C}" destId="{AFD46D42-39DC-4377-998B-E8CE61CCBB90}" srcOrd="0" destOrd="0" presId="urn:microsoft.com/office/officeart/2009/layout/CirclePictureHierarchy"/>
    <dgm:cxn modelId="{6F3C7D69-98B2-4FDC-9FF4-BE28D8CCE121}" type="presParOf" srcId="{46CC0DEE-3B24-4409-A252-ACEBB130180C}" destId="{1C6C0608-21BE-421F-AE5F-C5BD7EE4E7A9}" srcOrd="1" destOrd="0" presId="urn:microsoft.com/office/officeart/2009/layout/CirclePictureHierarchy"/>
    <dgm:cxn modelId="{540AD3CA-7177-4832-9DC1-BEAB0BBA3C23}" type="presParOf" srcId="{71CF51A0-D439-424D-89A1-044ABBC3F967}" destId="{794D9E3A-87FA-44B2-845C-E29ABA6F65DC}" srcOrd="1" destOrd="0" presId="urn:microsoft.com/office/officeart/2009/layout/CirclePictureHierarchy"/>
    <dgm:cxn modelId="{A5148ED3-68FF-44C4-951F-B9A9FA294C9B}" type="presParOf" srcId="{DDC72060-D4FF-4D31-B1B1-CA0D8A7DADB8}" destId="{215E4794-C47B-4B8D-8DB2-F7285D893B5F}" srcOrd="2" destOrd="0" presId="urn:microsoft.com/office/officeart/2009/layout/CirclePictureHierarchy"/>
    <dgm:cxn modelId="{BE57280D-5916-4F4C-B646-D98301027A50}" type="presParOf" srcId="{DDC72060-D4FF-4D31-B1B1-CA0D8A7DADB8}" destId="{C96470E3-0A45-4EC4-9B2A-4C77A0037590}" srcOrd="3" destOrd="0" presId="urn:microsoft.com/office/officeart/2009/layout/CirclePictureHierarchy"/>
    <dgm:cxn modelId="{675D2844-DAC5-4B83-8317-0F6F0B8B4F3B}" type="presParOf" srcId="{C96470E3-0A45-4EC4-9B2A-4C77A0037590}" destId="{0C8FF6FF-E6CD-436B-88F4-8566F19B9A62}" srcOrd="0" destOrd="0" presId="urn:microsoft.com/office/officeart/2009/layout/CirclePictureHierarchy"/>
    <dgm:cxn modelId="{FD6343DC-7F58-4B06-A004-006DE26526F9}" type="presParOf" srcId="{0C8FF6FF-E6CD-436B-88F4-8566F19B9A62}" destId="{7F48374E-A364-4849-BF88-19534CE7E65B}" srcOrd="0" destOrd="0" presId="urn:microsoft.com/office/officeart/2009/layout/CirclePictureHierarchy"/>
    <dgm:cxn modelId="{A349DC35-E6F8-4531-9E60-1A18F851F3FC}" type="presParOf" srcId="{0C8FF6FF-E6CD-436B-88F4-8566F19B9A62}" destId="{68FB6A0F-F29B-4CA8-917A-E004201E4639}" srcOrd="1" destOrd="0" presId="urn:microsoft.com/office/officeart/2009/layout/CirclePictureHierarchy"/>
    <dgm:cxn modelId="{904F5D8D-FC91-43EB-B9B7-704B13F62BA0}" type="presParOf" srcId="{C96470E3-0A45-4EC4-9B2A-4C77A0037590}" destId="{38CCC8DC-C25E-4B95-A9FD-80CEF3E274CA}" srcOrd="1" destOrd="0" presId="urn:microsoft.com/office/officeart/2009/layout/CirclePictureHierarchy"/>
    <dgm:cxn modelId="{5060C90A-05F5-487F-9141-2AF755CE17D3}" type="presParOf" srcId="{9BCFEE7A-4558-4136-B322-309C1F6E534F}" destId="{DD1B62F2-B731-4AB1-A966-F866B1897AD3}" srcOrd="2" destOrd="0" presId="urn:microsoft.com/office/officeart/2009/layout/CirclePictureHierarchy"/>
    <dgm:cxn modelId="{95ACD4F1-04EA-4A61-9A49-76FBA711FB66}" type="presParOf" srcId="{9BCFEE7A-4558-4136-B322-309C1F6E534F}" destId="{A468234E-D48A-4E43-9274-6E3780FB9F30}" srcOrd="3" destOrd="0" presId="urn:microsoft.com/office/officeart/2009/layout/CirclePictureHierarchy"/>
    <dgm:cxn modelId="{0DA111A5-DD74-46B1-A02A-F0CB9C9ABC58}" type="presParOf" srcId="{A468234E-D48A-4E43-9274-6E3780FB9F30}" destId="{F3D17D45-63D4-431F-B421-3BC8336216DF}" srcOrd="0" destOrd="0" presId="urn:microsoft.com/office/officeart/2009/layout/CirclePictureHierarchy"/>
    <dgm:cxn modelId="{347AED12-508C-466C-AA7A-84C90164DBDB}" type="presParOf" srcId="{F3D17D45-63D4-431F-B421-3BC8336216DF}" destId="{5D2889D2-CC42-4856-A994-7B179D61C856}" srcOrd="0" destOrd="0" presId="urn:microsoft.com/office/officeart/2009/layout/CirclePictureHierarchy"/>
    <dgm:cxn modelId="{321E27AD-7FB4-4C96-9E8B-49FBDDF525A0}" type="presParOf" srcId="{F3D17D45-63D4-431F-B421-3BC8336216DF}" destId="{73C9A4AF-FBC7-46B6-A376-B545AAA98359}" srcOrd="1" destOrd="0" presId="urn:microsoft.com/office/officeart/2009/layout/CirclePictureHierarchy"/>
    <dgm:cxn modelId="{EFDC4137-C157-48AF-9550-BCB6AB256C6B}" type="presParOf" srcId="{A468234E-D48A-4E43-9274-6E3780FB9F30}" destId="{94E2DEE1-D2B4-41BB-988A-4438767AE51F}" srcOrd="1" destOrd="0" presId="urn:microsoft.com/office/officeart/2009/layout/CirclePictureHierarchy"/>
    <dgm:cxn modelId="{ED123676-3376-4FF3-B83F-37609E093450}" type="presParOf" srcId="{94E2DEE1-D2B4-41BB-988A-4438767AE51F}" destId="{E93E3D9F-9201-4B90-90FB-66623D8819CD}" srcOrd="0" destOrd="0" presId="urn:microsoft.com/office/officeart/2009/layout/CirclePictureHierarchy"/>
    <dgm:cxn modelId="{1511DC4A-2A0F-4680-BCA5-42282F9BB371}" type="presParOf" srcId="{94E2DEE1-D2B4-41BB-988A-4438767AE51F}" destId="{FFAC0EBA-641D-469C-AB99-F2E7D3E57975}" srcOrd="1" destOrd="0" presId="urn:microsoft.com/office/officeart/2009/layout/CirclePictureHierarchy"/>
    <dgm:cxn modelId="{ADDE7273-1717-4612-9426-669FCFAF52D1}" type="presParOf" srcId="{FFAC0EBA-641D-469C-AB99-F2E7D3E57975}" destId="{D4B8116F-2CEB-4473-8CD8-2F9EED8CD50D}" srcOrd="0" destOrd="0" presId="urn:microsoft.com/office/officeart/2009/layout/CirclePictureHierarchy"/>
    <dgm:cxn modelId="{03571088-2B0B-4649-AE9E-12AF58EFBBC1}" type="presParOf" srcId="{D4B8116F-2CEB-4473-8CD8-2F9EED8CD50D}" destId="{91AAAB58-17E3-409B-9832-20B05A356EB1}" srcOrd="0" destOrd="0" presId="urn:microsoft.com/office/officeart/2009/layout/CirclePictureHierarchy"/>
    <dgm:cxn modelId="{399CB880-1D49-40D5-B4B8-59FF31002FC4}" type="presParOf" srcId="{D4B8116F-2CEB-4473-8CD8-2F9EED8CD50D}" destId="{73387A1D-2043-4D16-BDB7-7FC213875391}" srcOrd="1" destOrd="0" presId="urn:microsoft.com/office/officeart/2009/layout/CirclePictureHierarchy"/>
    <dgm:cxn modelId="{5DE8FCE1-C716-4B14-AA4B-45D6D049BDC5}" type="presParOf" srcId="{FFAC0EBA-641D-469C-AB99-F2E7D3E57975}" destId="{62E29B6D-F539-407E-9F85-28376A52E385}" srcOrd="1" destOrd="0" presId="urn:microsoft.com/office/officeart/2009/layout/CirclePictureHierarchy"/>
    <dgm:cxn modelId="{971BAC0D-F354-446D-BDEA-24EDE3873409}" type="presParOf" srcId="{94E2DEE1-D2B4-41BB-988A-4438767AE51F}" destId="{D506F375-1991-428C-ACC6-6C520765ACBA}" srcOrd="2" destOrd="0" presId="urn:microsoft.com/office/officeart/2009/layout/CirclePictureHierarchy"/>
    <dgm:cxn modelId="{F4891EC1-8CF2-4509-8A94-62A5C1438A6E}" type="presParOf" srcId="{94E2DEE1-D2B4-41BB-988A-4438767AE51F}" destId="{09751A5D-E641-4B71-A114-E053F86C523D}" srcOrd="3" destOrd="0" presId="urn:microsoft.com/office/officeart/2009/layout/CirclePictureHierarchy"/>
    <dgm:cxn modelId="{691A35B2-4E42-452C-8E5B-E30AD9A5A62B}" type="presParOf" srcId="{09751A5D-E641-4B71-A114-E053F86C523D}" destId="{BFF461EA-DADA-4E29-95E9-64AC4A11F843}" srcOrd="0" destOrd="0" presId="urn:microsoft.com/office/officeart/2009/layout/CirclePictureHierarchy"/>
    <dgm:cxn modelId="{0BB301BB-2998-44AC-8E6B-8567E6A77BE2}" type="presParOf" srcId="{BFF461EA-DADA-4E29-95E9-64AC4A11F843}" destId="{BDA5F099-8875-4A8D-BC32-C8D8577E71F1}" srcOrd="0" destOrd="0" presId="urn:microsoft.com/office/officeart/2009/layout/CirclePictureHierarchy"/>
    <dgm:cxn modelId="{66A32751-751A-4B4A-B486-9F95679EAD69}" type="presParOf" srcId="{BFF461EA-DADA-4E29-95E9-64AC4A11F843}" destId="{96536A3E-1AB9-4720-AD92-7CC31F78A117}" srcOrd="1" destOrd="0" presId="urn:microsoft.com/office/officeart/2009/layout/CirclePictureHierarchy"/>
    <dgm:cxn modelId="{A71C119D-D4DE-4132-B1B6-6D3AB6091362}" type="presParOf" srcId="{09751A5D-E641-4B71-A114-E053F86C523D}" destId="{68C59E84-16D9-4F31-ADB7-704B294DE016}" srcOrd="1" destOrd="0" presId="urn:microsoft.com/office/officeart/2009/layout/CirclePictureHierarchy"/>
    <dgm:cxn modelId="{CF39461B-35AF-4E10-8BDD-55D7B10D37FA}" type="presParOf" srcId="{271F5309-DC72-4C3E-B553-1C9D73CE639E}" destId="{74FF5EF3-0E90-435C-9CEF-4C0C7A5DF243}" srcOrd="2" destOrd="0" presId="urn:microsoft.com/office/officeart/2009/layout/CirclePictureHierarchy"/>
    <dgm:cxn modelId="{FFA55FCC-2094-45A9-BAD6-2A32F8E5B5C6}" type="presParOf" srcId="{271F5309-DC72-4C3E-B553-1C9D73CE639E}" destId="{27CB282B-74EA-45EA-95BB-B4D31F8E0CC4}" srcOrd="3" destOrd="0" presId="urn:microsoft.com/office/officeart/2009/layout/CirclePictureHierarchy"/>
    <dgm:cxn modelId="{2ABED70E-CEA9-444C-9869-2DAFBB2FC2FE}" type="presParOf" srcId="{27CB282B-74EA-45EA-95BB-B4D31F8E0CC4}" destId="{B1789BFC-46F1-4ED2-A017-D31F5CC48772}" srcOrd="0" destOrd="0" presId="urn:microsoft.com/office/officeart/2009/layout/CirclePictureHierarchy"/>
    <dgm:cxn modelId="{376B0CD4-E6C0-4275-A68C-2FC6A7342C1F}" type="presParOf" srcId="{B1789BFC-46F1-4ED2-A017-D31F5CC48772}" destId="{AB826C1C-E918-4278-AC7E-7EEC6AC62EF7}" srcOrd="0" destOrd="0" presId="urn:microsoft.com/office/officeart/2009/layout/CirclePictureHierarchy"/>
    <dgm:cxn modelId="{CCC56AA2-275C-4536-8077-380AAAB0C933}" type="presParOf" srcId="{B1789BFC-46F1-4ED2-A017-D31F5CC48772}" destId="{CACB97F0-DC67-49BC-81EC-9B8F7D223B1D}" srcOrd="1" destOrd="0" presId="urn:microsoft.com/office/officeart/2009/layout/CirclePictureHierarchy"/>
    <dgm:cxn modelId="{42C7E7C8-B663-4A21-B647-953D4B0D65D3}" type="presParOf" srcId="{27CB282B-74EA-45EA-95BB-B4D31F8E0CC4}" destId="{BB8B84A4-F17E-4320-B9FE-A52C47A1E68E}" srcOrd="1" destOrd="0" presId="urn:microsoft.com/office/officeart/2009/layout/CirclePictureHierarchy"/>
    <dgm:cxn modelId="{5940E7D3-375A-4D82-AB29-6A13659FFA82}" type="presParOf" srcId="{BB8B84A4-F17E-4320-B9FE-A52C47A1E68E}" destId="{4298BBB7-5BE4-40E1-8595-6322B0578239}" srcOrd="0" destOrd="0" presId="urn:microsoft.com/office/officeart/2009/layout/CirclePictureHierarchy"/>
    <dgm:cxn modelId="{80CCB3DE-78C8-4EDA-842B-B27671572EB7}" type="presParOf" srcId="{BB8B84A4-F17E-4320-B9FE-A52C47A1E68E}" destId="{7B310EE9-AEF1-4061-B1F6-39AFAC4ECDD9}" srcOrd="1" destOrd="0" presId="urn:microsoft.com/office/officeart/2009/layout/CirclePictureHierarchy"/>
    <dgm:cxn modelId="{EF656557-E02E-4F45-B293-3AF318AF2362}" type="presParOf" srcId="{7B310EE9-AEF1-4061-B1F6-39AFAC4ECDD9}" destId="{600E4746-3D1F-4871-83D3-F7BB8715D2DB}" srcOrd="0" destOrd="0" presId="urn:microsoft.com/office/officeart/2009/layout/CirclePictureHierarchy"/>
    <dgm:cxn modelId="{3B941571-B5B0-4679-8C17-5B359F785A5D}" type="presParOf" srcId="{600E4746-3D1F-4871-83D3-F7BB8715D2DB}" destId="{D80B78BA-2DFD-40B4-8FB0-A2B210F176F7}" srcOrd="0" destOrd="0" presId="urn:microsoft.com/office/officeart/2009/layout/CirclePictureHierarchy"/>
    <dgm:cxn modelId="{A2F506C7-4050-4D0D-8BA1-CE512577331D}" type="presParOf" srcId="{600E4746-3D1F-4871-83D3-F7BB8715D2DB}" destId="{F4536506-CF41-4E20-9635-0137E868B3D3}" srcOrd="1" destOrd="0" presId="urn:microsoft.com/office/officeart/2009/layout/CirclePictureHierarchy"/>
    <dgm:cxn modelId="{5406600F-B3CA-4D72-9927-A4503ADF73B2}" type="presParOf" srcId="{7B310EE9-AEF1-4061-B1F6-39AFAC4ECDD9}" destId="{438FB3F4-FD81-4A20-87DF-EEDFA0A14B42}" srcOrd="1" destOrd="0" presId="urn:microsoft.com/office/officeart/2009/layout/CirclePictureHierarchy"/>
    <dgm:cxn modelId="{ADDD108B-4E61-49C3-8A5A-0E6A6D2C8D46}" type="presParOf" srcId="{438FB3F4-FD81-4A20-87DF-EEDFA0A14B42}" destId="{EB56EACB-0FC3-4A9B-87FC-6A374548C10B}" srcOrd="0" destOrd="0" presId="urn:microsoft.com/office/officeart/2009/layout/CirclePictureHierarchy"/>
    <dgm:cxn modelId="{5CAF3A0D-A3A1-45AB-9E07-3508DE5D9038}" type="presParOf" srcId="{438FB3F4-FD81-4A20-87DF-EEDFA0A14B42}" destId="{2FE5F9F5-01C7-4F2B-8E83-66172CF29141}" srcOrd="1" destOrd="0" presId="urn:microsoft.com/office/officeart/2009/layout/CirclePictureHierarchy"/>
    <dgm:cxn modelId="{16F91CFB-8D13-48AE-AD81-2DC62538487F}" type="presParOf" srcId="{2FE5F9F5-01C7-4F2B-8E83-66172CF29141}" destId="{25655015-864B-4586-B0C1-DE3DDE79AFE7}" srcOrd="0" destOrd="0" presId="urn:microsoft.com/office/officeart/2009/layout/CirclePictureHierarchy"/>
    <dgm:cxn modelId="{ACF6961E-C5E3-45A3-879E-4F800B2904C1}" type="presParOf" srcId="{25655015-864B-4586-B0C1-DE3DDE79AFE7}" destId="{8083BF62-872B-403D-BCB4-4504C6986146}" srcOrd="0" destOrd="0" presId="urn:microsoft.com/office/officeart/2009/layout/CirclePictureHierarchy"/>
    <dgm:cxn modelId="{9FAF003E-6184-4212-9F54-1578499EC831}" type="presParOf" srcId="{25655015-864B-4586-B0C1-DE3DDE79AFE7}" destId="{06E37C29-732C-4476-A455-E65282F15B9C}" srcOrd="1" destOrd="0" presId="urn:microsoft.com/office/officeart/2009/layout/CirclePictureHierarchy"/>
    <dgm:cxn modelId="{D076383D-440A-4AEB-B436-FB586D09D36E}" type="presParOf" srcId="{2FE5F9F5-01C7-4F2B-8E83-66172CF29141}" destId="{3B018AAF-3167-4A67-B475-F6CAD2AF9045}" srcOrd="1" destOrd="0" presId="urn:microsoft.com/office/officeart/2009/layout/CirclePictureHierarchy"/>
    <dgm:cxn modelId="{CBAD9AC4-5B3A-460E-8249-F526DEA654BC}" type="presParOf" srcId="{3B018AAF-3167-4A67-B475-F6CAD2AF9045}" destId="{8D06B218-6DD6-49A6-A4AF-2FEE81DC5214}" srcOrd="0" destOrd="0" presId="urn:microsoft.com/office/officeart/2009/layout/CirclePictureHierarchy"/>
    <dgm:cxn modelId="{644642B4-C833-45E6-8032-E0BF125C1CFA}" type="presParOf" srcId="{3B018AAF-3167-4A67-B475-F6CAD2AF9045}" destId="{CFA78522-1075-40DC-8785-FCA48923B887}" srcOrd="1" destOrd="0" presId="urn:microsoft.com/office/officeart/2009/layout/CirclePictureHierarchy"/>
    <dgm:cxn modelId="{46568C25-CFB6-4395-941C-56DD55137E4D}" type="presParOf" srcId="{CFA78522-1075-40DC-8785-FCA48923B887}" destId="{8A462B9F-248E-4E19-9FA4-B282732033A0}" srcOrd="0" destOrd="0" presId="urn:microsoft.com/office/officeart/2009/layout/CirclePictureHierarchy"/>
    <dgm:cxn modelId="{1A3B38D3-E61C-4ACA-BA6C-A40F9011C004}" type="presParOf" srcId="{8A462B9F-248E-4E19-9FA4-B282732033A0}" destId="{AD88B601-203D-418B-B0A3-CBC5C795EB02}" srcOrd="0" destOrd="0" presId="urn:microsoft.com/office/officeart/2009/layout/CirclePictureHierarchy"/>
    <dgm:cxn modelId="{13A69BC2-C017-4F54-84D7-44929533D501}" type="presParOf" srcId="{8A462B9F-248E-4E19-9FA4-B282732033A0}" destId="{EFCA1EF4-ADB6-4B5D-BEB8-96C637070E26}" srcOrd="1" destOrd="0" presId="urn:microsoft.com/office/officeart/2009/layout/CirclePictureHierarchy"/>
    <dgm:cxn modelId="{610C49D9-442A-434A-885B-072764B0B4E7}" type="presParOf" srcId="{CFA78522-1075-40DC-8785-FCA48923B887}" destId="{D47C4074-5174-4DCD-8416-3B1CD8D8272D}" srcOrd="1" destOrd="0" presId="urn:microsoft.com/office/officeart/2009/layout/CirclePictureHierarchy"/>
    <dgm:cxn modelId="{BFFC024E-8712-457E-8EF7-B2F1C037986C}" type="presParOf" srcId="{3B018AAF-3167-4A67-B475-F6CAD2AF9045}" destId="{D70C2D25-0BD6-498E-B4F0-3F5CE3DBD13D}" srcOrd="2" destOrd="0" presId="urn:microsoft.com/office/officeart/2009/layout/CirclePictureHierarchy"/>
    <dgm:cxn modelId="{E2923F85-9916-49A1-9865-E8735C07160E}" type="presParOf" srcId="{3B018AAF-3167-4A67-B475-F6CAD2AF9045}" destId="{625E2C80-5F17-4D9D-BBDA-86199978A269}" srcOrd="3" destOrd="0" presId="urn:microsoft.com/office/officeart/2009/layout/CirclePictureHierarchy"/>
    <dgm:cxn modelId="{F91C3849-0464-4718-8320-D5E835038607}" type="presParOf" srcId="{625E2C80-5F17-4D9D-BBDA-86199978A269}" destId="{32AAA5BC-F76D-47C0-9CCF-65C9DF386B8D}" srcOrd="0" destOrd="0" presId="urn:microsoft.com/office/officeart/2009/layout/CirclePictureHierarchy"/>
    <dgm:cxn modelId="{6367E024-0075-4C24-ABB4-291594302EC9}" type="presParOf" srcId="{32AAA5BC-F76D-47C0-9CCF-65C9DF386B8D}" destId="{F67F8DC1-37F3-4A5A-8E38-A4819AB90837}" srcOrd="0" destOrd="0" presId="urn:microsoft.com/office/officeart/2009/layout/CirclePictureHierarchy"/>
    <dgm:cxn modelId="{461F915E-FA53-4ED3-9DCC-798EA2232156}" type="presParOf" srcId="{32AAA5BC-F76D-47C0-9CCF-65C9DF386B8D}" destId="{91870818-8EDB-47FB-A2FF-91ED7ED64B77}" srcOrd="1" destOrd="0" presId="urn:microsoft.com/office/officeart/2009/layout/CirclePictureHierarchy"/>
    <dgm:cxn modelId="{815C1AD2-98E4-4D20-87CC-22FFF2DCD1B1}" type="presParOf" srcId="{625E2C80-5F17-4D9D-BBDA-86199978A269}" destId="{E08BBDCB-9A0A-4C29-BCE8-73069D4273D3}" srcOrd="1" destOrd="0" presId="urn:microsoft.com/office/officeart/2009/layout/CirclePictureHierarchy"/>
    <dgm:cxn modelId="{6C5F92D2-C966-4774-8730-597E6FC6DFB2}" type="presParOf" srcId="{438FB3F4-FD81-4A20-87DF-EEDFA0A14B42}" destId="{08156753-40FB-4344-BBF0-EC4B99CA4364}" srcOrd="2" destOrd="0" presId="urn:microsoft.com/office/officeart/2009/layout/CirclePictureHierarchy"/>
    <dgm:cxn modelId="{BED19C57-FD5C-4DAA-8D3B-E2B0DB16BF1F}" type="presParOf" srcId="{438FB3F4-FD81-4A20-87DF-EEDFA0A14B42}" destId="{78400ABB-D9F8-4CC1-987F-1FA4562CF0D4}" srcOrd="3" destOrd="0" presId="urn:microsoft.com/office/officeart/2009/layout/CirclePictureHierarchy"/>
    <dgm:cxn modelId="{8209878E-3307-4086-A2D6-DB5D2C26CC06}" type="presParOf" srcId="{78400ABB-D9F8-4CC1-987F-1FA4562CF0D4}" destId="{6B98FDAC-F480-4DC1-A6C0-5D563A42C356}" srcOrd="0" destOrd="0" presId="urn:microsoft.com/office/officeart/2009/layout/CirclePictureHierarchy"/>
    <dgm:cxn modelId="{2A4AB296-7151-428E-B2E1-04666FFF7ED8}" type="presParOf" srcId="{6B98FDAC-F480-4DC1-A6C0-5D563A42C356}" destId="{A16DD472-3900-45A4-AEC1-6202E1BA7CA5}" srcOrd="0" destOrd="0" presId="urn:microsoft.com/office/officeart/2009/layout/CirclePictureHierarchy"/>
    <dgm:cxn modelId="{C6640F38-CDCF-486A-8990-8DB989B573D0}" type="presParOf" srcId="{6B98FDAC-F480-4DC1-A6C0-5D563A42C356}" destId="{B48EF100-A3F0-4531-98FB-C7F41741DC09}" srcOrd="1" destOrd="0" presId="urn:microsoft.com/office/officeart/2009/layout/CirclePictureHierarchy"/>
    <dgm:cxn modelId="{C03918FF-C219-4525-9DF3-815978B43E75}" type="presParOf" srcId="{78400ABB-D9F8-4CC1-987F-1FA4562CF0D4}" destId="{B68E786B-A595-4357-818E-C236E3DC510D}" srcOrd="1" destOrd="0" presId="urn:microsoft.com/office/officeart/2009/layout/CirclePictureHierarchy"/>
    <dgm:cxn modelId="{4617C2AB-C45A-4A0F-8B4E-3FA7ACBCD75D}" type="presParOf" srcId="{B68E786B-A595-4357-818E-C236E3DC510D}" destId="{52B86D9B-A63D-4E92-91E0-877F8E05BAD4}" srcOrd="0" destOrd="0" presId="urn:microsoft.com/office/officeart/2009/layout/CirclePictureHierarchy"/>
    <dgm:cxn modelId="{B91D4647-E0B3-4715-A459-7C03A00E49B3}" type="presParOf" srcId="{B68E786B-A595-4357-818E-C236E3DC510D}" destId="{FD2C5233-573A-43BD-BD57-25EA28B58BD4}" srcOrd="1" destOrd="0" presId="urn:microsoft.com/office/officeart/2009/layout/CirclePictureHierarchy"/>
    <dgm:cxn modelId="{6189FA66-75C3-4399-A35B-F79E8F2593EE}" type="presParOf" srcId="{FD2C5233-573A-43BD-BD57-25EA28B58BD4}" destId="{1A3B83D5-C0F7-432B-BAC8-019E77B23E54}" srcOrd="0" destOrd="0" presId="urn:microsoft.com/office/officeart/2009/layout/CirclePictureHierarchy"/>
    <dgm:cxn modelId="{3E8AC5D9-7E01-4DBB-8BB7-7DBD81B7566E}" type="presParOf" srcId="{1A3B83D5-C0F7-432B-BAC8-019E77B23E54}" destId="{C3914C49-E59B-459E-A707-88298D7059E8}" srcOrd="0" destOrd="0" presId="urn:microsoft.com/office/officeart/2009/layout/CirclePictureHierarchy"/>
    <dgm:cxn modelId="{3D86B53C-DC32-4326-BD7D-1824DEB23C2F}" type="presParOf" srcId="{1A3B83D5-C0F7-432B-BAC8-019E77B23E54}" destId="{1F072A7E-9D57-414E-B460-003393F19B05}" srcOrd="1" destOrd="0" presId="urn:microsoft.com/office/officeart/2009/layout/CirclePictureHierarchy"/>
    <dgm:cxn modelId="{EA9E2C8B-5C71-4DF0-AAD6-C08489F95AAC}" type="presParOf" srcId="{FD2C5233-573A-43BD-BD57-25EA28B58BD4}" destId="{0AE00825-3B71-4922-A351-95EFEA221571}" srcOrd="1" destOrd="0" presId="urn:microsoft.com/office/officeart/2009/layout/CirclePictureHierarchy"/>
    <dgm:cxn modelId="{B96048EF-EEA1-49EE-80CC-0B08CFE6C37F}" type="presParOf" srcId="{B68E786B-A595-4357-818E-C236E3DC510D}" destId="{D63A24ED-1604-41FA-9C24-6365EA752E3E}" srcOrd="2" destOrd="0" presId="urn:microsoft.com/office/officeart/2009/layout/CirclePictureHierarchy"/>
    <dgm:cxn modelId="{F974D25F-5FFA-4D0A-9DD2-D4CBD94EBD6C}" type="presParOf" srcId="{B68E786B-A595-4357-818E-C236E3DC510D}" destId="{B8709EF0-5E68-4FCF-88E2-E590D1D6E347}" srcOrd="3" destOrd="0" presId="urn:microsoft.com/office/officeart/2009/layout/CirclePictureHierarchy"/>
    <dgm:cxn modelId="{FB4CDF42-93A5-4DDA-8BF0-62669811FA47}" type="presParOf" srcId="{B8709EF0-5E68-4FCF-88E2-E590D1D6E347}" destId="{79CCEF41-D346-4E19-A74F-CF386DE6B776}" srcOrd="0" destOrd="0" presId="urn:microsoft.com/office/officeart/2009/layout/CirclePictureHierarchy"/>
    <dgm:cxn modelId="{DABEBFA0-19C7-46D5-B532-8DA04964BE33}" type="presParOf" srcId="{79CCEF41-D346-4E19-A74F-CF386DE6B776}" destId="{A0A446CA-F122-4746-985E-961808CDE757}" srcOrd="0" destOrd="0" presId="urn:microsoft.com/office/officeart/2009/layout/CirclePictureHierarchy"/>
    <dgm:cxn modelId="{99C7BECA-858D-4D26-8A13-AD1140577B7B}" type="presParOf" srcId="{79CCEF41-D346-4E19-A74F-CF386DE6B776}" destId="{E75BC786-4A20-4434-922C-523FFD40779E}" srcOrd="1" destOrd="0" presId="urn:microsoft.com/office/officeart/2009/layout/CirclePictureHierarchy"/>
    <dgm:cxn modelId="{0C5EF73D-6F44-44D7-8C20-C6FEF8836F7E}" type="presParOf" srcId="{B8709EF0-5E68-4FCF-88E2-E590D1D6E347}" destId="{8D48CE98-9279-4AE8-9799-D31D2CB24D09}" srcOrd="1" destOrd="0" presId="urn:microsoft.com/office/officeart/2009/layout/CirclePictureHierarchy"/>
    <dgm:cxn modelId="{10342077-F965-44B5-8B1C-564C692F038E}" type="presParOf" srcId="{BB8B84A4-F17E-4320-B9FE-A52C47A1E68E}" destId="{AE1478D7-472C-411D-9C13-C325E747501E}" srcOrd="2" destOrd="0" presId="urn:microsoft.com/office/officeart/2009/layout/CirclePictureHierarchy"/>
    <dgm:cxn modelId="{D4CEB8EF-E314-43EC-BFB4-AB7C7A9C1BAE}" type="presParOf" srcId="{BB8B84A4-F17E-4320-B9FE-A52C47A1E68E}" destId="{F9CC22E4-EBFE-48E8-B089-5B732286FD0B}" srcOrd="3" destOrd="0" presId="urn:microsoft.com/office/officeart/2009/layout/CirclePictureHierarchy"/>
    <dgm:cxn modelId="{2144AED7-7DB2-47A2-8814-44AC471D2BD0}" type="presParOf" srcId="{F9CC22E4-EBFE-48E8-B089-5B732286FD0B}" destId="{2CB04BC8-1E31-4C8E-AC50-39AB6423DF98}" srcOrd="0" destOrd="0" presId="urn:microsoft.com/office/officeart/2009/layout/CirclePictureHierarchy"/>
    <dgm:cxn modelId="{9658EDFA-C7F2-4FEA-9DB0-90B1133F41E0}" type="presParOf" srcId="{2CB04BC8-1E31-4C8E-AC50-39AB6423DF98}" destId="{B3762E13-F31E-4575-9E99-CDDC87963A33}" srcOrd="0" destOrd="0" presId="urn:microsoft.com/office/officeart/2009/layout/CirclePictureHierarchy"/>
    <dgm:cxn modelId="{146F67F2-C970-4303-B71B-0E94486D7690}" type="presParOf" srcId="{2CB04BC8-1E31-4C8E-AC50-39AB6423DF98}" destId="{EA3607EF-5901-45CE-83C0-7DA47FFB3FDB}" srcOrd="1" destOrd="0" presId="urn:microsoft.com/office/officeart/2009/layout/CirclePictureHierarchy"/>
    <dgm:cxn modelId="{DC65F066-BF45-4168-8F35-E69D2B16D2FA}" type="presParOf" srcId="{F9CC22E4-EBFE-48E8-B089-5B732286FD0B}" destId="{9936D58C-6928-4C01-8D2F-095F905E90E6}" srcOrd="1" destOrd="0" presId="urn:microsoft.com/office/officeart/2009/layout/CirclePictureHierarchy"/>
    <dgm:cxn modelId="{E5B95411-0171-4830-B49D-D11B1279202A}" type="presParOf" srcId="{9936D58C-6928-4C01-8D2F-095F905E90E6}" destId="{93677B3C-522D-4BE4-ADF7-D08795FD580A}" srcOrd="0" destOrd="0" presId="urn:microsoft.com/office/officeart/2009/layout/CirclePictureHierarchy"/>
    <dgm:cxn modelId="{82BD9D17-BEEA-48C5-AE8E-44C3917CEEBA}" type="presParOf" srcId="{9936D58C-6928-4C01-8D2F-095F905E90E6}" destId="{A752EB99-0E65-4A56-B8F0-D271B39C437B}" srcOrd="1" destOrd="0" presId="urn:microsoft.com/office/officeart/2009/layout/CirclePictureHierarchy"/>
    <dgm:cxn modelId="{7443A83C-5D5E-451B-9024-B6D03CBF96E0}" type="presParOf" srcId="{A752EB99-0E65-4A56-B8F0-D271B39C437B}" destId="{C94885F7-29B3-4A7D-BE8B-93FA17E16D46}" srcOrd="0" destOrd="0" presId="urn:microsoft.com/office/officeart/2009/layout/CirclePictureHierarchy"/>
    <dgm:cxn modelId="{AA77048A-9A23-45E1-8281-9D3106E9ED01}" type="presParOf" srcId="{C94885F7-29B3-4A7D-BE8B-93FA17E16D46}" destId="{0DD41917-33E8-4B8B-9A49-9CFBA6972946}" srcOrd="0" destOrd="0" presId="urn:microsoft.com/office/officeart/2009/layout/CirclePictureHierarchy"/>
    <dgm:cxn modelId="{0C25C2FE-8598-4557-80E5-A356A48914A3}" type="presParOf" srcId="{C94885F7-29B3-4A7D-BE8B-93FA17E16D46}" destId="{A5627F98-EA55-4C36-8BED-4BCD8E7DB39C}" srcOrd="1" destOrd="0" presId="urn:microsoft.com/office/officeart/2009/layout/CirclePictureHierarchy"/>
    <dgm:cxn modelId="{C324C78B-5F1D-40F7-9AD5-BBA81DD77171}" type="presParOf" srcId="{A752EB99-0E65-4A56-B8F0-D271B39C437B}" destId="{2A4BB132-928B-469F-98E2-A4F46BBA4EBB}" srcOrd="1" destOrd="0" presId="urn:microsoft.com/office/officeart/2009/layout/CirclePictureHierarchy"/>
    <dgm:cxn modelId="{71A73E07-8827-4214-A9EE-07C9044DC10C}" type="presParOf" srcId="{2A4BB132-928B-469F-98E2-A4F46BBA4EBB}" destId="{BCC2E990-5E4D-4725-9FB5-449D75068C6A}" srcOrd="0" destOrd="0" presId="urn:microsoft.com/office/officeart/2009/layout/CirclePictureHierarchy"/>
    <dgm:cxn modelId="{543297B4-96F8-41EE-91E1-A19B0F335928}" type="presParOf" srcId="{2A4BB132-928B-469F-98E2-A4F46BBA4EBB}" destId="{8DF80FD7-67CB-4F73-9454-0A5808DA6414}" srcOrd="1" destOrd="0" presId="urn:microsoft.com/office/officeart/2009/layout/CirclePictureHierarchy"/>
    <dgm:cxn modelId="{D236F97F-1C4D-4523-8D3F-39C3BC40B81B}" type="presParOf" srcId="{8DF80FD7-67CB-4F73-9454-0A5808DA6414}" destId="{B802912B-EBA5-424E-8304-0E03488FADD2}" srcOrd="0" destOrd="0" presId="urn:microsoft.com/office/officeart/2009/layout/CirclePictureHierarchy"/>
    <dgm:cxn modelId="{1606EB10-3560-4BF4-A21D-F2326F59B227}" type="presParOf" srcId="{B802912B-EBA5-424E-8304-0E03488FADD2}" destId="{BBBF6873-8C8C-4E0F-8293-D692C2E62FCD}" srcOrd="0" destOrd="0" presId="urn:microsoft.com/office/officeart/2009/layout/CirclePictureHierarchy"/>
    <dgm:cxn modelId="{4D8C0DDA-0D51-4884-A129-CFD81E770A8B}" type="presParOf" srcId="{B802912B-EBA5-424E-8304-0E03488FADD2}" destId="{85973679-8763-4E7E-BC7C-09701DF4FD0B}" srcOrd="1" destOrd="0" presId="urn:microsoft.com/office/officeart/2009/layout/CirclePictureHierarchy"/>
    <dgm:cxn modelId="{4C46432D-2C9A-467D-A8E6-C61A4AFF5703}" type="presParOf" srcId="{8DF80FD7-67CB-4F73-9454-0A5808DA6414}" destId="{D51656BA-E606-4374-AB26-5F30F7578A59}" srcOrd="1" destOrd="0" presId="urn:microsoft.com/office/officeart/2009/layout/CirclePictureHierarchy"/>
    <dgm:cxn modelId="{97EB0611-2FAA-43D3-A98D-8F54C8B9CBDA}" type="presParOf" srcId="{2A4BB132-928B-469F-98E2-A4F46BBA4EBB}" destId="{E19387BC-B8B9-41E9-B07E-BC0080C111C8}" srcOrd="2" destOrd="0" presId="urn:microsoft.com/office/officeart/2009/layout/CirclePictureHierarchy"/>
    <dgm:cxn modelId="{E1F4B150-CB41-48BE-854A-897913D8259D}" type="presParOf" srcId="{2A4BB132-928B-469F-98E2-A4F46BBA4EBB}" destId="{BC2E472E-3CD3-4A0C-A9AC-4E85FC753FFA}" srcOrd="3" destOrd="0" presId="urn:microsoft.com/office/officeart/2009/layout/CirclePictureHierarchy"/>
    <dgm:cxn modelId="{2FDE3422-0CDA-4905-8C79-A6DFE8D3B251}" type="presParOf" srcId="{BC2E472E-3CD3-4A0C-A9AC-4E85FC753FFA}" destId="{42E7BE17-3727-4054-AA54-62B1D5A8A98D}" srcOrd="0" destOrd="0" presId="urn:microsoft.com/office/officeart/2009/layout/CirclePictureHierarchy"/>
    <dgm:cxn modelId="{02336B47-163D-4D3F-B98F-F4C7298DB210}" type="presParOf" srcId="{42E7BE17-3727-4054-AA54-62B1D5A8A98D}" destId="{D5047ABA-7E1D-4542-9999-66EF1EBAB43B}" srcOrd="0" destOrd="0" presId="urn:microsoft.com/office/officeart/2009/layout/CirclePictureHierarchy"/>
    <dgm:cxn modelId="{C2917ABB-8521-4AA3-BF48-86E658B36C56}" type="presParOf" srcId="{42E7BE17-3727-4054-AA54-62B1D5A8A98D}" destId="{62320580-EA88-4008-BF5D-FFD435526F0C}" srcOrd="1" destOrd="0" presId="urn:microsoft.com/office/officeart/2009/layout/CirclePictureHierarchy"/>
    <dgm:cxn modelId="{BACDABD9-0869-4377-8220-BD9C817139AC}" type="presParOf" srcId="{BC2E472E-3CD3-4A0C-A9AC-4E85FC753FFA}" destId="{D922F047-439D-4549-AEA0-E1F174F533EE}" srcOrd="1" destOrd="0" presId="urn:microsoft.com/office/officeart/2009/layout/CirclePictureHierarchy"/>
    <dgm:cxn modelId="{71DC5FDC-F960-436B-A40F-E8365F825C5F}" type="presParOf" srcId="{9936D58C-6928-4C01-8D2F-095F905E90E6}" destId="{EA0F6524-7A79-40F6-9451-9EDE2452AFA5}" srcOrd="2" destOrd="0" presId="urn:microsoft.com/office/officeart/2009/layout/CirclePictureHierarchy"/>
    <dgm:cxn modelId="{1B6365EA-3D4A-476E-939B-C4A72F0BFDB1}" type="presParOf" srcId="{9936D58C-6928-4C01-8D2F-095F905E90E6}" destId="{025F9975-C862-4ABE-B46B-398F62E0FBD2}" srcOrd="3" destOrd="0" presId="urn:microsoft.com/office/officeart/2009/layout/CirclePictureHierarchy"/>
    <dgm:cxn modelId="{2BBF98E2-71B2-417D-9F16-005A90DF74EB}" type="presParOf" srcId="{025F9975-C862-4ABE-B46B-398F62E0FBD2}" destId="{7915BF8D-8628-4844-9F08-EE67561DE3F3}" srcOrd="0" destOrd="0" presId="urn:microsoft.com/office/officeart/2009/layout/CirclePictureHierarchy"/>
    <dgm:cxn modelId="{C7C51027-90D4-41BA-8815-9EEE53900F63}" type="presParOf" srcId="{7915BF8D-8628-4844-9F08-EE67561DE3F3}" destId="{82C9CB07-677B-4A02-946E-1EF100F8A217}" srcOrd="0" destOrd="0" presId="urn:microsoft.com/office/officeart/2009/layout/CirclePictureHierarchy"/>
    <dgm:cxn modelId="{3A84DE76-6EC5-43FB-8DAD-5E36EF7C8D2B}" type="presParOf" srcId="{7915BF8D-8628-4844-9F08-EE67561DE3F3}" destId="{E0C860C4-692F-4939-B785-8D86014FE4CB}" srcOrd="1" destOrd="0" presId="urn:microsoft.com/office/officeart/2009/layout/CirclePictureHierarchy"/>
    <dgm:cxn modelId="{1C6B3617-EC5C-4EEA-A294-32067095F21F}" type="presParOf" srcId="{025F9975-C862-4ABE-B46B-398F62E0FBD2}" destId="{0194D4F8-BC01-4FCD-BEA5-CC88629CB4C3}" srcOrd="1" destOrd="0" presId="urn:microsoft.com/office/officeart/2009/layout/CirclePictureHierarchy"/>
    <dgm:cxn modelId="{8B854D04-846E-4263-A405-4B0E6EABE773}" type="presParOf" srcId="{0194D4F8-BC01-4FCD-BEA5-CC88629CB4C3}" destId="{E939E147-60DB-4E65-B4DC-E86372E32F4D}" srcOrd="0" destOrd="0" presId="urn:microsoft.com/office/officeart/2009/layout/CirclePictureHierarchy"/>
    <dgm:cxn modelId="{DACFE4CD-28E2-4998-8A3F-8A3F51FBCD7E}" type="presParOf" srcId="{0194D4F8-BC01-4FCD-BEA5-CC88629CB4C3}" destId="{FA555F1C-A602-4E5D-8B75-4156B8757AE9}" srcOrd="1" destOrd="0" presId="urn:microsoft.com/office/officeart/2009/layout/CirclePictureHierarchy"/>
    <dgm:cxn modelId="{380E7C2B-04C5-499F-8810-E554C695E847}" type="presParOf" srcId="{FA555F1C-A602-4E5D-8B75-4156B8757AE9}" destId="{4E82678E-B07B-49E7-8033-4686FF15E6B9}" srcOrd="0" destOrd="0" presId="urn:microsoft.com/office/officeart/2009/layout/CirclePictureHierarchy"/>
    <dgm:cxn modelId="{544A7B52-631F-4A9D-971C-8F87137442B7}" type="presParOf" srcId="{4E82678E-B07B-49E7-8033-4686FF15E6B9}" destId="{4E95A86E-1201-4D4A-AA96-757FD53FE2A3}" srcOrd="0" destOrd="0" presId="urn:microsoft.com/office/officeart/2009/layout/CirclePictureHierarchy"/>
    <dgm:cxn modelId="{4B0D1A51-9F36-44A0-B50C-D116B7801DCD}" type="presParOf" srcId="{4E82678E-B07B-49E7-8033-4686FF15E6B9}" destId="{A059CE4B-AA7A-42AB-AE05-0D16A406B7B0}" srcOrd="1" destOrd="0" presId="urn:microsoft.com/office/officeart/2009/layout/CirclePictureHierarchy"/>
    <dgm:cxn modelId="{AC214354-A6AC-4350-A4B3-97D007F8CCCD}" type="presParOf" srcId="{FA555F1C-A602-4E5D-8B75-4156B8757AE9}" destId="{D47ED285-811E-4CAA-A6B2-33A715937634}" srcOrd="1" destOrd="0" presId="urn:microsoft.com/office/officeart/2009/layout/CirclePictureHierarchy"/>
    <dgm:cxn modelId="{7F21DF5E-5B9D-4AAF-A0D1-CDCE14BB2932}" type="presParOf" srcId="{0194D4F8-BC01-4FCD-BEA5-CC88629CB4C3}" destId="{3BB48010-EF53-4A16-891A-98FC57BD744F}" srcOrd="2" destOrd="0" presId="urn:microsoft.com/office/officeart/2009/layout/CirclePictureHierarchy"/>
    <dgm:cxn modelId="{3ED42C4F-62BB-4AA6-A741-7996F23E4AF6}" type="presParOf" srcId="{0194D4F8-BC01-4FCD-BEA5-CC88629CB4C3}" destId="{124F42AC-B78C-400B-B4C6-69EB52550D87}" srcOrd="3" destOrd="0" presId="urn:microsoft.com/office/officeart/2009/layout/CirclePictureHierarchy"/>
    <dgm:cxn modelId="{188C87C6-88A2-4E3F-9AEC-00FFB05D9F8B}" type="presParOf" srcId="{124F42AC-B78C-400B-B4C6-69EB52550D87}" destId="{586FDA92-9B92-4664-96A0-5125005E7667}" srcOrd="0" destOrd="0" presId="urn:microsoft.com/office/officeart/2009/layout/CirclePictureHierarchy"/>
    <dgm:cxn modelId="{A984B877-9AB3-4B89-BF8B-130A221EE262}" type="presParOf" srcId="{586FDA92-9B92-4664-96A0-5125005E7667}" destId="{97B8E174-F310-40A2-B4E4-171AC1ECCCE5}" srcOrd="0" destOrd="0" presId="urn:microsoft.com/office/officeart/2009/layout/CirclePictureHierarchy"/>
    <dgm:cxn modelId="{E4225177-5CA4-421D-B8FC-AB472D5B91FD}" type="presParOf" srcId="{586FDA92-9B92-4664-96A0-5125005E7667}" destId="{31E5435F-00EA-460B-A5B5-CF789FDCDC5F}" srcOrd="1" destOrd="0" presId="urn:microsoft.com/office/officeart/2009/layout/CirclePictureHierarchy"/>
    <dgm:cxn modelId="{ED58C027-ADBB-4B08-94FE-4DAB2D6E1CA9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3</a:t>
          </a: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3</a:t>
          </a: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F5F2BC96-47FF-43E7-8C1E-D8CF7B3CD8E1}" type="presOf" srcId="{FE69829B-0DAE-40D6-9F2C-D842A7030A6D}" destId="{706C4909-CC5D-408E-876E-0F32AF2A8957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ABE6354B-3E6D-470F-94D5-C8219CF024B8}" type="presOf" srcId="{0B764F11-7D6A-47A3-BC5F-10C044EF0C9C}" destId="{BCC2E990-5E4D-4725-9FB5-449D75068C6A}" srcOrd="0" destOrd="0" presId="urn:microsoft.com/office/officeart/2009/layout/CirclePictureHierarchy"/>
    <dgm:cxn modelId="{39118C57-1422-4435-BB61-C7C4FBFBDEF5}" type="presOf" srcId="{6A8C47DA-636E-408B-B7D6-12A2B7CF1595}" destId="{B48EF100-A3F0-4531-98FB-C7F41741DC09}" srcOrd="0" destOrd="0" presId="urn:microsoft.com/office/officeart/2009/layout/CirclePictureHierarchy"/>
    <dgm:cxn modelId="{962CBCD6-8317-49C1-9212-AE7DB72931D5}" type="presOf" srcId="{6B5E4D15-D953-4A48-BB06-BB2BB5F2B4C6}" destId="{960D0F08-AF1D-45DD-BBAB-0053AECD547D}" srcOrd="0" destOrd="0" presId="urn:microsoft.com/office/officeart/2009/layout/CirclePictureHierarchy"/>
    <dgm:cxn modelId="{A6295319-4826-49FC-8878-D9EB38ECC578}" type="presOf" srcId="{DBF3B3E8-84A9-48E8-9701-19380853F600}" destId="{E93E3D9F-9201-4B90-90FB-66623D8819CD}" srcOrd="0" destOrd="0" presId="urn:microsoft.com/office/officeart/2009/layout/CirclePictureHierarchy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CB368476-673B-4D72-8787-3065D4DCB079}" type="presOf" srcId="{A2996F97-87A2-4569-8A73-2BC4B731FC98}" destId="{904C5BE6-ECE8-46E6-8A00-71B0D33AE917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E50A6B76-958C-4011-8A98-58A91459F2ED}" type="presOf" srcId="{76DF43B2-B004-4831-9092-13471F55DCA1}" destId="{EFCA1EF4-ADB6-4B5D-BEB8-96C637070E26}" srcOrd="0" destOrd="0" presId="urn:microsoft.com/office/officeart/2009/layout/CirclePictureHierarchy"/>
    <dgm:cxn modelId="{A45CE675-4CEF-40E3-9ECD-847AF2ABC1BF}" type="presOf" srcId="{74169B70-5C80-4696-959D-0257CFC41D53}" destId="{FF99AEF1-DD67-4001-98BC-D55C76D8485C}" srcOrd="0" destOrd="0" presId="urn:microsoft.com/office/officeart/2009/layout/CirclePictureHierarchy"/>
    <dgm:cxn modelId="{98F60A13-C615-46D4-A456-E52005592F93}" type="presOf" srcId="{2C695D00-E87D-4068-9E94-31FBF34447F7}" destId="{E75BC786-4A20-4434-922C-523FFD40779E}" srcOrd="0" destOrd="0" presId="urn:microsoft.com/office/officeart/2009/layout/CirclePictureHierarchy"/>
    <dgm:cxn modelId="{F4B31F5A-4F10-4D7C-80FB-700241BC8A07}" type="presOf" srcId="{87875F6A-CF70-4274-8FCD-E271B15A1DB6}" destId="{A5627F98-EA55-4C36-8BED-4BCD8E7DB39C}" srcOrd="0" destOrd="0" presId="urn:microsoft.com/office/officeart/2009/layout/CirclePictureHierarchy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BED1929E-B99D-43A3-8214-E96BE8D9E07D}" type="presOf" srcId="{463C34F4-2D84-46E3-9D90-24AA49D5B285}" destId="{73387A1D-2043-4D16-BDB7-7FC213875391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3751EFAF-84BC-4179-9841-F9F2154B707F}" type="presOf" srcId="{C8CD8B49-8EB9-43B0-B9AA-1CD13510A67F}" destId="{CACB97F0-DC67-49BC-81EC-9B8F7D223B1D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6749B752-60FF-4F42-B9DE-0EB9C5F9235A}" type="presOf" srcId="{141ED762-5A88-4E3A-825D-56AED473737B}" destId="{23CAEF7E-E36C-4294-AB96-3B66238648C9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12E874B2-DDC4-4FFD-AB07-F80FF72E4B71}" type="presOf" srcId="{C0C9BFD0-561B-461D-8281-0B68B59341B1}" destId="{74FF5EF3-0E90-435C-9CEF-4C0C7A5DF243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1F90FF7D-0DDB-42D2-BC5B-96B346507101}" type="presOf" srcId="{8E472CBA-D8E7-488C-8FB2-AA2C87BBD677}" destId="{68FB6A0F-F29B-4CA8-917A-E004201E4639}" srcOrd="0" destOrd="0" presId="urn:microsoft.com/office/officeart/2009/layout/CirclePictureHierarchy"/>
    <dgm:cxn modelId="{59495395-9D53-446F-B8C5-9AAF2A892B8A}" type="presOf" srcId="{4AC14343-209F-4429-B1AD-904990352D54}" destId="{A059CE4B-AA7A-42AB-AE05-0D16A406B7B0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841C7402-D5FF-475F-9669-3C1B559E2E33}" type="presOf" srcId="{32D25271-4E31-48E0-A418-EDD40524987E}" destId="{62320580-EA88-4008-BF5D-FFD435526F0C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BFB826C3-DF27-47F0-8FCD-FF876F77261C}" type="presOf" srcId="{750D7FFF-08AD-4F60-A51D-CF10EED5BC24}" destId="{C77B6389-9446-4D1A-902B-C5BD221193E0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D126D086-09B4-489D-B539-DCEA470C738E}" type="presOf" srcId="{03F5E5D2-5B22-4C63-8629-CF1C17A67FAE}" destId="{89B1E28D-2C35-4CF3-917B-EEA4B65D5E8D}" srcOrd="0" destOrd="0" presId="urn:microsoft.com/office/officeart/2009/layout/CirclePictureHierarchy"/>
    <dgm:cxn modelId="{0475F54B-25BD-413F-B432-071C8574BBC1}" type="presOf" srcId="{A57BEF13-2494-4482-B664-2C888A71E794}" destId="{BA17A1A6-5E66-4DBD-B51F-8CC7E13D593B}" srcOrd="0" destOrd="0" presId="urn:microsoft.com/office/officeart/2009/layout/CirclePictureHierarchy"/>
    <dgm:cxn modelId="{A8F63D39-2B7A-41DA-A50C-5AE7F3039EC3}" type="presOf" srcId="{6A4FB061-3E55-46A8-810C-3DE2C7CFDE7B}" destId="{06E37C29-732C-4476-A455-E65282F15B9C}" srcOrd="0" destOrd="0" presId="urn:microsoft.com/office/officeart/2009/layout/CirclePictureHierarchy"/>
    <dgm:cxn modelId="{E68722B4-A83F-4B0F-9506-EC0E80BF7EEC}" type="presOf" srcId="{0E2B0E44-7FD9-45FC-8D0C-690F8FEABFE1}" destId="{D63A24ED-1604-41FA-9C24-6365EA752E3E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C75D8C62-C454-4626-967F-37692DC1A3C5}" type="presOf" srcId="{CAFF2206-81E2-42A0-8E17-817F2C1E5321}" destId="{D70C2D25-0BD6-498E-B4F0-3F5CE3DBD13D}" srcOrd="0" destOrd="0" presId="urn:microsoft.com/office/officeart/2009/layout/CirclePictureHierarchy"/>
    <dgm:cxn modelId="{0EB048AF-BBA9-4B0C-AE2A-379A44ACDC27}" type="presOf" srcId="{867BF6FE-F1D0-4689-8242-84591457DFCB}" destId="{4298BBB7-5BE4-40E1-8595-6322B0578239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6658D1C7-5524-4E74-840C-6615D858CCB5}" type="presOf" srcId="{2959981F-83BB-48AB-8278-D6370941F37A}" destId="{2599F189-860B-4EAF-8872-5E39F16F3145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92F64960-A4FB-4783-AEBD-133900462CA1}" type="presOf" srcId="{1C97292C-94FC-4847-8A78-004694AA64EF}" destId="{E19387BC-B8B9-41E9-B07E-BC0080C111C8}" srcOrd="0" destOrd="0" presId="urn:microsoft.com/office/officeart/2009/layout/CirclePictureHierarchy"/>
    <dgm:cxn modelId="{85DD36FD-550E-4E83-82D7-39B609745E64}" type="presOf" srcId="{C4541132-7BA0-4F10-A5BB-2E5D0FAC5F8B}" destId="{93677B3C-522D-4BE4-ADF7-D08795FD580A}" srcOrd="0" destOrd="0" presId="urn:microsoft.com/office/officeart/2009/layout/CirclePictureHierarchy"/>
    <dgm:cxn modelId="{1DEBCAC9-F513-4E80-8E30-47774A3D43A6}" type="presOf" srcId="{9921BB23-1428-447B-929E-D89A4B176D28}" destId="{FC7ED1C6-2004-44BE-AF46-5B8FA387ECD5}" srcOrd="0" destOrd="0" presId="urn:microsoft.com/office/officeart/2009/layout/CirclePictureHierarchy"/>
    <dgm:cxn modelId="{177C5C58-8B64-4010-A2F8-478713E92A02}" type="presOf" srcId="{D5B28134-BC47-4BFA-BFA2-98E1E72A54F1}" destId="{3BB48010-EF53-4A16-891A-98FC57BD744F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C848003B-F80A-44BF-8F9A-7FE51F4924A9}" type="presOf" srcId="{9AFAFD22-EAF9-4D29-B6C1-9997356F4608}" destId="{61E5EB99-1EE1-470E-AD8A-C9DF2B998905}" srcOrd="0" destOrd="0" presId="urn:microsoft.com/office/officeart/2009/layout/CirclePictureHierarchy"/>
    <dgm:cxn modelId="{1E2CDD3B-F105-4FBF-8150-D599B3D952BA}" type="presOf" srcId="{D105956A-295B-4573-A5D9-B970129CB658}" destId="{92AC4F8F-A9C6-4B53-9629-84BBB18912E3}" srcOrd="0" destOrd="0" presId="urn:microsoft.com/office/officeart/2009/layout/CirclePictureHierarchy"/>
    <dgm:cxn modelId="{F67D3D6C-2234-4A6B-A455-5EF019185804}" type="presOf" srcId="{A9212B1A-CD1F-40B2-8E98-9DE7210C47AD}" destId="{52B86D9B-A63D-4E92-91E0-877F8E05BAD4}" srcOrd="0" destOrd="0" presId="urn:microsoft.com/office/officeart/2009/layout/CirclePictureHierarchy"/>
    <dgm:cxn modelId="{CEC3BF7B-C904-40CF-9651-7F5FB3A9ADCA}" type="presOf" srcId="{392FA23E-2AD5-4615-BFCD-5492DD5E5987}" destId="{E0C860C4-692F-4939-B785-8D86014FE4CB}" srcOrd="0" destOrd="0" presId="urn:microsoft.com/office/officeart/2009/layout/CirclePictureHierarchy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87AE3ECA-AD0E-477F-808F-7BFD7C3DB705}" type="presOf" srcId="{B69F9883-5301-463B-8331-1E3CE05FAB49}" destId="{8D06B218-6DD6-49A6-A4AF-2FEE81DC5214}" srcOrd="0" destOrd="0" presId="urn:microsoft.com/office/officeart/2009/layout/CirclePictureHierarchy"/>
    <dgm:cxn modelId="{854CBE0C-EF35-4228-9020-1047727F0623}" type="presOf" srcId="{D413ED19-C2CA-4DA6-B9A0-7A35C560CE03}" destId="{32EC395F-3458-41D6-AFE0-E1928A542F64}" srcOrd="0" destOrd="0" presId="urn:microsoft.com/office/officeart/2009/layout/CirclePictureHierarchy"/>
    <dgm:cxn modelId="{026EDC8A-FAB5-459D-9AFA-F951EAFEB18B}" type="presOf" srcId="{9F155B8A-DCD6-41FD-970D-B62B2FD3CA91}" destId="{1AFA1DFA-94C0-4AC4-B5CA-8EBD0CD8536C}" srcOrd="0" destOrd="0" presId="urn:microsoft.com/office/officeart/2009/layout/CirclePictureHierarchy"/>
    <dgm:cxn modelId="{E776C033-419E-4D9F-B43A-D9196B4B0101}" type="presOf" srcId="{63029987-6ED3-4DD1-88A2-918E17952C6D}" destId="{0D6D41EF-69CD-4AA1-8EF8-C22C03F0DF99}" srcOrd="0" destOrd="0" presId="urn:microsoft.com/office/officeart/2009/layout/CirclePictureHierarchy"/>
    <dgm:cxn modelId="{CD9D2976-5954-4FA0-BB33-210ED7FD95A6}" type="presOf" srcId="{C8E7CBCA-3E5F-4825-9C81-8FB831E0903D}" destId="{EB56EACB-0FC3-4A9B-87FC-6A374548C10B}" srcOrd="0" destOrd="0" presId="urn:microsoft.com/office/officeart/2009/layout/CirclePictureHierarchy"/>
    <dgm:cxn modelId="{70E9AD4D-7211-4820-9A5A-2A83016A5E25}" type="presOf" srcId="{A7E5D39B-61FF-4A02-B257-F569AFC87EB4}" destId="{73C9A4AF-FBC7-46B6-A376-B545AAA98359}" srcOrd="0" destOrd="0" presId="urn:microsoft.com/office/officeart/2009/layout/CirclePictureHierarchy"/>
    <dgm:cxn modelId="{69FFEF41-6FA3-4794-B620-50E321B4A6B2}" type="presOf" srcId="{8BE7B786-B08E-4CC6-B37B-1E5AA5E099E1}" destId="{FDE145C8-5501-4C05-8AEE-1573D9595960}" srcOrd="0" destOrd="0" presId="urn:microsoft.com/office/officeart/2009/layout/CirclePictureHierarchy"/>
    <dgm:cxn modelId="{B381E5B4-9802-4459-972E-52460E696288}" type="presOf" srcId="{7AB91756-40B8-4925-A6AC-0E18F8964D2F}" destId="{B92AFA27-AE1A-49FB-8CC8-EA5E758C72F3}" srcOrd="0" destOrd="0" presId="urn:microsoft.com/office/officeart/2009/layout/CirclePictureHierarchy"/>
    <dgm:cxn modelId="{FB1EBE41-1185-4DA1-8305-E1DCFFE1B0A6}" type="presOf" srcId="{9EECF1B1-9976-444E-917D-857D6E5FB923}" destId="{08156753-40FB-4344-BBF0-EC4B99CA4364}" srcOrd="0" destOrd="0" presId="urn:microsoft.com/office/officeart/2009/layout/CirclePictureHierarchy"/>
    <dgm:cxn modelId="{79AB4C4C-D461-4A40-AE88-EA939D47CED6}" type="presOf" srcId="{851AF401-F4D9-4AE1-863E-D57828BAD3C0}" destId="{E939E147-60DB-4E65-B4DC-E86372E32F4D}" srcOrd="0" destOrd="0" presId="urn:microsoft.com/office/officeart/2009/layout/CirclePictureHierarchy"/>
    <dgm:cxn modelId="{C409BBF7-49FB-4A4F-A0FF-51D39399856B}" type="presOf" srcId="{93EED3C6-6F03-473F-9E37-1799E5C94F5F}" destId="{CCAD29B0-E769-4709-817B-471075EAB078}" srcOrd="0" destOrd="0" presId="urn:microsoft.com/office/officeart/2009/layout/CirclePictureHierarchy"/>
    <dgm:cxn modelId="{59EDEAA0-F06A-4932-9517-5602635F07C5}" type="presOf" srcId="{882EC84F-58FC-44BB-9920-E7553DB28E17}" destId="{91870818-8EDB-47FB-A2FF-91ED7ED64B77}" srcOrd="0" destOrd="0" presId="urn:microsoft.com/office/officeart/2009/layout/CirclePictureHierarchy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56CDA01D-C89A-40D3-85C0-01A4FCB51271}" type="presOf" srcId="{5D62C8FA-DDC4-4DE5-8695-0422E957B8DD}" destId="{DD1B62F2-B731-4AB1-A966-F866B1897AD3}" srcOrd="0" destOrd="0" presId="urn:microsoft.com/office/officeart/2009/layout/CirclePictureHierarchy"/>
    <dgm:cxn modelId="{3926D079-CB0F-4F6B-B0A7-F6174AF4170D}" type="presOf" srcId="{59DEB7D1-C787-4478-B6B5-CE379A8C46F1}" destId="{EA0F6524-7A79-40F6-9451-9EDE2452AFA5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6110BBFE-ADBB-4398-96CB-FECD2F354269}" type="presOf" srcId="{496ECB16-BCF6-4C85-B373-D9919D38DEE9}" destId="{31E5435F-00EA-460B-A5B5-CF789FDCDC5F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617E2E92-6911-4567-96D2-CF7FE22D0C60}" type="presOf" srcId="{0C2EAD6D-749E-427B-AAD7-1C7688F2F337}" destId="{8D5B6F23-42C4-4156-A7ED-1C078C96DA89}" srcOrd="0" destOrd="0" presId="urn:microsoft.com/office/officeart/2009/layout/CirclePictureHierarchy"/>
    <dgm:cxn modelId="{65664E93-441B-4B44-990F-255A06528D76}" type="presOf" srcId="{F7589CAC-E912-40EE-BF2E-7ADD9D510482}" destId="{85973679-8763-4E7E-BC7C-09701DF4FD0B}" srcOrd="0" destOrd="0" presId="urn:microsoft.com/office/officeart/2009/layout/CirclePictureHierarchy"/>
    <dgm:cxn modelId="{457458DE-6B08-4E61-BAF3-078E8E9E501E}" type="presOf" srcId="{B90CB3B0-8AE3-4A6B-85F8-D101A845D883}" destId="{4E858FEC-8EAD-4F57-9EA8-B87E6867E323}" srcOrd="0" destOrd="0" presId="urn:microsoft.com/office/officeart/2009/layout/CirclePictureHierarchy"/>
    <dgm:cxn modelId="{22465872-B5C5-444B-A043-EB768EB9416A}" type="presOf" srcId="{D4697E40-31F0-47AE-8CA8-3C2356BC01C8}" destId="{215E4794-C47B-4B8D-8DB2-F7285D893B5F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1073F0F6-B4F3-46DF-A833-1A724EB8DB26}" type="presOf" srcId="{D6B41CFE-7513-4C6F-A67B-86A9739B6350}" destId="{F4536506-CF41-4E20-9635-0137E868B3D3}" srcOrd="0" destOrd="0" presId="urn:microsoft.com/office/officeart/2009/layout/CirclePictureHierarchy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4991C335-8CC8-41F1-B95A-C20238E3A260}" type="presOf" srcId="{5C699394-9F4E-4806-978D-7C01657F1A54}" destId="{D506F375-1991-428C-ACC6-6C520765ACBA}" srcOrd="0" destOrd="0" presId="urn:microsoft.com/office/officeart/2009/layout/CirclePictureHierarchy"/>
    <dgm:cxn modelId="{320B39A0-57B0-4D66-9903-1EC61F6BB90A}" type="presOf" srcId="{4CACBD67-1E65-4E88-82EF-326EDD58B021}" destId="{795E1404-0D91-483C-8628-6FDCDF052835}" srcOrd="0" destOrd="0" presId="urn:microsoft.com/office/officeart/2009/layout/CirclePictureHierarchy"/>
    <dgm:cxn modelId="{22AD255A-381F-4689-9244-BADF25C40131}" type="presOf" srcId="{F031D871-A28F-4761-966A-A246F6879653}" destId="{6314B4DE-8F62-498A-BE7B-6B08C3663C7A}" srcOrd="0" destOrd="0" presId="urn:microsoft.com/office/officeart/2009/layout/CirclePictureHierarchy"/>
    <dgm:cxn modelId="{DC2ADD1D-B9B9-4284-9B0A-CE3D78F14A42}" type="presOf" srcId="{F23F9330-D5E2-43EC-9920-36CFFB0A03DD}" destId="{96536A3E-1AB9-4720-AD92-7CC31F78A117}" srcOrd="0" destOrd="0" presId="urn:microsoft.com/office/officeart/2009/layout/CirclePictureHierarchy"/>
    <dgm:cxn modelId="{D2B6846C-E1C4-469B-99CC-F4E0F11FB4D2}" type="presOf" srcId="{49006558-AA95-4135-80F3-02D4BD8C43B2}" destId="{EA3607EF-5901-45CE-83C0-7DA47FFB3FDB}" srcOrd="0" destOrd="0" presId="urn:microsoft.com/office/officeart/2009/layout/CirclePictureHierarchy"/>
    <dgm:cxn modelId="{2EB991D1-28D5-4219-8736-170CD4423FCB}" type="presOf" srcId="{BC1BC9DF-D1FD-4F20-BE39-2BCE848185E6}" destId="{1C6C0608-21BE-421F-AE5F-C5BD7EE4E7A9}" srcOrd="0" destOrd="0" presId="urn:microsoft.com/office/officeart/2009/layout/CirclePictureHierarchy"/>
    <dgm:cxn modelId="{8ADF6339-3B94-4BB9-81A8-F032D32F2564}" type="presOf" srcId="{737A4A07-9DEC-44DC-9BEF-563A49B47A7D}" destId="{AE1478D7-472C-411D-9C13-C325E747501E}" srcOrd="0" destOrd="0" presId="urn:microsoft.com/office/officeart/2009/layout/CirclePictureHierarchy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771423F3-7CE3-45E6-A8BB-067ADD56EA89}" type="presOf" srcId="{8449F901-E5CC-48EA-B570-A43E0F51DA2C}" destId="{1F072A7E-9D57-414E-B460-003393F19B05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917F8600-3E1C-4FFF-A258-8FAC7AFE9043}" type="presOf" srcId="{73B72235-5F59-496D-AEC9-DCFA4DF10A25}" destId="{D51447AD-B293-4007-9FA0-93843EE6AE03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B486D4E4-20BA-4326-A5A8-B2FF13D49CB9}" type="presParOf" srcId="{BA17A1A6-5E66-4DBD-B51F-8CC7E13D593B}" destId="{9C68B7A4-3331-4DC6-A1CE-2E3C911256D6}" srcOrd="0" destOrd="0" presId="urn:microsoft.com/office/officeart/2009/layout/CirclePictureHierarchy"/>
    <dgm:cxn modelId="{A1417EB3-ED8F-4796-9D81-2736E89982CD}" type="presParOf" srcId="{9C68B7A4-3331-4DC6-A1CE-2E3C911256D6}" destId="{7CBD3563-8D6B-4B29-BD4E-192D1E23CD90}" srcOrd="0" destOrd="0" presId="urn:microsoft.com/office/officeart/2009/layout/CirclePictureHierarchy"/>
    <dgm:cxn modelId="{D4E1A4EE-9706-4B3F-8254-36DD3ABB1439}" type="presParOf" srcId="{7CBD3563-8D6B-4B29-BD4E-192D1E23CD90}" destId="{E6ADE76F-7D37-400F-BCB9-E8653D90BEF2}" srcOrd="0" destOrd="0" presId="urn:microsoft.com/office/officeart/2009/layout/CirclePictureHierarchy"/>
    <dgm:cxn modelId="{B2383EAF-7B8A-4BEB-B3A2-4470372B1E5B}" type="presParOf" srcId="{7CBD3563-8D6B-4B29-BD4E-192D1E23CD90}" destId="{0D6D41EF-69CD-4AA1-8EF8-C22C03F0DF99}" srcOrd="1" destOrd="0" presId="urn:microsoft.com/office/officeart/2009/layout/CirclePictureHierarchy"/>
    <dgm:cxn modelId="{B407B9D2-4C96-4DDC-8790-B87122D8E9C0}" type="presParOf" srcId="{9C68B7A4-3331-4DC6-A1CE-2E3C911256D6}" destId="{271F5309-DC72-4C3E-B553-1C9D73CE639E}" srcOrd="1" destOrd="0" presId="urn:microsoft.com/office/officeart/2009/layout/CirclePictureHierarchy"/>
    <dgm:cxn modelId="{8C2BEE74-F2F0-41C0-8245-FC3EE7B7362C}" type="presParOf" srcId="{271F5309-DC72-4C3E-B553-1C9D73CE639E}" destId="{C77B6389-9446-4D1A-902B-C5BD221193E0}" srcOrd="0" destOrd="0" presId="urn:microsoft.com/office/officeart/2009/layout/CirclePictureHierarchy"/>
    <dgm:cxn modelId="{407A9114-631B-48D2-9F99-FFACE0AD010C}" type="presParOf" srcId="{271F5309-DC72-4C3E-B553-1C9D73CE639E}" destId="{B2597B1E-3522-4A83-9C56-62AA710850DE}" srcOrd="1" destOrd="0" presId="urn:microsoft.com/office/officeart/2009/layout/CirclePictureHierarchy"/>
    <dgm:cxn modelId="{9EF387D2-2844-43AF-9C97-708BD8CEC260}" type="presParOf" srcId="{B2597B1E-3522-4A83-9C56-62AA710850DE}" destId="{D578F300-CD33-4466-AB2E-CB4A6F243A69}" srcOrd="0" destOrd="0" presId="urn:microsoft.com/office/officeart/2009/layout/CirclePictureHierarchy"/>
    <dgm:cxn modelId="{1707795E-F550-4F8B-9F6B-CBD2ED792062}" type="presParOf" srcId="{D578F300-CD33-4466-AB2E-CB4A6F243A69}" destId="{E60F85D2-27E5-4566-8DC5-39468B1C55A2}" srcOrd="0" destOrd="0" presId="urn:microsoft.com/office/officeart/2009/layout/CirclePictureHierarchy"/>
    <dgm:cxn modelId="{5EBF84F2-77BA-4B43-BC93-A9D3D131FEEC}" type="presParOf" srcId="{D578F300-CD33-4466-AB2E-CB4A6F243A69}" destId="{904C5BE6-ECE8-46E6-8A00-71B0D33AE917}" srcOrd="1" destOrd="0" presId="urn:microsoft.com/office/officeart/2009/layout/CirclePictureHierarchy"/>
    <dgm:cxn modelId="{13CB5104-B419-4942-8478-E1B4343E8744}" type="presParOf" srcId="{B2597B1E-3522-4A83-9C56-62AA710850DE}" destId="{E618957B-9060-43B5-8C32-3CB653D1A9F0}" srcOrd="1" destOrd="0" presId="urn:microsoft.com/office/officeart/2009/layout/CirclePictureHierarchy"/>
    <dgm:cxn modelId="{1FC314D7-FC2F-48F2-AC92-8C231922A9C0}" type="presParOf" srcId="{E618957B-9060-43B5-8C32-3CB653D1A9F0}" destId="{92AC4F8F-A9C6-4B53-9629-84BBB18912E3}" srcOrd="0" destOrd="0" presId="urn:microsoft.com/office/officeart/2009/layout/CirclePictureHierarchy"/>
    <dgm:cxn modelId="{0965E58D-076F-4E45-8A49-6289EE3FFE72}" type="presParOf" srcId="{E618957B-9060-43B5-8C32-3CB653D1A9F0}" destId="{1CA5B84F-229E-4542-87E4-14FFBC41BDF3}" srcOrd="1" destOrd="0" presId="urn:microsoft.com/office/officeart/2009/layout/CirclePictureHierarchy"/>
    <dgm:cxn modelId="{BC2E6CCE-087A-4A0D-9BC2-1BC8E06C4BDC}" type="presParOf" srcId="{1CA5B84F-229E-4542-87E4-14FFBC41BDF3}" destId="{6B9CC2D6-2642-4C1E-9E60-28108314918F}" srcOrd="0" destOrd="0" presId="urn:microsoft.com/office/officeart/2009/layout/CirclePictureHierarchy"/>
    <dgm:cxn modelId="{8BF1CEB3-9E4E-4B8F-AA46-F1DF3E9556F4}" type="presParOf" srcId="{6B9CC2D6-2642-4C1E-9E60-28108314918F}" destId="{5332C88E-F192-4062-ABB8-56CBFF31A912}" srcOrd="0" destOrd="0" presId="urn:microsoft.com/office/officeart/2009/layout/CirclePictureHierarchy"/>
    <dgm:cxn modelId="{06F5256F-A249-417F-8969-C52F745AD408}" type="presParOf" srcId="{6B9CC2D6-2642-4C1E-9E60-28108314918F}" destId="{FF99AEF1-DD67-4001-98BC-D55C76D8485C}" srcOrd="1" destOrd="0" presId="urn:microsoft.com/office/officeart/2009/layout/CirclePictureHierarchy"/>
    <dgm:cxn modelId="{0ACB7416-8E00-4DF0-A143-8AD9E2432F4B}" type="presParOf" srcId="{1CA5B84F-229E-4542-87E4-14FFBC41BDF3}" destId="{BCE8FC1A-89FA-4615-A047-75ED2121B53B}" srcOrd="1" destOrd="0" presId="urn:microsoft.com/office/officeart/2009/layout/CirclePictureHierarchy"/>
    <dgm:cxn modelId="{7D96A9A2-25AE-40A4-8B2F-69F662B8388C}" type="presParOf" srcId="{BCE8FC1A-89FA-4615-A047-75ED2121B53B}" destId="{23CAEF7E-E36C-4294-AB96-3B66238648C9}" srcOrd="0" destOrd="0" presId="urn:microsoft.com/office/officeart/2009/layout/CirclePictureHierarchy"/>
    <dgm:cxn modelId="{829113C9-7F9E-40BB-BDEF-E368BB07F849}" type="presParOf" srcId="{BCE8FC1A-89FA-4615-A047-75ED2121B53B}" destId="{F843AD34-263A-490D-9AB7-BB793655D4EC}" srcOrd="1" destOrd="0" presId="urn:microsoft.com/office/officeart/2009/layout/CirclePictureHierarchy"/>
    <dgm:cxn modelId="{F62D49F0-1343-4C88-B763-C2F0787F1F91}" type="presParOf" srcId="{F843AD34-263A-490D-9AB7-BB793655D4EC}" destId="{0197A140-3399-4184-9B61-D81E338623E0}" srcOrd="0" destOrd="0" presId="urn:microsoft.com/office/officeart/2009/layout/CirclePictureHierarchy"/>
    <dgm:cxn modelId="{D1BA8AFF-8911-480C-8F8C-21FA4A2BE4B4}" type="presParOf" srcId="{0197A140-3399-4184-9B61-D81E338623E0}" destId="{93402908-78EC-4361-A43E-0542F0578505}" srcOrd="0" destOrd="0" presId="urn:microsoft.com/office/officeart/2009/layout/CirclePictureHierarchy"/>
    <dgm:cxn modelId="{53F4E21E-2A90-460A-9BE7-1DA530EEC720}" type="presParOf" srcId="{0197A140-3399-4184-9B61-D81E338623E0}" destId="{FC7ED1C6-2004-44BE-AF46-5B8FA387ECD5}" srcOrd="1" destOrd="0" presId="urn:microsoft.com/office/officeart/2009/layout/CirclePictureHierarchy"/>
    <dgm:cxn modelId="{0AD4D2F2-5D53-4DCB-BECF-EEC1DB3BB772}" type="presParOf" srcId="{F843AD34-263A-490D-9AB7-BB793655D4EC}" destId="{DF2EA749-5A41-4CEE-8D31-588B98BA5023}" srcOrd="1" destOrd="0" presId="urn:microsoft.com/office/officeart/2009/layout/CirclePictureHierarchy"/>
    <dgm:cxn modelId="{38BE2935-D459-4EC3-8C68-07C31F94996D}" type="presParOf" srcId="{DF2EA749-5A41-4CEE-8D31-588B98BA5023}" destId="{6314B4DE-8F62-498A-BE7B-6B08C3663C7A}" srcOrd="0" destOrd="0" presId="urn:microsoft.com/office/officeart/2009/layout/CirclePictureHierarchy"/>
    <dgm:cxn modelId="{1A2D6F72-202E-485B-B6A4-82B6BEE67156}" type="presParOf" srcId="{DF2EA749-5A41-4CEE-8D31-588B98BA5023}" destId="{0BF9C6F9-2841-4698-A2AC-1C76DE79247A}" srcOrd="1" destOrd="0" presId="urn:microsoft.com/office/officeart/2009/layout/CirclePictureHierarchy"/>
    <dgm:cxn modelId="{ABC454FE-FE71-4817-8070-81508CD47DE7}" type="presParOf" srcId="{0BF9C6F9-2841-4698-A2AC-1C76DE79247A}" destId="{3E5AF8EE-391A-4D31-9A54-EC0C4FDD8508}" srcOrd="0" destOrd="0" presId="urn:microsoft.com/office/officeart/2009/layout/CirclePictureHierarchy"/>
    <dgm:cxn modelId="{CFEA0B03-03F5-4F8C-B5B4-09CE20EEF9C6}" type="presParOf" srcId="{3E5AF8EE-391A-4D31-9A54-EC0C4FDD8508}" destId="{C278DCD6-9CF8-43A9-A4EF-823F615DDD82}" srcOrd="0" destOrd="0" presId="urn:microsoft.com/office/officeart/2009/layout/CirclePictureHierarchy"/>
    <dgm:cxn modelId="{3202D691-49E7-4A48-9C61-0AD07AAC673A}" type="presParOf" srcId="{3E5AF8EE-391A-4D31-9A54-EC0C4FDD8508}" destId="{795E1404-0D91-483C-8628-6FDCDF052835}" srcOrd="1" destOrd="0" presId="urn:microsoft.com/office/officeart/2009/layout/CirclePictureHierarchy"/>
    <dgm:cxn modelId="{1BDD3AEB-DDBE-4C29-8E8A-6B8F293F5714}" type="presParOf" srcId="{0BF9C6F9-2841-4698-A2AC-1C76DE79247A}" destId="{0C32BDAD-A299-4FF2-B74C-837B56E38EC7}" srcOrd="1" destOrd="0" presId="urn:microsoft.com/office/officeart/2009/layout/CirclePictureHierarchy"/>
    <dgm:cxn modelId="{3A32D33F-868E-4794-87CC-422BAE94DE5C}" type="presParOf" srcId="{DF2EA749-5A41-4CEE-8D31-588B98BA5023}" destId="{61E5EB99-1EE1-470E-AD8A-C9DF2B998905}" srcOrd="2" destOrd="0" presId="urn:microsoft.com/office/officeart/2009/layout/CirclePictureHierarchy"/>
    <dgm:cxn modelId="{97A36AE0-90A4-4F71-88EB-54EEE1978DE1}" type="presParOf" srcId="{DF2EA749-5A41-4CEE-8D31-588B98BA5023}" destId="{4410C934-2FCB-48C3-8493-9306946809C7}" srcOrd="3" destOrd="0" presId="urn:microsoft.com/office/officeart/2009/layout/CirclePictureHierarchy"/>
    <dgm:cxn modelId="{A59CA804-0AEC-4363-B4F2-423EB6ECDF97}" type="presParOf" srcId="{4410C934-2FCB-48C3-8493-9306946809C7}" destId="{72DEB8C5-6339-412A-8624-8EEFE90540D1}" srcOrd="0" destOrd="0" presId="urn:microsoft.com/office/officeart/2009/layout/CirclePictureHierarchy"/>
    <dgm:cxn modelId="{072709A7-6C8A-4CE9-9A90-ED8B5E4B0F9F}" type="presParOf" srcId="{72DEB8C5-6339-412A-8624-8EEFE90540D1}" destId="{498025BF-6ABF-46AE-A9D3-94F843BAB040}" srcOrd="0" destOrd="0" presId="urn:microsoft.com/office/officeart/2009/layout/CirclePictureHierarchy"/>
    <dgm:cxn modelId="{B59A4B17-8D3D-4304-9632-1C4067BD61DC}" type="presParOf" srcId="{72DEB8C5-6339-412A-8624-8EEFE90540D1}" destId="{89B1E28D-2C35-4CF3-917B-EEA4B65D5E8D}" srcOrd="1" destOrd="0" presId="urn:microsoft.com/office/officeart/2009/layout/CirclePictureHierarchy"/>
    <dgm:cxn modelId="{57460B5C-689A-4CBB-BD72-ADEF95E8CBEF}" type="presParOf" srcId="{4410C934-2FCB-48C3-8493-9306946809C7}" destId="{0B4E0ABC-78BD-409B-AAC8-7AD7A78449F7}" srcOrd="1" destOrd="0" presId="urn:microsoft.com/office/officeart/2009/layout/CirclePictureHierarchy"/>
    <dgm:cxn modelId="{0AE8D7D8-7313-4FE3-84E6-D003EEA561F6}" type="presParOf" srcId="{BCE8FC1A-89FA-4615-A047-75ED2121B53B}" destId="{4E858FEC-8EAD-4F57-9EA8-B87E6867E323}" srcOrd="2" destOrd="0" presId="urn:microsoft.com/office/officeart/2009/layout/CirclePictureHierarchy"/>
    <dgm:cxn modelId="{A0326D7F-DF86-4360-8D03-7E2536873174}" type="presParOf" srcId="{BCE8FC1A-89FA-4615-A047-75ED2121B53B}" destId="{F355E8F0-E937-44A5-BED0-FD3020D23E04}" srcOrd="3" destOrd="0" presId="urn:microsoft.com/office/officeart/2009/layout/CirclePictureHierarchy"/>
    <dgm:cxn modelId="{51AD1C26-B77F-480D-B4EC-68CE6F45E527}" type="presParOf" srcId="{F355E8F0-E937-44A5-BED0-FD3020D23E04}" destId="{D47F8278-7044-4DBE-8C84-D473F4F2F6E0}" srcOrd="0" destOrd="0" presId="urn:microsoft.com/office/officeart/2009/layout/CirclePictureHierarchy"/>
    <dgm:cxn modelId="{C23A182F-9B76-469A-9D48-878898C86E7F}" type="presParOf" srcId="{D47F8278-7044-4DBE-8C84-D473F4F2F6E0}" destId="{9F85A434-9F8A-4CA3-BFC8-818212460F17}" srcOrd="0" destOrd="0" presId="urn:microsoft.com/office/officeart/2009/layout/CirclePictureHierarchy"/>
    <dgm:cxn modelId="{030E9481-7CBD-46A3-B43E-AA4E33A4283A}" type="presParOf" srcId="{D47F8278-7044-4DBE-8C84-D473F4F2F6E0}" destId="{D51447AD-B293-4007-9FA0-93843EE6AE03}" srcOrd="1" destOrd="0" presId="urn:microsoft.com/office/officeart/2009/layout/CirclePictureHierarchy"/>
    <dgm:cxn modelId="{FAED9D76-DB14-4A96-8729-910387A9261F}" type="presParOf" srcId="{F355E8F0-E937-44A5-BED0-FD3020D23E04}" destId="{5388D736-493F-4EED-B9A5-B3959140B906}" srcOrd="1" destOrd="0" presId="urn:microsoft.com/office/officeart/2009/layout/CirclePictureHierarchy"/>
    <dgm:cxn modelId="{CFC528C5-3D4F-4C42-94FE-9620EB3FB07D}" type="presParOf" srcId="{5388D736-493F-4EED-B9A5-B3959140B906}" destId="{FDE145C8-5501-4C05-8AEE-1573D9595960}" srcOrd="0" destOrd="0" presId="urn:microsoft.com/office/officeart/2009/layout/CirclePictureHierarchy"/>
    <dgm:cxn modelId="{CA8F5064-122E-4E95-9303-7CB1719FDF33}" type="presParOf" srcId="{5388D736-493F-4EED-B9A5-B3959140B906}" destId="{DB4C3C7E-C61A-4A51-89EA-D562926A61F1}" srcOrd="1" destOrd="0" presId="urn:microsoft.com/office/officeart/2009/layout/CirclePictureHierarchy"/>
    <dgm:cxn modelId="{9B8C904C-49F7-449E-B77E-6B159F40B6D9}" type="presParOf" srcId="{DB4C3C7E-C61A-4A51-89EA-D562926A61F1}" destId="{4FD2E1BF-0218-43D0-A735-54622A40442E}" srcOrd="0" destOrd="0" presId="urn:microsoft.com/office/officeart/2009/layout/CirclePictureHierarchy"/>
    <dgm:cxn modelId="{EBDCD91F-D8B0-40DC-B72D-23CFAEDB0248}" type="presParOf" srcId="{4FD2E1BF-0218-43D0-A735-54622A40442E}" destId="{DC04849A-CB7B-47DE-8FE9-21839BD0FB0F}" srcOrd="0" destOrd="0" presId="urn:microsoft.com/office/officeart/2009/layout/CirclePictureHierarchy"/>
    <dgm:cxn modelId="{09D08969-3075-4B4F-BFD8-306D4FC2AE87}" type="presParOf" srcId="{4FD2E1BF-0218-43D0-A735-54622A40442E}" destId="{706C4909-CC5D-408E-876E-0F32AF2A8957}" srcOrd="1" destOrd="0" presId="urn:microsoft.com/office/officeart/2009/layout/CirclePictureHierarchy"/>
    <dgm:cxn modelId="{E7A23C33-E7EE-4DC5-B4CF-BA277AAE25B7}" type="presParOf" srcId="{DB4C3C7E-C61A-4A51-89EA-D562926A61F1}" destId="{4FF2FF55-6F16-4425-8B58-78627DFD9C80}" srcOrd="1" destOrd="0" presId="urn:microsoft.com/office/officeart/2009/layout/CirclePictureHierarchy"/>
    <dgm:cxn modelId="{DD2EE13E-CC3F-4885-8D53-04857AABD451}" type="presParOf" srcId="{5388D736-493F-4EED-B9A5-B3959140B906}" destId="{1AFA1DFA-94C0-4AC4-B5CA-8EBD0CD8536C}" srcOrd="2" destOrd="0" presId="urn:microsoft.com/office/officeart/2009/layout/CirclePictureHierarchy"/>
    <dgm:cxn modelId="{2F4B7EAE-6174-4386-B38A-163FC922D713}" type="presParOf" srcId="{5388D736-493F-4EED-B9A5-B3959140B906}" destId="{5A4CE3EC-6D0E-4D89-88D8-BF79C15B55B2}" srcOrd="3" destOrd="0" presId="urn:microsoft.com/office/officeart/2009/layout/CirclePictureHierarchy"/>
    <dgm:cxn modelId="{330FAD27-72C8-4A17-BD37-04AD65939DD3}" type="presParOf" srcId="{5A4CE3EC-6D0E-4D89-88D8-BF79C15B55B2}" destId="{E7FE5CEB-FF53-47A8-BC66-13DA4ED67A6A}" srcOrd="0" destOrd="0" presId="urn:microsoft.com/office/officeart/2009/layout/CirclePictureHierarchy"/>
    <dgm:cxn modelId="{E4D10BA9-E0BB-44D9-A7B2-692307C1157B}" type="presParOf" srcId="{E7FE5CEB-FF53-47A8-BC66-13DA4ED67A6A}" destId="{2800E808-926B-4F3A-9BB2-3CC336776EF7}" srcOrd="0" destOrd="0" presId="urn:microsoft.com/office/officeart/2009/layout/CirclePictureHierarchy"/>
    <dgm:cxn modelId="{2A96DC63-C131-4AD3-9E0C-1F7EBB0B7130}" type="presParOf" srcId="{E7FE5CEB-FF53-47A8-BC66-13DA4ED67A6A}" destId="{960D0F08-AF1D-45DD-BBAB-0053AECD547D}" srcOrd="1" destOrd="0" presId="urn:microsoft.com/office/officeart/2009/layout/CirclePictureHierarchy"/>
    <dgm:cxn modelId="{D1A11E00-793D-4A57-B332-72FCDDFA7F44}" type="presParOf" srcId="{5A4CE3EC-6D0E-4D89-88D8-BF79C15B55B2}" destId="{96E2564A-657C-4754-BDF3-D0500DBF80D0}" srcOrd="1" destOrd="0" presId="urn:microsoft.com/office/officeart/2009/layout/CirclePictureHierarchy"/>
    <dgm:cxn modelId="{D3C1A3DA-F8BF-465B-8FAE-7F2353F85B1A}" type="presParOf" srcId="{E618957B-9060-43B5-8C32-3CB653D1A9F0}" destId="{B92AFA27-AE1A-49FB-8CC8-EA5E758C72F3}" srcOrd="2" destOrd="0" presId="urn:microsoft.com/office/officeart/2009/layout/CirclePictureHierarchy"/>
    <dgm:cxn modelId="{BAB4EE30-E72E-4026-816A-76B2208FC6A3}" type="presParOf" srcId="{E618957B-9060-43B5-8C32-3CB653D1A9F0}" destId="{F082859B-8760-4948-BF0A-0E20D67B5F7A}" srcOrd="3" destOrd="0" presId="urn:microsoft.com/office/officeart/2009/layout/CirclePictureHierarchy"/>
    <dgm:cxn modelId="{8286D9B0-4CAF-4700-8442-393CEC592BA3}" type="presParOf" srcId="{F082859B-8760-4948-BF0A-0E20D67B5F7A}" destId="{7B9A964B-52F1-4B13-8F52-0DE1BB16DC08}" srcOrd="0" destOrd="0" presId="urn:microsoft.com/office/officeart/2009/layout/CirclePictureHierarchy"/>
    <dgm:cxn modelId="{9596DAD3-0B9F-47E4-99B8-F603AAD80089}" type="presParOf" srcId="{7B9A964B-52F1-4B13-8F52-0DE1BB16DC08}" destId="{F788596D-C2AA-406F-8FB7-A349DCC7E72D}" srcOrd="0" destOrd="0" presId="urn:microsoft.com/office/officeart/2009/layout/CirclePictureHierarchy"/>
    <dgm:cxn modelId="{2709B858-F1C1-4A15-B147-5F56BEA99D99}" type="presParOf" srcId="{7B9A964B-52F1-4B13-8F52-0DE1BB16DC08}" destId="{32EC395F-3458-41D6-AFE0-E1928A542F64}" srcOrd="1" destOrd="0" presId="urn:microsoft.com/office/officeart/2009/layout/CirclePictureHierarchy"/>
    <dgm:cxn modelId="{F2455BBA-26F9-4938-B492-9DB549087422}" type="presParOf" srcId="{F082859B-8760-4948-BF0A-0E20D67B5F7A}" destId="{9BCFEE7A-4558-4136-B322-309C1F6E534F}" srcOrd="1" destOrd="0" presId="urn:microsoft.com/office/officeart/2009/layout/CirclePictureHierarchy"/>
    <dgm:cxn modelId="{E03B621B-5AE9-4D73-9EB5-B3A2B28109E6}" type="presParOf" srcId="{9BCFEE7A-4558-4136-B322-309C1F6E534F}" destId="{CCAD29B0-E769-4709-817B-471075EAB078}" srcOrd="0" destOrd="0" presId="urn:microsoft.com/office/officeart/2009/layout/CirclePictureHierarchy"/>
    <dgm:cxn modelId="{E2ECC03D-C29D-425F-B50B-5EB1AE904AF9}" type="presParOf" srcId="{9BCFEE7A-4558-4136-B322-309C1F6E534F}" destId="{E680AC99-4CD7-468B-BB3C-080AE125D926}" srcOrd="1" destOrd="0" presId="urn:microsoft.com/office/officeart/2009/layout/CirclePictureHierarchy"/>
    <dgm:cxn modelId="{45CB8F5E-C905-41BA-8230-7612820E4833}" type="presParOf" srcId="{E680AC99-4CD7-468B-BB3C-080AE125D926}" destId="{B514C75B-F45F-4062-9B02-071A088463B4}" srcOrd="0" destOrd="0" presId="urn:microsoft.com/office/officeart/2009/layout/CirclePictureHierarchy"/>
    <dgm:cxn modelId="{77DBC0FD-45D2-4FF4-816F-82E64B9DCB65}" type="presParOf" srcId="{B514C75B-F45F-4062-9B02-071A088463B4}" destId="{C52F1E19-9E8A-4885-83E7-6A499DF913D1}" srcOrd="0" destOrd="0" presId="urn:microsoft.com/office/officeart/2009/layout/CirclePictureHierarchy"/>
    <dgm:cxn modelId="{9E1EB7BE-8E1C-49CF-AE96-380E3C1D750E}" type="presParOf" srcId="{B514C75B-F45F-4062-9B02-071A088463B4}" destId="{8D5B6F23-42C4-4156-A7ED-1C078C96DA89}" srcOrd="1" destOrd="0" presId="urn:microsoft.com/office/officeart/2009/layout/CirclePictureHierarchy"/>
    <dgm:cxn modelId="{94297CBE-AFDB-4A13-AD48-608DAFA2B408}" type="presParOf" srcId="{E680AC99-4CD7-468B-BB3C-080AE125D926}" destId="{DDC72060-D4FF-4D31-B1B1-CA0D8A7DADB8}" srcOrd="1" destOrd="0" presId="urn:microsoft.com/office/officeart/2009/layout/CirclePictureHierarchy"/>
    <dgm:cxn modelId="{5F6E0903-1E0A-49A2-BFCF-C09E4878AB4D}" type="presParOf" srcId="{DDC72060-D4FF-4D31-B1B1-CA0D8A7DADB8}" destId="{2599F189-860B-4EAF-8872-5E39F16F3145}" srcOrd="0" destOrd="0" presId="urn:microsoft.com/office/officeart/2009/layout/CirclePictureHierarchy"/>
    <dgm:cxn modelId="{2DAEDF66-9578-4AFA-813E-41919F5B0946}" type="presParOf" srcId="{DDC72060-D4FF-4D31-B1B1-CA0D8A7DADB8}" destId="{71CF51A0-D439-424D-89A1-044ABBC3F967}" srcOrd="1" destOrd="0" presId="urn:microsoft.com/office/officeart/2009/layout/CirclePictureHierarchy"/>
    <dgm:cxn modelId="{424E59BA-D5D7-4012-B4A8-8CE08A9B6121}" type="presParOf" srcId="{71CF51A0-D439-424D-89A1-044ABBC3F967}" destId="{46CC0DEE-3B24-4409-A252-ACEBB130180C}" srcOrd="0" destOrd="0" presId="urn:microsoft.com/office/officeart/2009/layout/CirclePictureHierarchy"/>
    <dgm:cxn modelId="{6B6F1EDE-F13B-4C3B-8E26-F81B21443606}" type="presParOf" srcId="{46CC0DEE-3B24-4409-A252-ACEBB130180C}" destId="{AFD46D42-39DC-4377-998B-E8CE61CCBB90}" srcOrd="0" destOrd="0" presId="urn:microsoft.com/office/officeart/2009/layout/CirclePictureHierarchy"/>
    <dgm:cxn modelId="{EF31C954-AB09-4F49-B005-CBEBA61EB5D5}" type="presParOf" srcId="{46CC0DEE-3B24-4409-A252-ACEBB130180C}" destId="{1C6C0608-21BE-421F-AE5F-C5BD7EE4E7A9}" srcOrd="1" destOrd="0" presId="urn:microsoft.com/office/officeart/2009/layout/CirclePictureHierarchy"/>
    <dgm:cxn modelId="{0576193E-4579-44C7-A2D4-268F5EAAE6AD}" type="presParOf" srcId="{71CF51A0-D439-424D-89A1-044ABBC3F967}" destId="{794D9E3A-87FA-44B2-845C-E29ABA6F65DC}" srcOrd="1" destOrd="0" presId="urn:microsoft.com/office/officeart/2009/layout/CirclePictureHierarchy"/>
    <dgm:cxn modelId="{EA736139-9F7B-4FCF-871E-17108E9D5D86}" type="presParOf" srcId="{DDC72060-D4FF-4D31-B1B1-CA0D8A7DADB8}" destId="{215E4794-C47B-4B8D-8DB2-F7285D893B5F}" srcOrd="2" destOrd="0" presId="urn:microsoft.com/office/officeart/2009/layout/CirclePictureHierarchy"/>
    <dgm:cxn modelId="{7494126E-3D89-4497-BE2B-C7B7C3FAA014}" type="presParOf" srcId="{DDC72060-D4FF-4D31-B1B1-CA0D8A7DADB8}" destId="{C96470E3-0A45-4EC4-9B2A-4C77A0037590}" srcOrd="3" destOrd="0" presId="urn:microsoft.com/office/officeart/2009/layout/CirclePictureHierarchy"/>
    <dgm:cxn modelId="{DA58A1F8-88DE-4B12-A68C-8C890E5252E8}" type="presParOf" srcId="{C96470E3-0A45-4EC4-9B2A-4C77A0037590}" destId="{0C8FF6FF-E6CD-436B-88F4-8566F19B9A62}" srcOrd="0" destOrd="0" presId="urn:microsoft.com/office/officeart/2009/layout/CirclePictureHierarchy"/>
    <dgm:cxn modelId="{16A64128-F8BA-4FB0-A83E-91B5DEA6D6F6}" type="presParOf" srcId="{0C8FF6FF-E6CD-436B-88F4-8566F19B9A62}" destId="{7F48374E-A364-4849-BF88-19534CE7E65B}" srcOrd="0" destOrd="0" presId="urn:microsoft.com/office/officeart/2009/layout/CirclePictureHierarchy"/>
    <dgm:cxn modelId="{871F47EA-5EAE-4DE2-B673-16983C53A30E}" type="presParOf" srcId="{0C8FF6FF-E6CD-436B-88F4-8566F19B9A62}" destId="{68FB6A0F-F29B-4CA8-917A-E004201E4639}" srcOrd="1" destOrd="0" presId="urn:microsoft.com/office/officeart/2009/layout/CirclePictureHierarchy"/>
    <dgm:cxn modelId="{C6FD07CE-9EEB-4E6F-8EF9-77B602E15A33}" type="presParOf" srcId="{C96470E3-0A45-4EC4-9B2A-4C77A0037590}" destId="{38CCC8DC-C25E-4B95-A9FD-80CEF3E274CA}" srcOrd="1" destOrd="0" presId="urn:microsoft.com/office/officeart/2009/layout/CirclePictureHierarchy"/>
    <dgm:cxn modelId="{BDF8198B-7276-43CD-BA0D-70717DC041C9}" type="presParOf" srcId="{9BCFEE7A-4558-4136-B322-309C1F6E534F}" destId="{DD1B62F2-B731-4AB1-A966-F866B1897AD3}" srcOrd="2" destOrd="0" presId="urn:microsoft.com/office/officeart/2009/layout/CirclePictureHierarchy"/>
    <dgm:cxn modelId="{97BF16EA-1948-4452-8AB9-269EF56EF200}" type="presParOf" srcId="{9BCFEE7A-4558-4136-B322-309C1F6E534F}" destId="{A468234E-D48A-4E43-9274-6E3780FB9F30}" srcOrd="3" destOrd="0" presId="urn:microsoft.com/office/officeart/2009/layout/CirclePictureHierarchy"/>
    <dgm:cxn modelId="{9C2ABF57-4F51-4672-81D5-D6967E562AE8}" type="presParOf" srcId="{A468234E-D48A-4E43-9274-6E3780FB9F30}" destId="{F3D17D45-63D4-431F-B421-3BC8336216DF}" srcOrd="0" destOrd="0" presId="urn:microsoft.com/office/officeart/2009/layout/CirclePictureHierarchy"/>
    <dgm:cxn modelId="{3F248F61-1EBA-443D-AF6B-E0DD7BADB61E}" type="presParOf" srcId="{F3D17D45-63D4-431F-B421-3BC8336216DF}" destId="{5D2889D2-CC42-4856-A994-7B179D61C856}" srcOrd="0" destOrd="0" presId="urn:microsoft.com/office/officeart/2009/layout/CirclePictureHierarchy"/>
    <dgm:cxn modelId="{DA48ADBF-25A4-451E-B883-0E5CC66F8C85}" type="presParOf" srcId="{F3D17D45-63D4-431F-B421-3BC8336216DF}" destId="{73C9A4AF-FBC7-46B6-A376-B545AAA98359}" srcOrd="1" destOrd="0" presId="urn:microsoft.com/office/officeart/2009/layout/CirclePictureHierarchy"/>
    <dgm:cxn modelId="{C4746CC6-543C-42D2-8FA9-74FD92CCD45B}" type="presParOf" srcId="{A468234E-D48A-4E43-9274-6E3780FB9F30}" destId="{94E2DEE1-D2B4-41BB-988A-4438767AE51F}" srcOrd="1" destOrd="0" presId="urn:microsoft.com/office/officeart/2009/layout/CirclePictureHierarchy"/>
    <dgm:cxn modelId="{3836E260-620E-4C90-8688-6C7762995ED2}" type="presParOf" srcId="{94E2DEE1-D2B4-41BB-988A-4438767AE51F}" destId="{E93E3D9F-9201-4B90-90FB-66623D8819CD}" srcOrd="0" destOrd="0" presId="urn:microsoft.com/office/officeart/2009/layout/CirclePictureHierarchy"/>
    <dgm:cxn modelId="{B4D29526-0D77-4DB0-8A0E-7384E0B1CB3B}" type="presParOf" srcId="{94E2DEE1-D2B4-41BB-988A-4438767AE51F}" destId="{FFAC0EBA-641D-469C-AB99-F2E7D3E57975}" srcOrd="1" destOrd="0" presId="urn:microsoft.com/office/officeart/2009/layout/CirclePictureHierarchy"/>
    <dgm:cxn modelId="{8185D96A-38BE-4215-91D8-1D132755756C}" type="presParOf" srcId="{FFAC0EBA-641D-469C-AB99-F2E7D3E57975}" destId="{D4B8116F-2CEB-4473-8CD8-2F9EED8CD50D}" srcOrd="0" destOrd="0" presId="urn:microsoft.com/office/officeart/2009/layout/CirclePictureHierarchy"/>
    <dgm:cxn modelId="{A5AC9E7B-9AF3-4D3C-891C-AC1288DDFCD6}" type="presParOf" srcId="{D4B8116F-2CEB-4473-8CD8-2F9EED8CD50D}" destId="{91AAAB58-17E3-409B-9832-20B05A356EB1}" srcOrd="0" destOrd="0" presId="urn:microsoft.com/office/officeart/2009/layout/CirclePictureHierarchy"/>
    <dgm:cxn modelId="{1A6147B7-A5FA-40BF-A4B8-8AEFA187DE85}" type="presParOf" srcId="{D4B8116F-2CEB-4473-8CD8-2F9EED8CD50D}" destId="{73387A1D-2043-4D16-BDB7-7FC213875391}" srcOrd="1" destOrd="0" presId="urn:microsoft.com/office/officeart/2009/layout/CirclePictureHierarchy"/>
    <dgm:cxn modelId="{4BFA44DD-F44B-4A56-AA02-89A711FB0416}" type="presParOf" srcId="{FFAC0EBA-641D-469C-AB99-F2E7D3E57975}" destId="{62E29B6D-F539-407E-9F85-28376A52E385}" srcOrd="1" destOrd="0" presId="urn:microsoft.com/office/officeart/2009/layout/CirclePictureHierarchy"/>
    <dgm:cxn modelId="{82AB0DC3-C3CD-4FE1-B998-B3C6FA416631}" type="presParOf" srcId="{94E2DEE1-D2B4-41BB-988A-4438767AE51F}" destId="{D506F375-1991-428C-ACC6-6C520765ACBA}" srcOrd="2" destOrd="0" presId="urn:microsoft.com/office/officeart/2009/layout/CirclePictureHierarchy"/>
    <dgm:cxn modelId="{6EC67E0A-9A82-4A65-B339-37D935508DC2}" type="presParOf" srcId="{94E2DEE1-D2B4-41BB-988A-4438767AE51F}" destId="{09751A5D-E641-4B71-A114-E053F86C523D}" srcOrd="3" destOrd="0" presId="urn:microsoft.com/office/officeart/2009/layout/CirclePictureHierarchy"/>
    <dgm:cxn modelId="{EFE47E9D-5FDA-4B9E-9CB5-B2BDFACDA302}" type="presParOf" srcId="{09751A5D-E641-4B71-A114-E053F86C523D}" destId="{BFF461EA-DADA-4E29-95E9-64AC4A11F843}" srcOrd="0" destOrd="0" presId="urn:microsoft.com/office/officeart/2009/layout/CirclePictureHierarchy"/>
    <dgm:cxn modelId="{8C6FAC12-4D41-4113-9DF0-6EE3CFD57386}" type="presParOf" srcId="{BFF461EA-DADA-4E29-95E9-64AC4A11F843}" destId="{BDA5F099-8875-4A8D-BC32-C8D8577E71F1}" srcOrd="0" destOrd="0" presId="urn:microsoft.com/office/officeart/2009/layout/CirclePictureHierarchy"/>
    <dgm:cxn modelId="{3AB5641A-9643-45E0-92E1-6297F1BC8EF7}" type="presParOf" srcId="{BFF461EA-DADA-4E29-95E9-64AC4A11F843}" destId="{96536A3E-1AB9-4720-AD92-7CC31F78A117}" srcOrd="1" destOrd="0" presId="urn:microsoft.com/office/officeart/2009/layout/CirclePictureHierarchy"/>
    <dgm:cxn modelId="{CD18FDF6-4285-418A-9946-B233193375CD}" type="presParOf" srcId="{09751A5D-E641-4B71-A114-E053F86C523D}" destId="{68C59E84-16D9-4F31-ADB7-704B294DE016}" srcOrd="1" destOrd="0" presId="urn:microsoft.com/office/officeart/2009/layout/CirclePictureHierarchy"/>
    <dgm:cxn modelId="{DE9F89E8-2C56-406A-81C6-0FFDCD8889E0}" type="presParOf" srcId="{271F5309-DC72-4C3E-B553-1C9D73CE639E}" destId="{74FF5EF3-0E90-435C-9CEF-4C0C7A5DF243}" srcOrd="2" destOrd="0" presId="urn:microsoft.com/office/officeart/2009/layout/CirclePictureHierarchy"/>
    <dgm:cxn modelId="{8931E1F4-759F-4AFE-8120-FCE7FCE0DC57}" type="presParOf" srcId="{271F5309-DC72-4C3E-B553-1C9D73CE639E}" destId="{27CB282B-74EA-45EA-95BB-B4D31F8E0CC4}" srcOrd="3" destOrd="0" presId="urn:microsoft.com/office/officeart/2009/layout/CirclePictureHierarchy"/>
    <dgm:cxn modelId="{346B3F03-91C7-4CCD-8506-869ED4FFF394}" type="presParOf" srcId="{27CB282B-74EA-45EA-95BB-B4D31F8E0CC4}" destId="{B1789BFC-46F1-4ED2-A017-D31F5CC48772}" srcOrd="0" destOrd="0" presId="urn:microsoft.com/office/officeart/2009/layout/CirclePictureHierarchy"/>
    <dgm:cxn modelId="{20518036-F345-4133-B606-35D566F12274}" type="presParOf" srcId="{B1789BFC-46F1-4ED2-A017-D31F5CC48772}" destId="{AB826C1C-E918-4278-AC7E-7EEC6AC62EF7}" srcOrd="0" destOrd="0" presId="urn:microsoft.com/office/officeart/2009/layout/CirclePictureHierarchy"/>
    <dgm:cxn modelId="{AC6B4121-7DA5-49D0-B97C-40E4D5B88516}" type="presParOf" srcId="{B1789BFC-46F1-4ED2-A017-D31F5CC48772}" destId="{CACB97F0-DC67-49BC-81EC-9B8F7D223B1D}" srcOrd="1" destOrd="0" presId="urn:microsoft.com/office/officeart/2009/layout/CirclePictureHierarchy"/>
    <dgm:cxn modelId="{ADB54D56-B28E-41A3-8FAC-D5214F18D8AF}" type="presParOf" srcId="{27CB282B-74EA-45EA-95BB-B4D31F8E0CC4}" destId="{BB8B84A4-F17E-4320-B9FE-A52C47A1E68E}" srcOrd="1" destOrd="0" presId="urn:microsoft.com/office/officeart/2009/layout/CirclePictureHierarchy"/>
    <dgm:cxn modelId="{4ADF2773-F986-46E9-A972-143CB062C1AC}" type="presParOf" srcId="{BB8B84A4-F17E-4320-B9FE-A52C47A1E68E}" destId="{4298BBB7-5BE4-40E1-8595-6322B0578239}" srcOrd="0" destOrd="0" presId="urn:microsoft.com/office/officeart/2009/layout/CirclePictureHierarchy"/>
    <dgm:cxn modelId="{1669AC4A-1A9F-4853-8081-5E0BBB59FA4A}" type="presParOf" srcId="{BB8B84A4-F17E-4320-B9FE-A52C47A1E68E}" destId="{7B310EE9-AEF1-4061-B1F6-39AFAC4ECDD9}" srcOrd="1" destOrd="0" presId="urn:microsoft.com/office/officeart/2009/layout/CirclePictureHierarchy"/>
    <dgm:cxn modelId="{2676420C-825B-4803-88B6-5EE9413925F4}" type="presParOf" srcId="{7B310EE9-AEF1-4061-B1F6-39AFAC4ECDD9}" destId="{600E4746-3D1F-4871-83D3-F7BB8715D2DB}" srcOrd="0" destOrd="0" presId="urn:microsoft.com/office/officeart/2009/layout/CirclePictureHierarchy"/>
    <dgm:cxn modelId="{02C76395-E0E2-48C1-98BF-33C214ACA5F5}" type="presParOf" srcId="{600E4746-3D1F-4871-83D3-F7BB8715D2DB}" destId="{D80B78BA-2DFD-40B4-8FB0-A2B210F176F7}" srcOrd="0" destOrd="0" presId="urn:microsoft.com/office/officeart/2009/layout/CirclePictureHierarchy"/>
    <dgm:cxn modelId="{1203507B-9B52-466D-AB9A-FA18AB505210}" type="presParOf" srcId="{600E4746-3D1F-4871-83D3-F7BB8715D2DB}" destId="{F4536506-CF41-4E20-9635-0137E868B3D3}" srcOrd="1" destOrd="0" presId="urn:microsoft.com/office/officeart/2009/layout/CirclePictureHierarchy"/>
    <dgm:cxn modelId="{FD8E48C7-B708-438A-BC88-258C95B87FCA}" type="presParOf" srcId="{7B310EE9-AEF1-4061-B1F6-39AFAC4ECDD9}" destId="{438FB3F4-FD81-4A20-87DF-EEDFA0A14B42}" srcOrd="1" destOrd="0" presId="urn:microsoft.com/office/officeart/2009/layout/CirclePictureHierarchy"/>
    <dgm:cxn modelId="{141BDDE3-7C6D-4086-8568-B649A82C7165}" type="presParOf" srcId="{438FB3F4-FD81-4A20-87DF-EEDFA0A14B42}" destId="{EB56EACB-0FC3-4A9B-87FC-6A374548C10B}" srcOrd="0" destOrd="0" presId="urn:microsoft.com/office/officeart/2009/layout/CirclePictureHierarchy"/>
    <dgm:cxn modelId="{1A5F0DE3-478D-4699-9B0A-10832DF138EA}" type="presParOf" srcId="{438FB3F4-FD81-4A20-87DF-EEDFA0A14B42}" destId="{2FE5F9F5-01C7-4F2B-8E83-66172CF29141}" srcOrd="1" destOrd="0" presId="urn:microsoft.com/office/officeart/2009/layout/CirclePictureHierarchy"/>
    <dgm:cxn modelId="{3AA78BC7-2B95-42B4-B81E-F79092E31900}" type="presParOf" srcId="{2FE5F9F5-01C7-4F2B-8E83-66172CF29141}" destId="{25655015-864B-4586-B0C1-DE3DDE79AFE7}" srcOrd="0" destOrd="0" presId="urn:microsoft.com/office/officeart/2009/layout/CirclePictureHierarchy"/>
    <dgm:cxn modelId="{BE02562C-F6B6-4054-AEE5-9AB621EFA758}" type="presParOf" srcId="{25655015-864B-4586-B0C1-DE3DDE79AFE7}" destId="{8083BF62-872B-403D-BCB4-4504C6986146}" srcOrd="0" destOrd="0" presId="urn:microsoft.com/office/officeart/2009/layout/CirclePictureHierarchy"/>
    <dgm:cxn modelId="{CC1584F2-04D5-4BB7-BD01-E37219E33CC9}" type="presParOf" srcId="{25655015-864B-4586-B0C1-DE3DDE79AFE7}" destId="{06E37C29-732C-4476-A455-E65282F15B9C}" srcOrd="1" destOrd="0" presId="urn:microsoft.com/office/officeart/2009/layout/CirclePictureHierarchy"/>
    <dgm:cxn modelId="{B3C8D92A-9FB2-4708-8DE6-D355C83299D1}" type="presParOf" srcId="{2FE5F9F5-01C7-4F2B-8E83-66172CF29141}" destId="{3B018AAF-3167-4A67-B475-F6CAD2AF9045}" srcOrd="1" destOrd="0" presId="urn:microsoft.com/office/officeart/2009/layout/CirclePictureHierarchy"/>
    <dgm:cxn modelId="{C2D26456-6BCB-4198-8483-186C1DE58E1A}" type="presParOf" srcId="{3B018AAF-3167-4A67-B475-F6CAD2AF9045}" destId="{8D06B218-6DD6-49A6-A4AF-2FEE81DC5214}" srcOrd="0" destOrd="0" presId="urn:microsoft.com/office/officeart/2009/layout/CirclePictureHierarchy"/>
    <dgm:cxn modelId="{F6CE5350-5689-45E3-9BBD-E1188AE519E9}" type="presParOf" srcId="{3B018AAF-3167-4A67-B475-F6CAD2AF9045}" destId="{CFA78522-1075-40DC-8785-FCA48923B887}" srcOrd="1" destOrd="0" presId="urn:microsoft.com/office/officeart/2009/layout/CirclePictureHierarchy"/>
    <dgm:cxn modelId="{6F9665E6-976C-4843-BD7F-1D532EED2181}" type="presParOf" srcId="{CFA78522-1075-40DC-8785-FCA48923B887}" destId="{8A462B9F-248E-4E19-9FA4-B282732033A0}" srcOrd="0" destOrd="0" presId="urn:microsoft.com/office/officeart/2009/layout/CirclePictureHierarchy"/>
    <dgm:cxn modelId="{791572E2-6B28-4FE4-BDE3-7E947265FBA7}" type="presParOf" srcId="{8A462B9F-248E-4E19-9FA4-B282732033A0}" destId="{AD88B601-203D-418B-B0A3-CBC5C795EB02}" srcOrd="0" destOrd="0" presId="urn:microsoft.com/office/officeart/2009/layout/CirclePictureHierarchy"/>
    <dgm:cxn modelId="{A7BBAB32-F2F0-44F0-8B39-C5EBF10B018E}" type="presParOf" srcId="{8A462B9F-248E-4E19-9FA4-B282732033A0}" destId="{EFCA1EF4-ADB6-4B5D-BEB8-96C637070E26}" srcOrd="1" destOrd="0" presId="urn:microsoft.com/office/officeart/2009/layout/CirclePictureHierarchy"/>
    <dgm:cxn modelId="{1B037E3E-A07C-4763-A442-711C45236DF4}" type="presParOf" srcId="{CFA78522-1075-40DC-8785-FCA48923B887}" destId="{D47C4074-5174-4DCD-8416-3B1CD8D8272D}" srcOrd="1" destOrd="0" presId="urn:microsoft.com/office/officeart/2009/layout/CirclePictureHierarchy"/>
    <dgm:cxn modelId="{5D31DFA0-9981-4892-8AE0-7AF674F33B19}" type="presParOf" srcId="{3B018AAF-3167-4A67-B475-F6CAD2AF9045}" destId="{D70C2D25-0BD6-498E-B4F0-3F5CE3DBD13D}" srcOrd="2" destOrd="0" presId="urn:microsoft.com/office/officeart/2009/layout/CirclePictureHierarchy"/>
    <dgm:cxn modelId="{217D64CB-53CA-48DD-990D-509162A0AB2A}" type="presParOf" srcId="{3B018AAF-3167-4A67-B475-F6CAD2AF9045}" destId="{625E2C80-5F17-4D9D-BBDA-86199978A269}" srcOrd="3" destOrd="0" presId="urn:microsoft.com/office/officeart/2009/layout/CirclePictureHierarchy"/>
    <dgm:cxn modelId="{0DB0556D-4A4C-4F85-8D66-E0A2AC2C3D34}" type="presParOf" srcId="{625E2C80-5F17-4D9D-BBDA-86199978A269}" destId="{32AAA5BC-F76D-47C0-9CCF-65C9DF386B8D}" srcOrd="0" destOrd="0" presId="urn:microsoft.com/office/officeart/2009/layout/CirclePictureHierarchy"/>
    <dgm:cxn modelId="{551C1590-704C-43D6-9F28-34139BB10813}" type="presParOf" srcId="{32AAA5BC-F76D-47C0-9CCF-65C9DF386B8D}" destId="{F67F8DC1-37F3-4A5A-8E38-A4819AB90837}" srcOrd="0" destOrd="0" presId="urn:microsoft.com/office/officeart/2009/layout/CirclePictureHierarchy"/>
    <dgm:cxn modelId="{592CC14C-FFF8-445F-9267-3093FB8377FE}" type="presParOf" srcId="{32AAA5BC-F76D-47C0-9CCF-65C9DF386B8D}" destId="{91870818-8EDB-47FB-A2FF-91ED7ED64B77}" srcOrd="1" destOrd="0" presId="urn:microsoft.com/office/officeart/2009/layout/CirclePictureHierarchy"/>
    <dgm:cxn modelId="{3417AC63-962D-4E60-A630-E99A7155B549}" type="presParOf" srcId="{625E2C80-5F17-4D9D-BBDA-86199978A269}" destId="{E08BBDCB-9A0A-4C29-BCE8-73069D4273D3}" srcOrd="1" destOrd="0" presId="urn:microsoft.com/office/officeart/2009/layout/CirclePictureHierarchy"/>
    <dgm:cxn modelId="{14BF51DD-29F8-4957-A061-8A861E1D69DA}" type="presParOf" srcId="{438FB3F4-FD81-4A20-87DF-EEDFA0A14B42}" destId="{08156753-40FB-4344-BBF0-EC4B99CA4364}" srcOrd="2" destOrd="0" presId="urn:microsoft.com/office/officeart/2009/layout/CirclePictureHierarchy"/>
    <dgm:cxn modelId="{A5205FAE-4038-4386-BCDC-A7FC51BD540E}" type="presParOf" srcId="{438FB3F4-FD81-4A20-87DF-EEDFA0A14B42}" destId="{78400ABB-D9F8-4CC1-987F-1FA4562CF0D4}" srcOrd="3" destOrd="0" presId="urn:microsoft.com/office/officeart/2009/layout/CirclePictureHierarchy"/>
    <dgm:cxn modelId="{F9BDB086-9EDF-4366-9EC2-C6782DA3DFF6}" type="presParOf" srcId="{78400ABB-D9F8-4CC1-987F-1FA4562CF0D4}" destId="{6B98FDAC-F480-4DC1-A6C0-5D563A42C356}" srcOrd="0" destOrd="0" presId="urn:microsoft.com/office/officeart/2009/layout/CirclePictureHierarchy"/>
    <dgm:cxn modelId="{790F9D6F-A328-4439-AF0A-F0B1CF3315E7}" type="presParOf" srcId="{6B98FDAC-F480-4DC1-A6C0-5D563A42C356}" destId="{A16DD472-3900-45A4-AEC1-6202E1BA7CA5}" srcOrd="0" destOrd="0" presId="urn:microsoft.com/office/officeart/2009/layout/CirclePictureHierarchy"/>
    <dgm:cxn modelId="{16FC0E6C-9BC1-4257-B9D2-244409744C37}" type="presParOf" srcId="{6B98FDAC-F480-4DC1-A6C0-5D563A42C356}" destId="{B48EF100-A3F0-4531-98FB-C7F41741DC09}" srcOrd="1" destOrd="0" presId="urn:microsoft.com/office/officeart/2009/layout/CirclePictureHierarchy"/>
    <dgm:cxn modelId="{C55A1C0F-687C-4FA9-B5EB-96C3C4DD74A5}" type="presParOf" srcId="{78400ABB-D9F8-4CC1-987F-1FA4562CF0D4}" destId="{B68E786B-A595-4357-818E-C236E3DC510D}" srcOrd="1" destOrd="0" presId="urn:microsoft.com/office/officeart/2009/layout/CirclePictureHierarchy"/>
    <dgm:cxn modelId="{57C7344C-2586-4553-A736-8727279D8DB5}" type="presParOf" srcId="{B68E786B-A595-4357-818E-C236E3DC510D}" destId="{52B86D9B-A63D-4E92-91E0-877F8E05BAD4}" srcOrd="0" destOrd="0" presId="urn:microsoft.com/office/officeart/2009/layout/CirclePictureHierarchy"/>
    <dgm:cxn modelId="{0A073662-1B86-4211-98F8-5F14512787EA}" type="presParOf" srcId="{B68E786B-A595-4357-818E-C236E3DC510D}" destId="{FD2C5233-573A-43BD-BD57-25EA28B58BD4}" srcOrd="1" destOrd="0" presId="urn:microsoft.com/office/officeart/2009/layout/CirclePictureHierarchy"/>
    <dgm:cxn modelId="{9D92A3C2-9140-4A83-8F63-1849462E8B72}" type="presParOf" srcId="{FD2C5233-573A-43BD-BD57-25EA28B58BD4}" destId="{1A3B83D5-C0F7-432B-BAC8-019E77B23E54}" srcOrd="0" destOrd="0" presId="urn:microsoft.com/office/officeart/2009/layout/CirclePictureHierarchy"/>
    <dgm:cxn modelId="{60B4827B-7853-4399-B92F-C08A929405FE}" type="presParOf" srcId="{1A3B83D5-C0F7-432B-BAC8-019E77B23E54}" destId="{C3914C49-E59B-459E-A707-88298D7059E8}" srcOrd="0" destOrd="0" presId="urn:microsoft.com/office/officeart/2009/layout/CirclePictureHierarchy"/>
    <dgm:cxn modelId="{3426F60D-AC34-428C-9C4A-D730E6605600}" type="presParOf" srcId="{1A3B83D5-C0F7-432B-BAC8-019E77B23E54}" destId="{1F072A7E-9D57-414E-B460-003393F19B05}" srcOrd="1" destOrd="0" presId="urn:microsoft.com/office/officeart/2009/layout/CirclePictureHierarchy"/>
    <dgm:cxn modelId="{BC29C03F-4D0E-4CC3-9D8E-BEC08665755B}" type="presParOf" srcId="{FD2C5233-573A-43BD-BD57-25EA28B58BD4}" destId="{0AE00825-3B71-4922-A351-95EFEA221571}" srcOrd="1" destOrd="0" presId="urn:microsoft.com/office/officeart/2009/layout/CirclePictureHierarchy"/>
    <dgm:cxn modelId="{0AD28E25-B164-44EA-8DD6-090D1EE4CA4E}" type="presParOf" srcId="{B68E786B-A595-4357-818E-C236E3DC510D}" destId="{D63A24ED-1604-41FA-9C24-6365EA752E3E}" srcOrd="2" destOrd="0" presId="urn:microsoft.com/office/officeart/2009/layout/CirclePictureHierarchy"/>
    <dgm:cxn modelId="{6567BCBE-AB6F-4ABC-B94E-A1778F8BCD5F}" type="presParOf" srcId="{B68E786B-A595-4357-818E-C236E3DC510D}" destId="{B8709EF0-5E68-4FCF-88E2-E590D1D6E347}" srcOrd="3" destOrd="0" presId="urn:microsoft.com/office/officeart/2009/layout/CirclePictureHierarchy"/>
    <dgm:cxn modelId="{8ACA69CA-74EA-4D52-AECA-48B388E71B4E}" type="presParOf" srcId="{B8709EF0-5E68-4FCF-88E2-E590D1D6E347}" destId="{79CCEF41-D346-4E19-A74F-CF386DE6B776}" srcOrd="0" destOrd="0" presId="urn:microsoft.com/office/officeart/2009/layout/CirclePictureHierarchy"/>
    <dgm:cxn modelId="{06965CA7-F444-4B05-8990-D12A198385D2}" type="presParOf" srcId="{79CCEF41-D346-4E19-A74F-CF386DE6B776}" destId="{A0A446CA-F122-4746-985E-961808CDE757}" srcOrd="0" destOrd="0" presId="urn:microsoft.com/office/officeart/2009/layout/CirclePictureHierarchy"/>
    <dgm:cxn modelId="{4AE23C4F-8559-4D25-A9A6-0BF18A562006}" type="presParOf" srcId="{79CCEF41-D346-4E19-A74F-CF386DE6B776}" destId="{E75BC786-4A20-4434-922C-523FFD40779E}" srcOrd="1" destOrd="0" presId="urn:microsoft.com/office/officeart/2009/layout/CirclePictureHierarchy"/>
    <dgm:cxn modelId="{AAE32F4C-C9EF-4193-AB8E-F717E083BF78}" type="presParOf" srcId="{B8709EF0-5E68-4FCF-88E2-E590D1D6E347}" destId="{8D48CE98-9279-4AE8-9799-D31D2CB24D09}" srcOrd="1" destOrd="0" presId="urn:microsoft.com/office/officeart/2009/layout/CirclePictureHierarchy"/>
    <dgm:cxn modelId="{63BF03A8-B06C-419E-B349-AA60460648D2}" type="presParOf" srcId="{BB8B84A4-F17E-4320-B9FE-A52C47A1E68E}" destId="{AE1478D7-472C-411D-9C13-C325E747501E}" srcOrd="2" destOrd="0" presId="urn:microsoft.com/office/officeart/2009/layout/CirclePictureHierarchy"/>
    <dgm:cxn modelId="{F6CD4C81-2838-46FE-9F83-2BBBF06D1DCE}" type="presParOf" srcId="{BB8B84A4-F17E-4320-B9FE-A52C47A1E68E}" destId="{F9CC22E4-EBFE-48E8-B089-5B732286FD0B}" srcOrd="3" destOrd="0" presId="urn:microsoft.com/office/officeart/2009/layout/CirclePictureHierarchy"/>
    <dgm:cxn modelId="{5FBABCC8-DEC9-46E4-9563-322D25610EFB}" type="presParOf" srcId="{F9CC22E4-EBFE-48E8-B089-5B732286FD0B}" destId="{2CB04BC8-1E31-4C8E-AC50-39AB6423DF98}" srcOrd="0" destOrd="0" presId="urn:microsoft.com/office/officeart/2009/layout/CirclePictureHierarchy"/>
    <dgm:cxn modelId="{6E632ECD-A8A5-4089-BFE1-27533C003B23}" type="presParOf" srcId="{2CB04BC8-1E31-4C8E-AC50-39AB6423DF98}" destId="{B3762E13-F31E-4575-9E99-CDDC87963A33}" srcOrd="0" destOrd="0" presId="urn:microsoft.com/office/officeart/2009/layout/CirclePictureHierarchy"/>
    <dgm:cxn modelId="{F46D9333-88BF-4E83-8466-0A910EE2417B}" type="presParOf" srcId="{2CB04BC8-1E31-4C8E-AC50-39AB6423DF98}" destId="{EA3607EF-5901-45CE-83C0-7DA47FFB3FDB}" srcOrd="1" destOrd="0" presId="urn:microsoft.com/office/officeart/2009/layout/CirclePictureHierarchy"/>
    <dgm:cxn modelId="{7CEC3D89-01C4-4C77-AD47-9329342CB0B2}" type="presParOf" srcId="{F9CC22E4-EBFE-48E8-B089-5B732286FD0B}" destId="{9936D58C-6928-4C01-8D2F-095F905E90E6}" srcOrd="1" destOrd="0" presId="urn:microsoft.com/office/officeart/2009/layout/CirclePictureHierarchy"/>
    <dgm:cxn modelId="{211A6402-94F3-4FAC-A78B-B1C503948181}" type="presParOf" srcId="{9936D58C-6928-4C01-8D2F-095F905E90E6}" destId="{93677B3C-522D-4BE4-ADF7-D08795FD580A}" srcOrd="0" destOrd="0" presId="urn:microsoft.com/office/officeart/2009/layout/CirclePictureHierarchy"/>
    <dgm:cxn modelId="{9B9CAF6F-7C11-443E-9A84-38D40FB55B5E}" type="presParOf" srcId="{9936D58C-6928-4C01-8D2F-095F905E90E6}" destId="{A752EB99-0E65-4A56-B8F0-D271B39C437B}" srcOrd="1" destOrd="0" presId="urn:microsoft.com/office/officeart/2009/layout/CirclePictureHierarchy"/>
    <dgm:cxn modelId="{6838D449-092C-4298-A9C0-38B020ECAD58}" type="presParOf" srcId="{A752EB99-0E65-4A56-B8F0-D271B39C437B}" destId="{C94885F7-29B3-4A7D-BE8B-93FA17E16D46}" srcOrd="0" destOrd="0" presId="urn:microsoft.com/office/officeart/2009/layout/CirclePictureHierarchy"/>
    <dgm:cxn modelId="{7E30E99F-7A4A-4AAC-9E74-C6E84F5D0BDB}" type="presParOf" srcId="{C94885F7-29B3-4A7D-BE8B-93FA17E16D46}" destId="{0DD41917-33E8-4B8B-9A49-9CFBA6972946}" srcOrd="0" destOrd="0" presId="urn:microsoft.com/office/officeart/2009/layout/CirclePictureHierarchy"/>
    <dgm:cxn modelId="{5A2721A4-1A24-4DB5-8876-CB386F3DC715}" type="presParOf" srcId="{C94885F7-29B3-4A7D-BE8B-93FA17E16D46}" destId="{A5627F98-EA55-4C36-8BED-4BCD8E7DB39C}" srcOrd="1" destOrd="0" presId="urn:microsoft.com/office/officeart/2009/layout/CirclePictureHierarchy"/>
    <dgm:cxn modelId="{498ED842-C1F2-4412-8735-0A3A350040EA}" type="presParOf" srcId="{A752EB99-0E65-4A56-B8F0-D271B39C437B}" destId="{2A4BB132-928B-469F-98E2-A4F46BBA4EBB}" srcOrd="1" destOrd="0" presId="urn:microsoft.com/office/officeart/2009/layout/CirclePictureHierarchy"/>
    <dgm:cxn modelId="{29BE066C-5C0C-4DEB-843F-EBE0DF1C8386}" type="presParOf" srcId="{2A4BB132-928B-469F-98E2-A4F46BBA4EBB}" destId="{BCC2E990-5E4D-4725-9FB5-449D75068C6A}" srcOrd="0" destOrd="0" presId="urn:microsoft.com/office/officeart/2009/layout/CirclePictureHierarchy"/>
    <dgm:cxn modelId="{BE319D17-4321-4672-A9DE-0EDB292243B2}" type="presParOf" srcId="{2A4BB132-928B-469F-98E2-A4F46BBA4EBB}" destId="{8DF80FD7-67CB-4F73-9454-0A5808DA6414}" srcOrd="1" destOrd="0" presId="urn:microsoft.com/office/officeart/2009/layout/CirclePictureHierarchy"/>
    <dgm:cxn modelId="{4A97DCE2-3E87-461E-A2DA-E353AF18152A}" type="presParOf" srcId="{8DF80FD7-67CB-4F73-9454-0A5808DA6414}" destId="{B802912B-EBA5-424E-8304-0E03488FADD2}" srcOrd="0" destOrd="0" presId="urn:microsoft.com/office/officeart/2009/layout/CirclePictureHierarchy"/>
    <dgm:cxn modelId="{8F522EFA-0ED5-497C-9EF4-32766FAAAF1A}" type="presParOf" srcId="{B802912B-EBA5-424E-8304-0E03488FADD2}" destId="{BBBF6873-8C8C-4E0F-8293-D692C2E62FCD}" srcOrd="0" destOrd="0" presId="urn:microsoft.com/office/officeart/2009/layout/CirclePictureHierarchy"/>
    <dgm:cxn modelId="{0B2DE768-6A19-4C80-B69D-340C8E17A4EE}" type="presParOf" srcId="{B802912B-EBA5-424E-8304-0E03488FADD2}" destId="{85973679-8763-4E7E-BC7C-09701DF4FD0B}" srcOrd="1" destOrd="0" presId="urn:microsoft.com/office/officeart/2009/layout/CirclePictureHierarchy"/>
    <dgm:cxn modelId="{B754B723-905C-44B5-A226-D930121D6B2E}" type="presParOf" srcId="{8DF80FD7-67CB-4F73-9454-0A5808DA6414}" destId="{D51656BA-E606-4374-AB26-5F30F7578A59}" srcOrd="1" destOrd="0" presId="urn:microsoft.com/office/officeart/2009/layout/CirclePictureHierarchy"/>
    <dgm:cxn modelId="{9D998617-748D-4EE5-9E57-C1F157E7F00C}" type="presParOf" srcId="{2A4BB132-928B-469F-98E2-A4F46BBA4EBB}" destId="{E19387BC-B8B9-41E9-B07E-BC0080C111C8}" srcOrd="2" destOrd="0" presId="urn:microsoft.com/office/officeart/2009/layout/CirclePictureHierarchy"/>
    <dgm:cxn modelId="{F3831D05-43CE-42BC-B566-1E15600622A1}" type="presParOf" srcId="{2A4BB132-928B-469F-98E2-A4F46BBA4EBB}" destId="{BC2E472E-3CD3-4A0C-A9AC-4E85FC753FFA}" srcOrd="3" destOrd="0" presId="urn:microsoft.com/office/officeart/2009/layout/CirclePictureHierarchy"/>
    <dgm:cxn modelId="{B6138A33-7D4F-4BA9-A848-CF21EBCF2619}" type="presParOf" srcId="{BC2E472E-3CD3-4A0C-A9AC-4E85FC753FFA}" destId="{42E7BE17-3727-4054-AA54-62B1D5A8A98D}" srcOrd="0" destOrd="0" presId="urn:microsoft.com/office/officeart/2009/layout/CirclePictureHierarchy"/>
    <dgm:cxn modelId="{FC7C3047-FCCD-4709-BCA5-1718C7394E28}" type="presParOf" srcId="{42E7BE17-3727-4054-AA54-62B1D5A8A98D}" destId="{D5047ABA-7E1D-4542-9999-66EF1EBAB43B}" srcOrd="0" destOrd="0" presId="urn:microsoft.com/office/officeart/2009/layout/CirclePictureHierarchy"/>
    <dgm:cxn modelId="{EFF1A148-DA65-4033-88F0-C74182BBDD4E}" type="presParOf" srcId="{42E7BE17-3727-4054-AA54-62B1D5A8A98D}" destId="{62320580-EA88-4008-BF5D-FFD435526F0C}" srcOrd="1" destOrd="0" presId="urn:microsoft.com/office/officeart/2009/layout/CirclePictureHierarchy"/>
    <dgm:cxn modelId="{9AE29D8B-CD4A-42DC-95C2-3442FC785DD0}" type="presParOf" srcId="{BC2E472E-3CD3-4A0C-A9AC-4E85FC753FFA}" destId="{D922F047-439D-4549-AEA0-E1F174F533EE}" srcOrd="1" destOrd="0" presId="urn:microsoft.com/office/officeart/2009/layout/CirclePictureHierarchy"/>
    <dgm:cxn modelId="{CDC77B82-807B-42CC-AC15-C74781035E1C}" type="presParOf" srcId="{9936D58C-6928-4C01-8D2F-095F905E90E6}" destId="{EA0F6524-7A79-40F6-9451-9EDE2452AFA5}" srcOrd="2" destOrd="0" presId="urn:microsoft.com/office/officeart/2009/layout/CirclePictureHierarchy"/>
    <dgm:cxn modelId="{156A2703-9A09-4BDE-862C-98E61EB9D29C}" type="presParOf" srcId="{9936D58C-6928-4C01-8D2F-095F905E90E6}" destId="{025F9975-C862-4ABE-B46B-398F62E0FBD2}" srcOrd="3" destOrd="0" presId="urn:microsoft.com/office/officeart/2009/layout/CirclePictureHierarchy"/>
    <dgm:cxn modelId="{58121228-C816-4835-AC81-CB5B51D94AEE}" type="presParOf" srcId="{025F9975-C862-4ABE-B46B-398F62E0FBD2}" destId="{7915BF8D-8628-4844-9F08-EE67561DE3F3}" srcOrd="0" destOrd="0" presId="urn:microsoft.com/office/officeart/2009/layout/CirclePictureHierarchy"/>
    <dgm:cxn modelId="{1F87F8BD-755E-4773-8164-F86955C99C03}" type="presParOf" srcId="{7915BF8D-8628-4844-9F08-EE67561DE3F3}" destId="{82C9CB07-677B-4A02-946E-1EF100F8A217}" srcOrd="0" destOrd="0" presId="urn:microsoft.com/office/officeart/2009/layout/CirclePictureHierarchy"/>
    <dgm:cxn modelId="{A9265077-CED1-4252-9D3E-1A62EA07BF05}" type="presParOf" srcId="{7915BF8D-8628-4844-9F08-EE67561DE3F3}" destId="{E0C860C4-692F-4939-B785-8D86014FE4CB}" srcOrd="1" destOrd="0" presId="urn:microsoft.com/office/officeart/2009/layout/CirclePictureHierarchy"/>
    <dgm:cxn modelId="{6E55BB13-03A4-46FA-A9CA-6A941ECEDCDB}" type="presParOf" srcId="{025F9975-C862-4ABE-B46B-398F62E0FBD2}" destId="{0194D4F8-BC01-4FCD-BEA5-CC88629CB4C3}" srcOrd="1" destOrd="0" presId="urn:microsoft.com/office/officeart/2009/layout/CirclePictureHierarchy"/>
    <dgm:cxn modelId="{F3695026-F659-49DE-BE2D-F07017A5A4FA}" type="presParOf" srcId="{0194D4F8-BC01-4FCD-BEA5-CC88629CB4C3}" destId="{E939E147-60DB-4E65-B4DC-E86372E32F4D}" srcOrd="0" destOrd="0" presId="urn:microsoft.com/office/officeart/2009/layout/CirclePictureHierarchy"/>
    <dgm:cxn modelId="{2A43E734-19D5-4BC9-9D61-D5302B45E01E}" type="presParOf" srcId="{0194D4F8-BC01-4FCD-BEA5-CC88629CB4C3}" destId="{FA555F1C-A602-4E5D-8B75-4156B8757AE9}" srcOrd="1" destOrd="0" presId="urn:microsoft.com/office/officeart/2009/layout/CirclePictureHierarchy"/>
    <dgm:cxn modelId="{0CBF374F-5654-4B18-98C3-3AB31AF82A58}" type="presParOf" srcId="{FA555F1C-A602-4E5D-8B75-4156B8757AE9}" destId="{4E82678E-B07B-49E7-8033-4686FF15E6B9}" srcOrd="0" destOrd="0" presId="urn:microsoft.com/office/officeart/2009/layout/CirclePictureHierarchy"/>
    <dgm:cxn modelId="{7F0F41E4-73BB-4472-9E4C-253AF153D443}" type="presParOf" srcId="{4E82678E-B07B-49E7-8033-4686FF15E6B9}" destId="{4E95A86E-1201-4D4A-AA96-757FD53FE2A3}" srcOrd="0" destOrd="0" presId="urn:microsoft.com/office/officeart/2009/layout/CirclePictureHierarchy"/>
    <dgm:cxn modelId="{FC12DC2B-F1BC-4101-AC3A-43C6EEAD4C81}" type="presParOf" srcId="{4E82678E-B07B-49E7-8033-4686FF15E6B9}" destId="{A059CE4B-AA7A-42AB-AE05-0D16A406B7B0}" srcOrd="1" destOrd="0" presId="urn:microsoft.com/office/officeart/2009/layout/CirclePictureHierarchy"/>
    <dgm:cxn modelId="{70DADE7B-8F46-4CD6-9BBD-FCB3775CF8EC}" type="presParOf" srcId="{FA555F1C-A602-4E5D-8B75-4156B8757AE9}" destId="{D47ED285-811E-4CAA-A6B2-33A715937634}" srcOrd="1" destOrd="0" presId="urn:microsoft.com/office/officeart/2009/layout/CirclePictureHierarchy"/>
    <dgm:cxn modelId="{9187B81B-A23E-4B82-8F41-7F284E8984D4}" type="presParOf" srcId="{0194D4F8-BC01-4FCD-BEA5-CC88629CB4C3}" destId="{3BB48010-EF53-4A16-891A-98FC57BD744F}" srcOrd="2" destOrd="0" presId="urn:microsoft.com/office/officeart/2009/layout/CirclePictureHierarchy"/>
    <dgm:cxn modelId="{67AD4240-05B5-480E-B3CE-7F7CF7368553}" type="presParOf" srcId="{0194D4F8-BC01-4FCD-BEA5-CC88629CB4C3}" destId="{124F42AC-B78C-400B-B4C6-69EB52550D87}" srcOrd="3" destOrd="0" presId="urn:microsoft.com/office/officeart/2009/layout/CirclePictureHierarchy"/>
    <dgm:cxn modelId="{A806C619-58A0-4130-B34C-34BCFE829987}" type="presParOf" srcId="{124F42AC-B78C-400B-B4C6-69EB52550D87}" destId="{586FDA92-9B92-4664-96A0-5125005E7667}" srcOrd="0" destOrd="0" presId="urn:microsoft.com/office/officeart/2009/layout/CirclePictureHierarchy"/>
    <dgm:cxn modelId="{C18ED8C0-09FE-4E3E-830F-F86F6237F09E}" type="presParOf" srcId="{586FDA92-9B92-4664-96A0-5125005E7667}" destId="{97B8E174-F310-40A2-B4E4-171AC1ECCCE5}" srcOrd="0" destOrd="0" presId="urn:microsoft.com/office/officeart/2009/layout/CirclePictureHierarchy"/>
    <dgm:cxn modelId="{B78FF791-163C-4DBC-B18F-C5A00792258F}" type="presParOf" srcId="{586FDA92-9B92-4664-96A0-5125005E7667}" destId="{31E5435F-00EA-460B-A5B5-CF789FDCDC5F}" srcOrd="1" destOrd="0" presId="urn:microsoft.com/office/officeart/2009/layout/CirclePictureHierarchy"/>
    <dgm:cxn modelId="{D81DBE90-DAB7-4A89-9BB4-5FB671A526C3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3</a:t>
          </a: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3</a:t>
          </a: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6DC6FD1E-CE40-475C-A11A-42AE64F2D707}" type="presOf" srcId="{4AC14343-209F-4429-B1AD-904990352D54}" destId="{A059CE4B-AA7A-42AB-AE05-0D16A406B7B0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3B09744A-BEAF-4DC3-BDC6-F201B942B992}" type="presOf" srcId="{C0C9BFD0-561B-461D-8281-0B68B59341B1}" destId="{74FF5EF3-0E90-435C-9CEF-4C0C7A5DF243}" srcOrd="0" destOrd="0" presId="urn:microsoft.com/office/officeart/2009/layout/CirclePictureHierarchy"/>
    <dgm:cxn modelId="{9EB3A5F6-02E6-4524-819F-FCC3EB5A79DA}" type="presOf" srcId="{49006558-AA95-4135-80F3-02D4BD8C43B2}" destId="{EA3607EF-5901-45CE-83C0-7DA47FFB3FDB}" srcOrd="0" destOrd="0" presId="urn:microsoft.com/office/officeart/2009/layout/CirclePictureHierarchy"/>
    <dgm:cxn modelId="{BB003090-0834-4DCB-A7FD-50EB56554DB7}" type="presOf" srcId="{76DF43B2-B004-4831-9092-13471F55DCA1}" destId="{EFCA1EF4-ADB6-4B5D-BEB8-96C637070E26}" srcOrd="0" destOrd="0" presId="urn:microsoft.com/office/officeart/2009/layout/CirclePictureHierarchy"/>
    <dgm:cxn modelId="{4B529834-5BE3-45B3-A5A6-989A40B25D08}" type="presOf" srcId="{6A4FB061-3E55-46A8-810C-3DE2C7CFDE7B}" destId="{06E37C29-732C-4476-A455-E65282F15B9C}" srcOrd="0" destOrd="0" presId="urn:microsoft.com/office/officeart/2009/layout/CirclePictureHierarchy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F0759CFE-D011-493E-9019-CBE37DEF6725}" type="presOf" srcId="{737A4A07-9DEC-44DC-9BEF-563A49B47A7D}" destId="{AE1478D7-472C-411D-9C13-C325E747501E}" srcOrd="0" destOrd="0" presId="urn:microsoft.com/office/officeart/2009/layout/CirclePictureHierarchy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B4C8C534-D5C6-4206-AB57-C50C510CA549}" type="presOf" srcId="{32D25271-4E31-48E0-A418-EDD40524987E}" destId="{62320580-EA88-4008-BF5D-FFD435526F0C}" srcOrd="0" destOrd="0" presId="urn:microsoft.com/office/officeart/2009/layout/CirclePictureHierarchy"/>
    <dgm:cxn modelId="{51DBD066-BEB2-498F-9D73-2668151ADB86}" type="presOf" srcId="{D105956A-295B-4573-A5D9-B970129CB658}" destId="{92AC4F8F-A9C6-4B53-9629-84BBB18912E3}" srcOrd="0" destOrd="0" presId="urn:microsoft.com/office/officeart/2009/layout/CirclePictureHierarchy"/>
    <dgm:cxn modelId="{B8A12574-131D-408D-80A6-ABB05DE48942}" type="presOf" srcId="{496ECB16-BCF6-4C85-B373-D9919D38DEE9}" destId="{31E5435F-00EA-460B-A5B5-CF789FDCDC5F}" srcOrd="0" destOrd="0" presId="urn:microsoft.com/office/officeart/2009/layout/CirclePictureHierarchy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DEB1B053-9744-418E-B700-4C1D556B241F}" type="presOf" srcId="{C8CD8B49-8EB9-43B0-B9AA-1CD13510A67F}" destId="{CACB97F0-DC67-49BC-81EC-9B8F7D223B1D}" srcOrd="0" destOrd="0" presId="urn:microsoft.com/office/officeart/2009/layout/CirclePictureHierarchy"/>
    <dgm:cxn modelId="{A4AC3EB8-C803-4987-A2B7-B3F326214A82}" type="presOf" srcId="{D4697E40-31F0-47AE-8CA8-3C2356BC01C8}" destId="{215E4794-C47B-4B8D-8DB2-F7285D893B5F}" srcOrd="0" destOrd="0" presId="urn:microsoft.com/office/officeart/2009/layout/CirclePictureHierarchy"/>
    <dgm:cxn modelId="{16C20085-8295-413A-810D-056E2FA3BC83}" type="presOf" srcId="{750D7FFF-08AD-4F60-A51D-CF10EED5BC24}" destId="{C77B6389-9446-4D1A-902B-C5BD221193E0}" srcOrd="0" destOrd="0" presId="urn:microsoft.com/office/officeart/2009/layout/CirclePictureHierarchy"/>
    <dgm:cxn modelId="{4AD70880-BF8A-43D7-ABCD-0D8EFBDFCF23}" type="presOf" srcId="{9EECF1B1-9976-444E-917D-857D6E5FB923}" destId="{08156753-40FB-4344-BBF0-EC4B99CA4364}" srcOrd="0" destOrd="0" presId="urn:microsoft.com/office/officeart/2009/layout/CirclePictureHierarchy"/>
    <dgm:cxn modelId="{C65CDCC5-2DA2-4398-822C-922221E2FE01}" type="presOf" srcId="{C4541132-7BA0-4F10-A5BB-2E5D0FAC5F8B}" destId="{93677B3C-522D-4BE4-ADF7-D08795FD580A}" srcOrd="0" destOrd="0" presId="urn:microsoft.com/office/officeart/2009/layout/CirclePictureHierarchy"/>
    <dgm:cxn modelId="{3AD7DFE6-CC67-4D16-B917-95299E2B8F2A}" type="presOf" srcId="{0E2B0E44-7FD9-45FC-8D0C-690F8FEABFE1}" destId="{D63A24ED-1604-41FA-9C24-6365EA752E3E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21442055-8D4D-4BA2-9429-03DF528A4611}" type="presOf" srcId="{F031D871-A28F-4761-966A-A246F6879653}" destId="{6314B4DE-8F62-498A-BE7B-6B08C3663C7A}" srcOrd="0" destOrd="0" presId="urn:microsoft.com/office/officeart/2009/layout/CirclePictureHierarchy"/>
    <dgm:cxn modelId="{912B49E6-C5AF-43C4-8AFD-082EAB85FFF8}" type="presOf" srcId="{9921BB23-1428-447B-929E-D89A4B176D28}" destId="{FC7ED1C6-2004-44BE-AF46-5B8FA387ECD5}" srcOrd="0" destOrd="0" presId="urn:microsoft.com/office/officeart/2009/layout/CirclePictureHierarchy"/>
    <dgm:cxn modelId="{DA497A34-0524-45AA-BEA5-3EB6A2AD12BC}" type="presOf" srcId="{D6B41CFE-7513-4C6F-A67B-86A9739B6350}" destId="{F4536506-CF41-4E20-9635-0137E868B3D3}" srcOrd="0" destOrd="0" presId="urn:microsoft.com/office/officeart/2009/layout/CirclePictureHierarchy"/>
    <dgm:cxn modelId="{D869A50A-A62E-4972-A35E-D380E05C3B92}" type="presOf" srcId="{1C97292C-94FC-4847-8A78-004694AA64EF}" destId="{E19387BC-B8B9-41E9-B07E-BC0080C111C8}" srcOrd="0" destOrd="0" presId="urn:microsoft.com/office/officeart/2009/layout/CirclePictureHierarchy"/>
    <dgm:cxn modelId="{9BA1814A-DA31-4290-8897-91AEDB526D85}" type="presOf" srcId="{03F5E5D2-5B22-4C63-8629-CF1C17A67FAE}" destId="{89B1E28D-2C35-4CF3-917B-EEA4B65D5E8D}" srcOrd="0" destOrd="0" presId="urn:microsoft.com/office/officeart/2009/layout/CirclePictureHierarchy"/>
    <dgm:cxn modelId="{E8D99D44-203E-4FAF-BDC5-3875A50573E3}" type="presOf" srcId="{B90CB3B0-8AE3-4A6B-85F8-D101A845D883}" destId="{4E858FEC-8EAD-4F57-9EA8-B87E6867E323}" srcOrd="0" destOrd="0" presId="urn:microsoft.com/office/officeart/2009/layout/CirclePictureHierarchy"/>
    <dgm:cxn modelId="{235A18F2-F219-4B55-A805-006186E24142}" type="presOf" srcId="{6B5E4D15-D953-4A48-BB06-BB2BB5F2B4C6}" destId="{960D0F08-AF1D-45DD-BBAB-0053AECD547D}" srcOrd="0" destOrd="0" presId="urn:microsoft.com/office/officeart/2009/layout/CirclePictureHierarchy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06937AC2-411E-49CE-B2BD-D0B6F6E3EBA9}" type="presOf" srcId="{0B764F11-7D6A-47A3-BC5F-10C044EF0C9C}" destId="{BCC2E990-5E4D-4725-9FB5-449D75068C6A}" srcOrd="0" destOrd="0" presId="urn:microsoft.com/office/officeart/2009/layout/CirclePictureHierarchy"/>
    <dgm:cxn modelId="{A331F799-AE8F-4378-9532-C2FC11969E09}" type="presOf" srcId="{DBF3B3E8-84A9-48E8-9701-19380853F600}" destId="{E93E3D9F-9201-4B90-90FB-66623D8819CD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0CE0476A-7337-4A2D-9E83-1D45854C8A2D}" type="presOf" srcId="{867BF6FE-F1D0-4689-8242-84591457DFCB}" destId="{4298BBB7-5BE4-40E1-8595-6322B0578239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A5B8ED55-2688-49B5-9056-7C072188F9E2}" type="presOf" srcId="{0C2EAD6D-749E-427B-AAD7-1C7688F2F337}" destId="{8D5B6F23-42C4-4156-A7ED-1C078C96DA89}" srcOrd="0" destOrd="0" presId="urn:microsoft.com/office/officeart/2009/layout/CirclePictureHierarchy"/>
    <dgm:cxn modelId="{64866A7F-690D-45CD-B1FC-29CA7FE6CE76}" type="presOf" srcId="{D413ED19-C2CA-4DA6-B9A0-7A35C560CE03}" destId="{32EC395F-3458-41D6-AFE0-E1928A542F64}" srcOrd="0" destOrd="0" presId="urn:microsoft.com/office/officeart/2009/layout/CirclePictureHierarchy"/>
    <dgm:cxn modelId="{942923EE-C83B-4B27-A648-2A0A56B6A7EA}" type="presOf" srcId="{FE69829B-0DAE-40D6-9F2C-D842A7030A6D}" destId="{706C4909-CC5D-408E-876E-0F32AF2A8957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B6B7CBC3-C11A-4DCF-9FA7-3F08260956DC}" type="presOf" srcId="{A2996F97-87A2-4569-8A73-2BC4B731FC98}" destId="{904C5BE6-ECE8-46E6-8A00-71B0D33AE917}" srcOrd="0" destOrd="0" presId="urn:microsoft.com/office/officeart/2009/layout/CirclePictureHierarchy"/>
    <dgm:cxn modelId="{556AD2C5-C549-4E20-BDB4-7A022B7A73A5}" type="presOf" srcId="{F7589CAC-E912-40EE-BF2E-7ADD9D510482}" destId="{85973679-8763-4E7E-BC7C-09701DF4FD0B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2676B9D5-320D-4622-A6FE-3A82E42371BF}" type="presOf" srcId="{463C34F4-2D84-46E3-9D90-24AA49D5B285}" destId="{73387A1D-2043-4D16-BDB7-7FC213875391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06AC8851-7E22-4BCA-8FCC-872C6BA24C97}" type="presOf" srcId="{A7E5D39B-61FF-4A02-B257-F569AFC87EB4}" destId="{73C9A4AF-FBC7-46B6-A376-B545AAA98359}" srcOrd="0" destOrd="0" presId="urn:microsoft.com/office/officeart/2009/layout/CirclePictureHierarchy"/>
    <dgm:cxn modelId="{0AB99F5E-378A-4992-944E-D8AF152C6684}" type="presOf" srcId="{C8E7CBCA-3E5F-4825-9C81-8FB831E0903D}" destId="{EB56EACB-0FC3-4A9B-87FC-6A374548C10B}" srcOrd="0" destOrd="0" presId="urn:microsoft.com/office/officeart/2009/layout/CirclePictureHierarchy"/>
    <dgm:cxn modelId="{9EAF66BB-AF33-437A-AD46-356675523D17}" type="presOf" srcId="{141ED762-5A88-4E3A-825D-56AED473737B}" destId="{23CAEF7E-E36C-4294-AB96-3B66238648C9}" srcOrd="0" destOrd="0" presId="urn:microsoft.com/office/officeart/2009/layout/CirclePictureHierarchy"/>
    <dgm:cxn modelId="{716A6780-9D88-4186-A486-D2FBA5EBFC81}" type="presOf" srcId="{5D62C8FA-DDC4-4DE5-8695-0422E957B8DD}" destId="{DD1B62F2-B731-4AB1-A966-F866B1897AD3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476FD22C-D604-42DF-91D2-861450B43E3A}" type="presOf" srcId="{8E472CBA-D8E7-488C-8FB2-AA2C87BBD677}" destId="{68FB6A0F-F29B-4CA8-917A-E004201E4639}" srcOrd="0" destOrd="0" presId="urn:microsoft.com/office/officeart/2009/layout/CirclePictureHierarchy"/>
    <dgm:cxn modelId="{597DFD54-AAF1-44C4-A212-FD2994D092AB}" type="presOf" srcId="{2C695D00-E87D-4068-9E94-31FBF34447F7}" destId="{E75BC786-4A20-4434-922C-523FFD40779E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FCBE2FEE-2FCC-4032-9711-E3342514CE69}" type="presOf" srcId="{BC1BC9DF-D1FD-4F20-BE39-2BCE848185E6}" destId="{1C6C0608-21BE-421F-AE5F-C5BD7EE4E7A9}" srcOrd="0" destOrd="0" presId="urn:microsoft.com/office/officeart/2009/layout/CirclePictureHierarchy"/>
    <dgm:cxn modelId="{FAC205E6-4018-4A77-AA60-CD855374DAE6}" type="presOf" srcId="{B69F9883-5301-463B-8331-1E3CE05FAB49}" destId="{8D06B218-6DD6-49A6-A4AF-2FEE81DC5214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E159F03B-571F-4265-84AB-F06F8174D6DB}" type="presOf" srcId="{87875F6A-CF70-4274-8FCD-E271B15A1DB6}" destId="{A5627F98-EA55-4C36-8BED-4BCD8E7DB39C}" srcOrd="0" destOrd="0" presId="urn:microsoft.com/office/officeart/2009/layout/CirclePictureHierarchy"/>
    <dgm:cxn modelId="{5581E067-8891-437E-A8A1-76F66323A0EA}" type="presOf" srcId="{F23F9330-D5E2-43EC-9920-36CFFB0A03DD}" destId="{96536A3E-1AB9-4720-AD92-7CC31F78A117}" srcOrd="0" destOrd="0" presId="urn:microsoft.com/office/officeart/2009/layout/CirclePictureHierarchy"/>
    <dgm:cxn modelId="{D8A9AECB-3026-4005-89D8-03F088AF4F53}" type="presOf" srcId="{2959981F-83BB-48AB-8278-D6370941F37A}" destId="{2599F189-860B-4EAF-8872-5E39F16F3145}" srcOrd="0" destOrd="0" presId="urn:microsoft.com/office/officeart/2009/layout/CirclePictureHierarchy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E7642602-1E62-4F07-BFD4-D3E3E8D14538}" type="presOf" srcId="{9F155B8A-DCD6-41FD-970D-B62B2FD3CA91}" destId="{1AFA1DFA-94C0-4AC4-B5CA-8EBD0CD8536C}" srcOrd="0" destOrd="0" presId="urn:microsoft.com/office/officeart/2009/layout/CirclePictureHierarchy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9677E840-72CA-43D4-ACBD-F9F90C97E818}" type="presOf" srcId="{7AB91756-40B8-4925-A6AC-0E18F8964D2F}" destId="{B92AFA27-AE1A-49FB-8CC8-EA5E758C72F3}" srcOrd="0" destOrd="0" presId="urn:microsoft.com/office/officeart/2009/layout/CirclePictureHierarchy"/>
    <dgm:cxn modelId="{3BDAB3C9-D2D7-49BC-8317-7EC23F17B530}" type="presOf" srcId="{8449F901-E5CC-48EA-B570-A43E0F51DA2C}" destId="{1F072A7E-9D57-414E-B460-003393F19B05}" srcOrd="0" destOrd="0" presId="urn:microsoft.com/office/officeart/2009/layout/CirclePictureHierarchy"/>
    <dgm:cxn modelId="{EB2334A1-D39E-48AA-95CE-ABA6F3E2A67E}" type="presOf" srcId="{392FA23E-2AD5-4615-BFCD-5492DD5E5987}" destId="{E0C860C4-692F-4939-B785-8D86014FE4CB}" srcOrd="0" destOrd="0" presId="urn:microsoft.com/office/officeart/2009/layout/CirclePictureHierarchy"/>
    <dgm:cxn modelId="{B5D57B9E-8838-4195-BF90-E5DE5ED07AE6}" type="presOf" srcId="{8BE7B786-B08E-4CC6-B37B-1E5AA5E099E1}" destId="{FDE145C8-5501-4C05-8AEE-1573D9595960}" srcOrd="0" destOrd="0" presId="urn:microsoft.com/office/officeart/2009/layout/CirclePictureHierarchy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D803FB10-47C7-49AA-B85C-9E2B171E2D4F}" type="presOf" srcId="{4CACBD67-1E65-4E88-82EF-326EDD58B021}" destId="{795E1404-0D91-483C-8628-6FDCDF052835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9E38C027-495D-4E07-90FF-5DB75FC31744}" type="presOf" srcId="{A57BEF13-2494-4482-B664-2C888A71E794}" destId="{BA17A1A6-5E66-4DBD-B51F-8CC7E13D593B}" srcOrd="0" destOrd="0" presId="urn:microsoft.com/office/officeart/2009/layout/CirclePictureHierarchy"/>
    <dgm:cxn modelId="{9944D6D0-7772-47EA-9141-556E5C548572}" type="presOf" srcId="{CAFF2206-81E2-42A0-8E17-817F2C1E5321}" destId="{D70C2D25-0BD6-498E-B4F0-3F5CE3DBD13D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35F880B7-60F2-46DA-84C0-CB4986E2C71D}" type="presOf" srcId="{73B72235-5F59-496D-AEC9-DCFA4DF10A25}" destId="{D51447AD-B293-4007-9FA0-93843EE6AE03}" srcOrd="0" destOrd="0" presId="urn:microsoft.com/office/officeart/2009/layout/CirclePictureHierarchy"/>
    <dgm:cxn modelId="{4F0FAD81-CC3E-481B-8B15-ECFCBB92CF4F}" type="presOf" srcId="{59DEB7D1-C787-4478-B6B5-CE379A8C46F1}" destId="{EA0F6524-7A79-40F6-9451-9EDE2452AFA5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D852E196-AA6B-4CA5-BA42-C8F63E67FCE8}" type="presOf" srcId="{5C699394-9F4E-4806-978D-7C01657F1A54}" destId="{D506F375-1991-428C-ACC6-6C520765ACBA}" srcOrd="0" destOrd="0" presId="urn:microsoft.com/office/officeart/2009/layout/CirclePictureHierarchy"/>
    <dgm:cxn modelId="{AA3F40D6-4EA0-4032-AFF8-6FB61CFFFE3F}" type="presOf" srcId="{851AF401-F4D9-4AE1-863E-D57828BAD3C0}" destId="{E939E147-60DB-4E65-B4DC-E86372E32F4D}" srcOrd="0" destOrd="0" presId="urn:microsoft.com/office/officeart/2009/layout/CirclePictureHierarchy"/>
    <dgm:cxn modelId="{7F292D2F-F730-47CF-935B-97CDDE3873B6}" type="presOf" srcId="{74169B70-5C80-4696-959D-0257CFC41D53}" destId="{FF99AEF1-DD67-4001-98BC-D55C76D8485C}" srcOrd="0" destOrd="0" presId="urn:microsoft.com/office/officeart/2009/layout/CirclePictureHierarchy"/>
    <dgm:cxn modelId="{8C2C2E10-BB63-4825-A026-A7105FAC5692}" type="presOf" srcId="{93EED3C6-6F03-473F-9E37-1799E5C94F5F}" destId="{CCAD29B0-E769-4709-817B-471075EAB078}" srcOrd="0" destOrd="0" presId="urn:microsoft.com/office/officeart/2009/layout/CirclePictureHierarchy"/>
    <dgm:cxn modelId="{88BCA926-E0F4-4510-ABB4-82DB8CC74444}" type="presOf" srcId="{882EC84F-58FC-44BB-9920-E7553DB28E17}" destId="{91870818-8EDB-47FB-A2FF-91ED7ED64B77}" srcOrd="0" destOrd="0" presId="urn:microsoft.com/office/officeart/2009/layout/CirclePictureHierarchy"/>
    <dgm:cxn modelId="{3CB082C3-DA51-4DC0-87BE-8E77E927C734}" type="presOf" srcId="{9AFAFD22-EAF9-4D29-B6C1-9997356F4608}" destId="{61E5EB99-1EE1-470E-AD8A-C9DF2B998905}" srcOrd="0" destOrd="0" presId="urn:microsoft.com/office/officeart/2009/layout/CirclePictureHierarchy"/>
    <dgm:cxn modelId="{64A638B6-B37E-4F2F-AD10-A4A69DAF9299}" type="presOf" srcId="{D5B28134-BC47-4BFA-BFA2-98E1E72A54F1}" destId="{3BB48010-EF53-4A16-891A-98FC57BD744F}" srcOrd="0" destOrd="0" presId="urn:microsoft.com/office/officeart/2009/layout/CirclePictureHierarchy"/>
    <dgm:cxn modelId="{6F03EDBF-1D67-41E7-9E25-E9EF9D290ADD}" type="presOf" srcId="{A9212B1A-CD1F-40B2-8E98-9DE7210C47AD}" destId="{52B86D9B-A63D-4E92-91E0-877F8E05BAD4}" srcOrd="0" destOrd="0" presId="urn:microsoft.com/office/officeart/2009/layout/CirclePictureHierarchy"/>
    <dgm:cxn modelId="{8563DEE2-9650-40C6-9265-4190E4A504E9}" type="presOf" srcId="{63029987-6ED3-4DD1-88A2-918E17952C6D}" destId="{0D6D41EF-69CD-4AA1-8EF8-C22C03F0DF99}" srcOrd="0" destOrd="0" presId="urn:microsoft.com/office/officeart/2009/layout/CirclePictureHierarchy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5D24ED9C-0BC6-496D-A840-890C5BF26555}" type="presOf" srcId="{6A8C47DA-636E-408B-B7D6-12A2B7CF1595}" destId="{B48EF100-A3F0-4531-98FB-C7F41741DC09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1B1831F9-1940-4305-BC99-103861A86144}" type="presParOf" srcId="{BA17A1A6-5E66-4DBD-B51F-8CC7E13D593B}" destId="{9C68B7A4-3331-4DC6-A1CE-2E3C911256D6}" srcOrd="0" destOrd="0" presId="urn:microsoft.com/office/officeart/2009/layout/CirclePictureHierarchy"/>
    <dgm:cxn modelId="{4B475CBD-D3E7-4E5C-B53C-B945E780AFE0}" type="presParOf" srcId="{9C68B7A4-3331-4DC6-A1CE-2E3C911256D6}" destId="{7CBD3563-8D6B-4B29-BD4E-192D1E23CD90}" srcOrd="0" destOrd="0" presId="urn:microsoft.com/office/officeart/2009/layout/CirclePictureHierarchy"/>
    <dgm:cxn modelId="{7170973A-7F26-42D1-8BD7-E961A843CB9F}" type="presParOf" srcId="{7CBD3563-8D6B-4B29-BD4E-192D1E23CD90}" destId="{E6ADE76F-7D37-400F-BCB9-E8653D90BEF2}" srcOrd="0" destOrd="0" presId="urn:microsoft.com/office/officeart/2009/layout/CirclePictureHierarchy"/>
    <dgm:cxn modelId="{FD710BD6-5000-47B6-B7E5-E32701856D6B}" type="presParOf" srcId="{7CBD3563-8D6B-4B29-BD4E-192D1E23CD90}" destId="{0D6D41EF-69CD-4AA1-8EF8-C22C03F0DF99}" srcOrd="1" destOrd="0" presId="urn:microsoft.com/office/officeart/2009/layout/CirclePictureHierarchy"/>
    <dgm:cxn modelId="{E6F9DFD8-B7EE-486B-9274-99B32B57F1DF}" type="presParOf" srcId="{9C68B7A4-3331-4DC6-A1CE-2E3C911256D6}" destId="{271F5309-DC72-4C3E-B553-1C9D73CE639E}" srcOrd="1" destOrd="0" presId="urn:microsoft.com/office/officeart/2009/layout/CirclePictureHierarchy"/>
    <dgm:cxn modelId="{032C28A7-6972-4D39-A615-0E4C573CED4A}" type="presParOf" srcId="{271F5309-DC72-4C3E-B553-1C9D73CE639E}" destId="{C77B6389-9446-4D1A-902B-C5BD221193E0}" srcOrd="0" destOrd="0" presId="urn:microsoft.com/office/officeart/2009/layout/CirclePictureHierarchy"/>
    <dgm:cxn modelId="{A96593B7-C1DC-48E3-861E-6F5E3664ED6A}" type="presParOf" srcId="{271F5309-DC72-4C3E-B553-1C9D73CE639E}" destId="{B2597B1E-3522-4A83-9C56-62AA710850DE}" srcOrd="1" destOrd="0" presId="urn:microsoft.com/office/officeart/2009/layout/CirclePictureHierarchy"/>
    <dgm:cxn modelId="{991357CC-36DA-4B12-A15D-8E2B9729774A}" type="presParOf" srcId="{B2597B1E-3522-4A83-9C56-62AA710850DE}" destId="{D578F300-CD33-4466-AB2E-CB4A6F243A69}" srcOrd="0" destOrd="0" presId="urn:microsoft.com/office/officeart/2009/layout/CirclePictureHierarchy"/>
    <dgm:cxn modelId="{64988E3E-32A1-4F2E-85BE-1816215ECA6A}" type="presParOf" srcId="{D578F300-CD33-4466-AB2E-CB4A6F243A69}" destId="{E60F85D2-27E5-4566-8DC5-39468B1C55A2}" srcOrd="0" destOrd="0" presId="urn:microsoft.com/office/officeart/2009/layout/CirclePictureHierarchy"/>
    <dgm:cxn modelId="{5F3EE79D-1254-4451-883E-D04439CB71CE}" type="presParOf" srcId="{D578F300-CD33-4466-AB2E-CB4A6F243A69}" destId="{904C5BE6-ECE8-46E6-8A00-71B0D33AE917}" srcOrd="1" destOrd="0" presId="urn:microsoft.com/office/officeart/2009/layout/CirclePictureHierarchy"/>
    <dgm:cxn modelId="{DECC41B6-29FF-43DF-9374-05CACF767DC9}" type="presParOf" srcId="{B2597B1E-3522-4A83-9C56-62AA710850DE}" destId="{E618957B-9060-43B5-8C32-3CB653D1A9F0}" srcOrd="1" destOrd="0" presId="urn:microsoft.com/office/officeart/2009/layout/CirclePictureHierarchy"/>
    <dgm:cxn modelId="{BF797E92-927D-4D9D-895A-D85F518757A2}" type="presParOf" srcId="{E618957B-9060-43B5-8C32-3CB653D1A9F0}" destId="{92AC4F8F-A9C6-4B53-9629-84BBB18912E3}" srcOrd="0" destOrd="0" presId="urn:microsoft.com/office/officeart/2009/layout/CirclePictureHierarchy"/>
    <dgm:cxn modelId="{F95F4225-D13C-450E-9765-A4EEF15A416D}" type="presParOf" srcId="{E618957B-9060-43B5-8C32-3CB653D1A9F0}" destId="{1CA5B84F-229E-4542-87E4-14FFBC41BDF3}" srcOrd="1" destOrd="0" presId="urn:microsoft.com/office/officeart/2009/layout/CirclePictureHierarchy"/>
    <dgm:cxn modelId="{C0A8794E-7CDF-4C98-A0B7-D0CA11A95D7B}" type="presParOf" srcId="{1CA5B84F-229E-4542-87E4-14FFBC41BDF3}" destId="{6B9CC2D6-2642-4C1E-9E60-28108314918F}" srcOrd="0" destOrd="0" presId="urn:microsoft.com/office/officeart/2009/layout/CirclePictureHierarchy"/>
    <dgm:cxn modelId="{DDD81EC4-71AC-4868-8FCE-3009DA3FA307}" type="presParOf" srcId="{6B9CC2D6-2642-4C1E-9E60-28108314918F}" destId="{5332C88E-F192-4062-ABB8-56CBFF31A912}" srcOrd="0" destOrd="0" presId="urn:microsoft.com/office/officeart/2009/layout/CirclePictureHierarchy"/>
    <dgm:cxn modelId="{E82F0BFA-422B-43C3-AF16-EBEE97950797}" type="presParOf" srcId="{6B9CC2D6-2642-4C1E-9E60-28108314918F}" destId="{FF99AEF1-DD67-4001-98BC-D55C76D8485C}" srcOrd="1" destOrd="0" presId="urn:microsoft.com/office/officeart/2009/layout/CirclePictureHierarchy"/>
    <dgm:cxn modelId="{DB401CED-BF37-44D8-92C3-A9173647A8B8}" type="presParOf" srcId="{1CA5B84F-229E-4542-87E4-14FFBC41BDF3}" destId="{BCE8FC1A-89FA-4615-A047-75ED2121B53B}" srcOrd="1" destOrd="0" presId="urn:microsoft.com/office/officeart/2009/layout/CirclePictureHierarchy"/>
    <dgm:cxn modelId="{C12973A2-5365-4928-BCA3-3546A6AD4E28}" type="presParOf" srcId="{BCE8FC1A-89FA-4615-A047-75ED2121B53B}" destId="{23CAEF7E-E36C-4294-AB96-3B66238648C9}" srcOrd="0" destOrd="0" presId="urn:microsoft.com/office/officeart/2009/layout/CirclePictureHierarchy"/>
    <dgm:cxn modelId="{DEFC3EA3-DB5B-40CC-A21B-9E527B90F98F}" type="presParOf" srcId="{BCE8FC1A-89FA-4615-A047-75ED2121B53B}" destId="{F843AD34-263A-490D-9AB7-BB793655D4EC}" srcOrd="1" destOrd="0" presId="urn:microsoft.com/office/officeart/2009/layout/CirclePictureHierarchy"/>
    <dgm:cxn modelId="{4D2DFDC1-DE3C-492A-970B-326DC31F75A7}" type="presParOf" srcId="{F843AD34-263A-490D-9AB7-BB793655D4EC}" destId="{0197A140-3399-4184-9B61-D81E338623E0}" srcOrd="0" destOrd="0" presId="urn:microsoft.com/office/officeart/2009/layout/CirclePictureHierarchy"/>
    <dgm:cxn modelId="{E9291F35-5B0B-491A-922D-E88B2338F076}" type="presParOf" srcId="{0197A140-3399-4184-9B61-D81E338623E0}" destId="{93402908-78EC-4361-A43E-0542F0578505}" srcOrd="0" destOrd="0" presId="urn:microsoft.com/office/officeart/2009/layout/CirclePictureHierarchy"/>
    <dgm:cxn modelId="{B975DEFB-3527-49E7-8903-E00D03619F4F}" type="presParOf" srcId="{0197A140-3399-4184-9B61-D81E338623E0}" destId="{FC7ED1C6-2004-44BE-AF46-5B8FA387ECD5}" srcOrd="1" destOrd="0" presId="urn:microsoft.com/office/officeart/2009/layout/CirclePictureHierarchy"/>
    <dgm:cxn modelId="{6FCFECF6-3F5D-4A36-8AA2-3DEB0C647053}" type="presParOf" srcId="{F843AD34-263A-490D-9AB7-BB793655D4EC}" destId="{DF2EA749-5A41-4CEE-8D31-588B98BA5023}" srcOrd="1" destOrd="0" presId="urn:microsoft.com/office/officeart/2009/layout/CirclePictureHierarchy"/>
    <dgm:cxn modelId="{D8309E76-A374-479E-9AD1-38A6E2768DEA}" type="presParOf" srcId="{DF2EA749-5A41-4CEE-8D31-588B98BA5023}" destId="{6314B4DE-8F62-498A-BE7B-6B08C3663C7A}" srcOrd="0" destOrd="0" presId="urn:microsoft.com/office/officeart/2009/layout/CirclePictureHierarchy"/>
    <dgm:cxn modelId="{87B703E3-C788-49D6-8E92-6949B520DE9F}" type="presParOf" srcId="{DF2EA749-5A41-4CEE-8D31-588B98BA5023}" destId="{0BF9C6F9-2841-4698-A2AC-1C76DE79247A}" srcOrd="1" destOrd="0" presId="urn:microsoft.com/office/officeart/2009/layout/CirclePictureHierarchy"/>
    <dgm:cxn modelId="{B47A650F-3199-4719-B576-D9C7498DC49C}" type="presParOf" srcId="{0BF9C6F9-2841-4698-A2AC-1C76DE79247A}" destId="{3E5AF8EE-391A-4D31-9A54-EC0C4FDD8508}" srcOrd="0" destOrd="0" presId="urn:microsoft.com/office/officeart/2009/layout/CirclePictureHierarchy"/>
    <dgm:cxn modelId="{CB195EBF-A9F2-4200-AA9D-2138414C4FFB}" type="presParOf" srcId="{3E5AF8EE-391A-4D31-9A54-EC0C4FDD8508}" destId="{C278DCD6-9CF8-43A9-A4EF-823F615DDD82}" srcOrd="0" destOrd="0" presId="urn:microsoft.com/office/officeart/2009/layout/CirclePictureHierarchy"/>
    <dgm:cxn modelId="{B6AEFDB2-A26A-41FD-A761-7E7C79FD1E2D}" type="presParOf" srcId="{3E5AF8EE-391A-4D31-9A54-EC0C4FDD8508}" destId="{795E1404-0D91-483C-8628-6FDCDF052835}" srcOrd="1" destOrd="0" presId="urn:microsoft.com/office/officeart/2009/layout/CirclePictureHierarchy"/>
    <dgm:cxn modelId="{B4B83F68-BD14-4998-A8C5-CEC42DBB97BC}" type="presParOf" srcId="{0BF9C6F9-2841-4698-A2AC-1C76DE79247A}" destId="{0C32BDAD-A299-4FF2-B74C-837B56E38EC7}" srcOrd="1" destOrd="0" presId="urn:microsoft.com/office/officeart/2009/layout/CirclePictureHierarchy"/>
    <dgm:cxn modelId="{C1FF1156-C87E-4D64-9BCC-321DDF84E140}" type="presParOf" srcId="{DF2EA749-5A41-4CEE-8D31-588B98BA5023}" destId="{61E5EB99-1EE1-470E-AD8A-C9DF2B998905}" srcOrd="2" destOrd="0" presId="urn:microsoft.com/office/officeart/2009/layout/CirclePictureHierarchy"/>
    <dgm:cxn modelId="{F06C1869-B8F8-4946-9954-46F22E3CC757}" type="presParOf" srcId="{DF2EA749-5A41-4CEE-8D31-588B98BA5023}" destId="{4410C934-2FCB-48C3-8493-9306946809C7}" srcOrd="3" destOrd="0" presId="urn:microsoft.com/office/officeart/2009/layout/CirclePictureHierarchy"/>
    <dgm:cxn modelId="{2E9FFC7B-2573-42C5-A25D-C5B73D388B6E}" type="presParOf" srcId="{4410C934-2FCB-48C3-8493-9306946809C7}" destId="{72DEB8C5-6339-412A-8624-8EEFE90540D1}" srcOrd="0" destOrd="0" presId="urn:microsoft.com/office/officeart/2009/layout/CirclePictureHierarchy"/>
    <dgm:cxn modelId="{5E769C59-5C51-4358-86FE-96883AC274A1}" type="presParOf" srcId="{72DEB8C5-6339-412A-8624-8EEFE90540D1}" destId="{498025BF-6ABF-46AE-A9D3-94F843BAB040}" srcOrd="0" destOrd="0" presId="urn:microsoft.com/office/officeart/2009/layout/CirclePictureHierarchy"/>
    <dgm:cxn modelId="{4BE4DEFB-6E8E-4603-ADA9-77778CE02AA2}" type="presParOf" srcId="{72DEB8C5-6339-412A-8624-8EEFE90540D1}" destId="{89B1E28D-2C35-4CF3-917B-EEA4B65D5E8D}" srcOrd="1" destOrd="0" presId="urn:microsoft.com/office/officeart/2009/layout/CirclePictureHierarchy"/>
    <dgm:cxn modelId="{D08611FA-B0A0-4901-87D8-D538D23F1019}" type="presParOf" srcId="{4410C934-2FCB-48C3-8493-9306946809C7}" destId="{0B4E0ABC-78BD-409B-AAC8-7AD7A78449F7}" srcOrd="1" destOrd="0" presId="urn:microsoft.com/office/officeart/2009/layout/CirclePictureHierarchy"/>
    <dgm:cxn modelId="{07B36DF1-5AAC-48B0-BE58-A0885F8CF2D5}" type="presParOf" srcId="{BCE8FC1A-89FA-4615-A047-75ED2121B53B}" destId="{4E858FEC-8EAD-4F57-9EA8-B87E6867E323}" srcOrd="2" destOrd="0" presId="urn:microsoft.com/office/officeart/2009/layout/CirclePictureHierarchy"/>
    <dgm:cxn modelId="{8898B1F6-531C-4080-83D0-45AF7A7912E3}" type="presParOf" srcId="{BCE8FC1A-89FA-4615-A047-75ED2121B53B}" destId="{F355E8F0-E937-44A5-BED0-FD3020D23E04}" srcOrd="3" destOrd="0" presId="urn:microsoft.com/office/officeart/2009/layout/CirclePictureHierarchy"/>
    <dgm:cxn modelId="{EFE84C51-3568-4620-8130-3BDBBB2D9E94}" type="presParOf" srcId="{F355E8F0-E937-44A5-BED0-FD3020D23E04}" destId="{D47F8278-7044-4DBE-8C84-D473F4F2F6E0}" srcOrd="0" destOrd="0" presId="urn:microsoft.com/office/officeart/2009/layout/CirclePictureHierarchy"/>
    <dgm:cxn modelId="{AC7E5D19-986A-4CB2-8EF5-890935961A72}" type="presParOf" srcId="{D47F8278-7044-4DBE-8C84-D473F4F2F6E0}" destId="{9F85A434-9F8A-4CA3-BFC8-818212460F17}" srcOrd="0" destOrd="0" presId="urn:microsoft.com/office/officeart/2009/layout/CirclePictureHierarchy"/>
    <dgm:cxn modelId="{7586D732-BE3F-44BF-BE1E-33CD9A198381}" type="presParOf" srcId="{D47F8278-7044-4DBE-8C84-D473F4F2F6E0}" destId="{D51447AD-B293-4007-9FA0-93843EE6AE03}" srcOrd="1" destOrd="0" presId="urn:microsoft.com/office/officeart/2009/layout/CirclePictureHierarchy"/>
    <dgm:cxn modelId="{659112CD-988F-4460-B80F-0A082BB699D2}" type="presParOf" srcId="{F355E8F0-E937-44A5-BED0-FD3020D23E04}" destId="{5388D736-493F-4EED-B9A5-B3959140B906}" srcOrd="1" destOrd="0" presId="urn:microsoft.com/office/officeart/2009/layout/CirclePictureHierarchy"/>
    <dgm:cxn modelId="{EE9C4589-BA6D-4D39-BE75-C3424E777E9B}" type="presParOf" srcId="{5388D736-493F-4EED-B9A5-B3959140B906}" destId="{FDE145C8-5501-4C05-8AEE-1573D9595960}" srcOrd="0" destOrd="0" presId="urn:microsoft.com/office/officeart/2009/layout/CirclePictureHierarchy"/>
    <dgm:cxn modelId="{8CA2FAD9-B906-4DDD-991E-9DB8F6E9A791}" type="presParOf" srcId="{5388D736-493F-4EED-B9A5-B3959140B906}" destId="{DB4C3C7E-C61A-4A51-89EA-D562926A61F1}" srcOrd="1" destOrd="0" presId="urn:microsoft.com/office/officeart/2009/layout/CirclePictureHierarchy"/>
    <dgm:cxn modelId="{24C5631F-618F-42E9-B519-C6212D39B389}" type="presParOf" srcId="{DB4C3C7E-C61A-4A51-89EA-D562926A61F1}" destId="{4FD2E1BF-0218-43D0-A735-54622A40442E}" srcOrd="0" destOrd="0" presId="urn:microsoft.com/office/officeart/2009/layout/CirclePictureHierarchy"/>
    <dgm:cxn modelId="{BCF4EA16-474A-4474-B477-84ACFFD1F336}" type="presParOf" srcId="{4FD2E1BF-0218-43D0-A735-54622A40442E}" destId="{DC04849A-CB7B-47DE-8FE9-21839BD0FB0F}" srcOrd="0" destOrd="0" presId="urn:microsoft.com/office/officeart/2009/layout/CirclePictureHierarchy"/>
    <dgm:cxn modelId="{AB43B234-F776-4C29-A592-577025B31E4B}" type="presParOf" srcId="{4FD2E1BF-0218-43D0-A735-54622A40442E}" destId="{706C4909-CC5D-408E-876E-0F32AF2A8957}" srcOrd="1" destOrd="0" presId="urn:microsoft.com/office/officeart/2009/layout/CirclePictureHierarchy"/>
    <dgm:cxn modelId="{27264D23-1253-434E-853E-766625B3CBE9}" type="presParOf" srcId="{DB4C3C7E-C61A-4A51-89EA-D562926A61F1}" destId="{4FF2FF55-6F16-4425-8B58-78627DFD9C80}" srcOrd="1" destOrd="0" presId="urn:microsoft.com/office/officeart/2009/layout/CirclePictureHierarchy"/>
    <dgm:cxn modelId="{0FBE3CCC-F910-4718-8CEA-BC43F639874F}" type="presParOf" srcId="{5388D736-493F-4EED-B9A5-B3959140B906}" destId="{1AFA1DFA-94C0-4AC4-B5CA-8EBD0CD8536C}" srcOrd="2" destOrd="0" presId="urn:microsoft.com/office/officeart/2009/layout/CirclePictureHierarchy"/>
    <dgm:cxn modelId="{839C50E2-3A74-4DFB-A6AC-99FCADDC34C9}" type="presParOf" srcId="{5388D736-493F-4EED-B9A5-B3959140B906}" destId="{5A4CE3EC-6D0E-4D89-88D8-BF79C15B55B2}" srcOrd="3" destOrd="0" presId="urn:microsoft.com/office/officeart/2009/layout/CirclePictureHierarchy"/>
    <dgm:cxn modelId="{3051D6CF-AEB6-4129-BDFA-5D5CFDF9A6F2}" type="presParOf" srcId="{5A4CE3EC-6D0E-4D89-88D8-BF79C15B55B2}" destId="{E7FE5CEB-FF53-47A8-BC66-13DA4ED67A6A}" srcOrd="0" destOrd="0" presId="urn:microsoft.com/office/officeart/2009/layout/CirclePictureHierarchy"/>
    <dgm:cxn modelId="{46AC26BA-5E56-471A-BF87-F5C5B1A5FC73}" type="presParOf" srcId="{E7FE5CEB-FF53-47A8-BC66-13DA4ED67A6A}" destId="{2800E808-926B-4F3A-9BB2-3CC336776EF7}" srcOrd="0" destOrd="0" presId="urn:microsoft.com/office/officeart/2009/layout/CirclePictureHierarchy"/>
    <dgm:cxn modelId="{D59C6F96-2285-49F0-86A9-26406B14711C}" type="presParOf" srcId="{E7FE5CEB-FF53-47A8-BC66-13DA4ED67A6A}" destId="{960D0F08-AF1D-45DD-BBAB-0053AECD547D}" srcOrd="1" destOrd="0" presId="urn:microsoft.com/office/officeart/2009/layout/CirclePictureHierarchy"/>
    <dgm:cxn modelId="{5DCD3B1F-5EC8-4E3D-BF14-1C761A9A2B99}" type="presParOf" srcId="{5A4CE3EC-6D0E-4D89-88D8-BF79C15B55B2}" destId="{96E2564A-657C-4754-BDF3-D0500DBF80D0}" srcOrd="1" destOrd="0" presId="urn:microsoft.com/office/officeart/2009/layout/CirclePictureHierarchy"/>
    <dgm:cxn modelId="{E9225DA9-082B-49F7-9557-9D3DE8D54CD3}" type="presParOf" srcId="{E618957B-9060-43B5-8C32-3CB653D1A9F0}" destId="{B92AFA27-AE1A-49FB-8CC8-EA5E758C72F3}" srcOrd="2" destOrd="0" presId="urn:microsoft.com/office/officeart/2009/layout/CirclePictureHierarchy"/>
    <dgm:cxn modelId="{1F502ED8-3F72-4F1F-A537-095F360F4B62}" type="presParOf" srcId="{E618957B-9060-43B5-8C32-3CB653D1A9F0}" destId="{F082859B-8760-4948-BF0A-0E20D67B5F7A}" srcOrd="3" destOrd="0" presId="urn:microsoft.com/office/officeart/2009/layout/CirclePictureHierarchy"/>
    <dgm:cxn modelId="{E62C32CA-2948-4285-A7F7-BA5217CAFC10}" type="presParOf" srcId="{F082859B-8760-4948-BF0A-0E20D67B5F7A}" destId="{7B9A964B-52F1-4B13-8F52-0DE1BB16DC08}" srcOrd="0" destOrd="0" presId="urn:microsoft.com/office/officeart/2009/layout/CirclePictureHierarchy"/>
    <dgm:cxn modelId="{6A1B3701-185C-402B-A856-FDD36CFA2B28}" type="presParOf" srcId="{7B9A964B-52F1-4B13-8F52-0DE1BB16DC08}" destId="{F788596D-C2AA-406F-8FB7-A349DCC7E72D}" srcOrd="0" destOrd="0" presId="urn:microsoft.com/office/officeart/2009/layout/CirclePictureHierarchy"/>
    <dgm:cxn modelId="{40242F6B-679E-4E75-BBD3-73019E1C5374}" type="presParOf" srcId="{7B9A964B-52F1-4B13-8F52-0DE1BB16DC08}" destId="{32EC395F-3458-41D6-AFE0-E1928A542F64}" srcOrd="1" destOrd="0" presId="urn:microsoft.com/office/officeart/2009/layout/CirclePictureHierarchy"/>
    <dgm:cxn modelId="{8442310E-071D-490D-89B3-27428F5187F3}" type="presParOf" srcId="{F082859B-8760-4948-BF0A-0E20D67B5F7A}" destId="{9BCFEE7A-4558-4136-B322-309C1F6E534F}" srcOrd="1" destOrd="0" presId="urn:microsoft.com/office/officeart/2009/layout/CirclePictureHierarchy"/>
    <dgm:cxn modelId="{321B2290-4C11-46E9-9E61-D599EDE0AB77}" type="presParOf" srcId="{9BCFEE7A-4558-4136-B322-309C1F6E534F}" destId="{CCAD29B0-E769-4709-817B-471075EAB078}" srcOrd="0" destOrd="0" presId="urn:microsoft.com/office/officeart/2009/layout/CirclePictureHierarchy"/>
    <dgm:cxn modelId="{81487636-179B-48BC-BAF4-4C90EA191287}" type="presParOf" srcId="{9BCFEE7A-4558-4136-B322-309C1F6E534F}" destId="{E680AC99-4CD7-468B-BB3C-080AE125D926}" srcOrd="1" destOrd="0" presId="urn:microsoft.com/office/officeart/2009/layout/CirclePictureHierarchy"/>
    <dgm:cxn modelId="{40D9AEFE-9714-457D-AB84-628298474571}" type="presParOf" srcId="{E680AC99-4CD7-468B-BB3C-080AE125D926}" destId="{B514C75B-F45F-4062-9B02-071A088463B4}" srcOrd="0" destOrd="0" presId="urn:microsoft.com/office/officeart/2009/layout/CirclePictureHierarchy"/>
    <dgm:cxn modelId="{1AB04B3B-E146-42AC-AE5D-3855AC079BB0}" type="presParOf" srcId="{B514C75B-F45F-4062-9B02-071A088463B4}" destId="{C52F1E19-9E8A-4885-83E7-6A499DF913D1}" srcOrd="0" destOrd="0" presId="urn:microsoft.com/office/officeart/2009/layout/CirclePictureHierarchy"/>
    <dgm:cxn modelId="{6232BBBF-01A4-4F61-9195-677C4AF1BBBD}" type="presParOf" srcId="{B514C75B-F45F-4062-9B02-071A088463B4}" destId="{8D5B6F23-42C4-4156-A7ED-1C078C96DA89}" srcOrd="1" destOrd="0" presId="urn:microsoft.com/office/officeart/2009/layout/CirclePictureHierarchy"/>
    <dgm:cxn modelId="{F7359DEC-8748-4D6E-89DF-22E1D9192048}" type="presParOf" srcId="{E680AC99-4CD7-468B-BB3C-080AE125D926}" destId="{DDC72060-D4FF-4D31-B1B1-CA0D8A7DADB8}" srcOrd="1" destOrd="0" presId="urn:microsoft.com/office/officeart/2009/layout/CirclePictureHierarchy"/>
    <dgm:cxn modelId="{57D9D4CF-C51D-4AE0-B704-C9F3D1D3397D}" type="presParOf" srcId="{DDC72060-D4FF-4D31-B1B1-CA0D8A7DADB8}" destId="{2599F189-860B-4EAF-8872-5E39F16F3145}" srcOrd="0" destOrd="0" presId="urn:microsoft.com/office/officeart/2009/layout/CirclePictureHierarchy"/>
    <dgm:cxn modelId="{276368E6-52BF-4BDA-8262-E20EE138D380}" type="presParOf" srcId="{DDC72060-D4FF-4D31-B1B1-CA0D8A7DADB8}" destId="{71CF51A0-D439-424D-89A1-044ABBC3F967}" srcOrd="1" destOrd="0" presId="urn:microsoft.com/office/officeart/2009/layout/CirclePictureHierarchy"/>
    <dgm:cxn modelId="{5BA60403-D21A-4BCB-9804-D0A2BE8119E9}" type="presParOf" srcId="{71CF51A0-D439-424D-89A1-044ABBC3F967}" destId="{46CC0DEE-3B24-4409-A252-ACEBB130180C}" srcOrd="0" destOrd="0" presId="urn:microsoft.com/office/officeart/2009/layout/CirclePictureHierarchy"/>
    <dgm:cxn modelId="{EEA24CC6-804F-4F28-8B89-149E6C28818E}" type="presParOf" srcId="{46CC0DEE-3B24-4409-A252-ACEBB130180C}" destId="{AFD46D42-39DC-4377-998B-E8CE61CCBB90}" srcOrd="0" destOrd="0" presId="urn:microsoft.com/office/officeart/2009/layout/CirclePictureHierarchy"/>
    <dgm:cxn modelId="{6C861E59-3EFB-476B-A643-9E3429A0ADF8}" type="presParOf" srcId="{46CC0DEE-3B24-4409-A252-ACEBB130180C}" destId="{1C6C0608-21BE-421F-AE5F-C5BD7EE4E7A9}" srcOrd="1" destOrd="0" presId="urn:microsoft.com/office/officeart/2009/layout/CirclePictureHierarchy"/>
    <dgm:cxn modelId="{E770EF8B-31D4-4714-BDD8-D7CE7F029828}" type="presParOf" srcId="{71CF51A0-D439-424D-89A1-044ABBC3F967}" destId="{794D9E3A-87FA-44B2-845C-E29ABA6F65DC}" srcOrd="1" destOrd="0" presId="urn:microsoft.com/office/officeart/2009/layout/CirclePictureHierarchy"/>
    <dgm:cxn modelId="{676552E9-A2BA-4925-8CEE-30C2D5F96298}" type="presParOf" srcId="{DDC72060-D4FF-4D31-B1B1-CA0D8A7DADB8}" destId="{215E4794-C47B-4B8D-8DB2-F7285D893B5F}" srcOrd="2" destOrd="0" presId="urn:microsoft.com/office/officeart/2009/layout/CirclePictureHierarchy"/>
    <dgm:cxn modelId="{7A8F1FF8-F540-46B7-B9D7-721B324B3D31}" type="presParOf" srcId="{DDC72060-D4FF-4D31-B1B1-CA0D8A7DADB8}" destId="{C96470E3-0A45-4EC4-9B2A-4C77A0037590}" srcOrd="3" destOrd="0" presId="urn:microsoft.com/office/officeart/2009/layout/CirclePictureHierarchy"/>
    <dgm:cxn modelId="{37D114C8-3FF8-42ED-AC4C-86550DE78910}" type="presParOf" srcId="{C96470E3-0A45-4EC4-9B2A-4C77A0037590}" destId="{0C8FF6FF-E6CD-436B-88F4-8566F19B9A62}" srcOrd="0" destOrd="0" presId="urn:microsoft.com/office/officeart/2009/layout/CirclePictureHierarchy"/>
    <dgm:cxn modelId="{1E2DE2AA-1CE6-4975-971C-156956232AD5}" type="presParOf" srcId="{0C8FF6FF-E6CD-436B-88F4-8566F19B9A62}" destId="{7F48374E-A364-4849-BF88-19534CE7E65B}" srcOrd="0" destOrd="0" presId="urn:microsoft.com/office/officeart/2009/layout/CirclePictureHierarchy"/>
    <dgm:cxn modelId="{6368FF73-0DA1-41BB-9F6D-6621D9DC5568}" type="presParOf" srcId="{0C8FF6FF-E6CD-436B-88F4-8566F19B9A62}" destId="{68FB6A0F-F29B-4CA8-917A-E004201E4639}" srcOrd="1" destOrd="0" presId="urn:microsoft.com/office/officeart/2009/layout/CirclePictureHierarchy"/>
    <dgm:cxn modelId="{5BA8FDC0-69E6-4527-8816-EE80FF01D689}" type="presParOf" srcId="{C96470E3-0A45-4EC4-9B2A-4C77A0037590}" destId="{38CCC8DC-C25E-4B95-A9FD-80CEF3E274CA}" srcOrd="1" destOrd="0" presId="urn:microsoft.com/office/officeart/2009/layout/CirclePictureHierarchy"/>
    <dgm:cxn modelId="{A2229C65-130C-40F4-9B52-F0C1C8913695}" type="presParOf" srcId="{9BCFEE7A-4558-4136-B322-309C1F6E534F}" destId="{DD1B62F2-B731-4AB1-A966-F866B1897AD3}" srcOrd="2" destOrd="0" presId="urn:microsoft.com/office/officeart/2009/layout/CirclePictureHierarchy"/>
    <dgm:cxn modelId="{11BC2960-5F37-401A-ADCF-717A4642C8A0}" type="presParOf" srcId="{9BCFEE7A-4558-4136-B322-309C1F6E534F}" destId="{A468234E-D48A-4E43-9274-6E3780FB9F30}" srcOrd="3" destOrd="0" presId="urn:microsoft.com/office/officeart/2009/layout/CirclePictureHierarchy"/>
    <dgm:cxn modelId="{9AE18663-2965-4CC7-9BFD-F3AC21E77497}" type="presParOf" srcId="{A468234E-D48A-4E43-9274-6E3780FB9F30}" destId="{F3D17D45-63D4-431F-B421-3BC8336216DF}" srcOrd="0" destOrd="0" presId="urn:microsoft.com/office/officeart/2009/layout/CirclePictureHierarchy"/>
    <dgm:cxn modelId="{EEE563BB-2216-4E44-946D-5063DE5C35F5}" type="presParOf" srcId="{F3D17D45-63D4-431F-B421-3BC8336216DF}" destId="{5D2889D2-CC42-4856-A994-7B179D61C856}" srcOrd="0" destOrd="0" presId="urn:microsoft.com/office/officeart/2009/layout/CirclePictureHierarchy"/>
    <dgm:cxn modelId="{AC693673-AC06-49A1-AF7C-6D7710EB3F39}" type="presParOf" srcId="{F3D17D45-63D4-431F-B421-3BC8336216DF}" destId="{73C9A4AF-FBC7-46B6-A376-B545AAA98359}" srcOrd="1" destOrd="0" presId="urn:microsoft.com/office/officeart/2009/layout/CirclePictureHierarchy"/>
    <dgm:cxn modelId="{4A52CBD3-5639-4D52-AE16-5C1C9608EF6F}" type="presParOf" srcId="{A468234E-D48A-4E43-9274-6E3780FB9F30}" destId="{94E2DEE1-D2B4-41BB-988A-4438767AE51F}" srcOrd="1" destOrd="0" presId="urn:microsoft.com/office/officeart/2009/layout/CirclePictureHierarchy"/>
    <dgm:cxn modelId="{21CCCEE8-B466-4442-B04D-27F91980B6F6}" type="presParOf" srcId="{94E2DEE1-D2B4-41BB-988A-4438767AE51F}" destId="{E93E3D9F-9201-4B90-90FB-66623D8819CD}" srcOrd="0" destOrd="0" presId="urn:microsoft.com/office/officeart/2009/layout/CirclePictureHierarchy"/>
    <dgm:cxn modelId="{5B641BAC-EE17-4FD2-9AE3-76C66782D953}" type="presParOf" srcId="{94E2DEE1-D2B4-41BB-988A-4438767AE51F}" destId="{FFAC0EBA-641D-469C-AB99-F2E7D3E57975}" srcOrd="1" destOrd="0" presId="urn:microsoft.com/office/officeart/2009/layout/CirclePictureHierarchy"/>
    <dgm:cxn modelId="{A16A34D8-04BD-4929-BB4C-E8D9178AAE95}" type="presParOf" srcId="{FFAC0EBA-641D-469C-AB99-F2E7D3E57975}" destId="{D4B8116F-2CEB-4473-8CD8-2F9EED8CD50D}" srcOrd="0" destOrd="0" presId="urn:microsoft.com/office/officeart/2009/layout/CirclePictureHierarchy"/>
    <dgm:cxn modelId="{6CE15D1D-2BF1-4C89-8813-686F33280407}" type="presParOf" srcId="{D4B8116F-2CEB-4473-8CD8-2F9EED8CD50D}" destId="{91AAAB58-17E3-409B-9832-20B05A356EB1}" srcOrd="0" destOrd="0" presId="urn:microsoft.com/office/officeart/2009/layout/CirclePictureHierarchy"/>
    <dgm:cxn modelId="{17BD4C37-B63F-4805-9717-C977639BB6A9}" type="presParOf" srcId="{D4B8116F-2CEB-4473-8CD8-2F9EED8CD50D}" destId="{73387A1D-2043-4D16-BDB7-7FC213875391}" srcOrd="1" destOrd="0" presId="urn:microsoft.com/office/officeart/2009/layout/CirclePictureHierarchy"/>
    <dgm:cxn modelId="{E6716DC6-92BB-4084-8B1A-F383E4B53BC3}" type="presParOf" srcId="{FFAC0EBA-641D-469C-AB99-F2E7D3E57975}" destId="{62E29B6D-F539-407E-9F85-28376A52E385}" srcOrd="1" destOrd="0" presId="urn:microsoft.com/office/officeart/2009/layout/CirclePictureHierarchy"/>
    <dgm:cxn modelId="{9529023E-C22A-4ECA-9573-D686B1F88967}" type="presParOf" srcId="{94E2DEE1-D2B4-41BB-988A-4438767AE51F}" destId="{D506F375-1991-428C-ACC6-6C520765ACBA}" srcOrd="2" destOrd="0" presId="urn:microsoft.com/office/officeart/2009/layout/CirclePictureHierarchy"/>
    <dgm:cxn modelId="{6D0CF271-7A90-44C2-B818-422C8C7A6571}" type="presParOf" srcId="{94E2DEE1-D2B4-41BB-988A-4438767AE51F}" destId="{09751A5D-E641-4B71-A114-E053F86C523D}" srcOrd="3" destOrd="0" presId="urn:microsoft.com/office/officeart/2009/layout/CirclePictureHierarchy"/>
    <dgm:cxn modelId="{F5244C09-BE05-465E-9F8B-80826E900AEB}" type="presParOf" srcId="{09751A5D-E641-4B71-A114-E053F86C523D}" destId="{BFF461EA-DADA-4E29-95E9-64AC4A11F843}" srcOrd="0" destOrd="0" presId="urn:microsoft.com/office/officeart/2009/layout/CirclePictureHierarchy"/>
    <dgm:cxn modelId="{0397F892-4707-4526-8CE0-0A26F3C74765}" type="presParOf" srcId="{BFF461EA-DADA-4E29-95E9-64AC4A11F843}" destId="{BDA5F099-8875-4A8D-BC32-C8D8577E71F1}" srcOrd="0" destOrd="0" presId="urn:microsoft.com/office/officeart/2009/layout/CirclePictureHierarchy"/>
    <dgm:cxn modelId="{4AFDDECA-24A7-4B7F-8727-7376C5D8B006}" type="presParOf" srcId="{BFF461EA-DADA-4E29-95E9-64AC4A11F843}" destId="{96536A3E-1AB9-4720-AD92-7CC31F78A117}" srcOrd="1" destOrd="0" presId="urn:microsoft.com/office/officeart/2009/layout/CirclePictureHierarchy"/>
    <dgm:cxn modelId="{290385F5-C46D-4949-AEC0-43C233D43336}" type="presParOf" srcId="{09751A5D-E641-4B71-A114-E053F86C523D}" destId="{68C59E84-16D9-4F31-ADB7-704B294DE016}" srcOrd="1" destOrd="0" presId="urn:microsoft.com/office/officeart/2009/layout/CirclePictureHierarchy"/>
    <dgm:cxn modelId="{2A6EA879-C5EA-4BDD-A4D9-033DFBE79681}" type="presParOf" srcId="{271F5309-DC72-4C3E-B553-1C9D73CE639E}" destId="{74FF5EF3-0E90-435C-9CEF-4C0C7A5DF243}" srcOrd="2" destOrd="0" presId="urn:microsoft.com/office/officeart/2009/layout/CirclePictureHierarchy"/>
    <dgm:cxn modelId="{40599311-3F2B-42F0-9C27-C6A0946A20E9}" type="presParOf" srcId="{271F5309-DC72-4C3E-B553-1C9D73CE639E}" destId="{27CB282B-74EA-45EA-95BB-B4D31F8E0CC4}" srcOrd="3" destOrd="0" presId="urn:microsoft.com/office/officeart/2009/layout/CirclePictureHierarchy"/>
    <dgm:cxn modelId="{BC93A06A-114F-448D-8B57-1557DDC41A23}" type="presParOf" srcId="{27CB282B-74EA-45EA-95BB-B4D31F8E0CC4}" destId="{B1789BFC-46F1-4ED2-A017-D31F5CC48772}" srcOrd="0" destOrd="0" presId="urn:microsoft.com/office/officeart/2009/layout/CirclePictureHierarchy"/>
    <dgm:cxn modelId="{BCA474A5-907F-41ED-BFA8-8AB34A1BE920}" type="presParOf" srcId="{B1789BFC-46F1-4ED2-A017-D31F5CC48772}" destId="{AB826C1C-E918-4278-AC7E-7EEC6AC62EF7}" srcOrd="0" destOrd="0" presId="urn:microsoft.com/office/officeart/2009/layout/CirclePictureHierarchy"/>
    <dgm:cxn modelId="{735335F9-7072-4A45-B77A-7831D43BE5E0}" type="presParOf" srcId="{B1789BFC-46F1-4ED2-A017-D31F5CC48772}" destId="{CACB97F0-DC67-49BC-81EC-9B8F7D223B1D}" srcOrd="1" destOrd="0" presId="urn:microsoft.com/office/officeart/2009/layout/CirclePictureHierarchy"/>
    <dgm:cxn modelId="{FCCD850B-194A-4D03-9ADE-E95FDEBAD6F9}" type="presParOf" srcId="{27CB282B-74EA-45EA-95BB-B4D31F8E0CC4}" destId="{BB8B84A4-F17E-4320-B9FE-A52C47A1E68E}" srcOrd="1" destOrd="0" presId="urn:microsoft.com/office/officeart/2009/layout/CirclePictureHierarchy"/>
    <dgm:cxn modelId="{6FD3175B-DD6A-4790-8AFA-D39FE32EE0FE}" type="presParOf" srcId="{BB8B84A4-F17E-4320-B9FE-A52C47A1E68E}" destId="{4298BBB7-5BE4-40E1-8595-6322B0578239}" srcOrd="0" destOrd="0" presId="urn:microsoft.com/office/officeart/2009/layout/CirclePictureHierarchy"/>
    <dgm:cxn modelId="{52D8298B-5A8C-43F2-B41D-9200F71E9EEF}" type="presParOf" srcId="{BB8B84A4-F17E-4320-B9FE-A52C47A1E68E}" destId="{7B310EE9-AEF1-4061-B1F6-39AFAC4ECDD9}" srcOrd="1" destOrd="0" presId="urn:microsoft.com/office/officeart/2009/layout/CirclePictureHierarchy"/>
    <dgm:cxn modelId="{A640B286-0559-4734-A1DC-4D299DBE8010}" type="presParOf" srcId="{7B310EE9-AEF1-4061-B1F6-39AFAC4ECDD9}" destId="{600E4746-3D1F-4871-83D3-F7BB8715D2DB}" srcOrd="0" destOrd="0" presId="urn:microsoft.com/office/officeart/2009/layout/CirclePictureHierarchy"/>
    <dgm:cxn modelId="{7C22ED51-69CE-4194-BEFD-9EE481049456}" type="presParOf" srcId="{600E4746-3D1F-4871-83D3-F7BB8715D2DB}" destId="{D80B78BA-2DFD-40B4-8FB0-A2B210F176F7}" srcOrd="0" destOrd="0" presId="urn:microsoft.com/office/officeart/2009/layout/CirclePictureHierarchy"/>
    <dgm:cxn modelId="{9E07AAFC-482D-4FC7-AE2E-C55F9B76D053}" type="presParOf" srcId="{600E4746-3D1F-4871-83D3-F7BB8715D2DB}" destId="{F4536506-CF41-4E20-9635-0137E868B3D3}" srcOrd="1" destOrd="0" presId="urn:microsoft.com/office/officeart/2009/layout/CirclePictureHierarchy"/>
    <dgm:cxn modelId="{8F72CF7D-2D2C-449F-B3DE-AF97D3624929}" type="presParOf" srcId="{7B310EE9-AEF1-4061-B1F6-39AFAC4ECDD9}" destId="{438FB3F4-FD81-4A20-87DF-EEDFA0A14B42}" srcOrd="1" destOrd="0" presId="urn:microsoft.com/office/officeart/2009/layout/CirclePictureHierarchy"/>
    <dgm:cxn modelId="{5F147AC2-2C67-429A-8984-20B6D7B4DF9D}" type="presParOf" srcId="{438FB3F4-FD81-4A20-87DF-EEDFA0A14B42}" destId="{EB56EACB-0FC3-4A9B-87FC-6A374548C10B}" srcOrd="0" destOrd="0" presId="urn:microsoft.com/office/officeart/2009/layout/CirclePictureHierarchy"/>
    <dgm:cxn modelId="{7BA3019E-DAA7-4B2D-962C-4CEC69203DD2}" type="presParOf" srcId="{438FB3F4-FD81-4A20-87DF-EEDFA0A14B42}" destId="{2FE5F9F5-01C7-4F2B-8E83-66172CF29141}" srcOrd="1" destOrd="0" presId="urn:microsoft.com/office/officeart/2009/layout/CirclePictureHierarchy"/>
    <dgm:cxn modelId="{57F193D5-400A-42BB-995B-3F619B01224C}" type="presParOf" srcId="{2FE5F9F5-01C7-4F2B-8E83-66172CF29141}" destId="{25655015-864B-4586-B0C1-DE3DDE79AFE7}" srcOrd="0" destOrd="0" presId="urn:microsoft.com/office/officeart/2009/layout/CirclePictureHierarchy"/>
    <dgm:cxn modelId="{3E474230-2A11-44A1-B432-AF48751495D7}" type="presParOf" srcId="{25655015-864B-4586-B0C1-DE3DDE79AFE7}" destId="{8083BF62-872B-403D-BCB4-4504C6986146}" srcOrd="0" destOrd="0" presId="urn:microsoft.com/office/officeart/2009/layout/CirclePictureHierarchy"/>
    <dgm:cxn modelId="{8C6980D1-48B6-4070-AAAC-46A2655274EC}" type="presParOf" srcId="{25655015-864B-4586-B0C1-DE3DDE79AFE7}" destId="{06E37C29-732C-4476-A455-E65282F15B9C}" srcOrd="1" destOrd="0" presId="urn:microsoft.com/office/officeart/2009/layout/CirclePictureHierarchy"/>
    <dgm:cxn modelId="{0A553634-BFD7-41FD-96F0-36D201B95C4A}" type="presParOf" srcId="{2FE5F9F5-01C7-4F2B-8E83-66172CF29141}" destId="{3B018AAF-3167-4A67-B475-F6CAD2AF9045}" srcOrd="1" destOrd="0" presId="urn:microsoft.com/office/officeart/2009/layout/CirclePictureHierarchy"/>
    <dgm:cxn modelId="{A06B0508-C519-4920-8EA9-0A2B05E5F329}" type="presParOf" srcId="{3B018AAF-3167-4A67-B475-F6CAD2AF9045}" destId="{8D06B218-6DD6-49A6-A4AF-2FEE81DC5214}" srcOrd="0" destOrd="0" presId="urn:microsoft.com/office/officeart/2009/layout/CirclePictureHierarchy"/>
    <dgm:cxn modelId="{1B634233-97BA-456C-A85C-5E1EDCD363A1}" type="presParOf" srcId="{3B018AAF-3167-4A67-B475-F6CAD2AF9045}" destId="{CFA78522-1075-40DC-8785-FCA48923B887}" srcOrd="1" destOrd="0" presId="urn:microsoft.com/office/officeart/2009/layout/CirclePictureHierarchy"/>
    <dgm:cxn modelId="{4BB1A69E-291F-435B-AB8A-4FDBCD20C97E}" type="presParOf" srcId="{CFA78522-1075-40DC-8785-FCA48923B887}" destId="{8A462B9F-248E-4E19-9FA4-B282732033A0}" srcOrd="0" destOrd="0" presId="urn:microsoft.com/office/officeart/2009/layout/CirclePictureHierarchy"/>
    <dgm:cxn modelId="{08E18127-965C-4123-917E-1AD48A77810B}" type="presParOf" srcId="{8A462B9F-248E-4E19-9FA4-B282732033A0}" destId="{AD88B601-203D-418B-B0A3-CBC5C795EB02}" srcOrd="0" destOrd="0" presId="urn:microsoft.com/office/officeart/2009/layout/CirclePictureHierarchy"/>
    <dgm:cxn modelId="{F578FD8D-0E3D-4185-9D13-027203473073}" type="presParOf" srcId="{8A462B9F-248E-4E19-9FA4-B282732033A0}" destId="{EFCA1EF4-ADB6-4B5D-BEB8-96C637070E26}" srcOrd="1" destOrd="0" presId="urn:microsoft.com/office/officeart/2009/layout/CirclePictureHierarchy"/>
    <dgm:cxn modelId="{F3A92665-72CA-4EAB-8BD8-E0FD1254309D}" type="presParOf" srcId="{CFA78522-1075-40DC-8785-FCA48923B887}" destId="{D47C4074-5174-4DCD-8416-3B1CD8D8272D}" srcOrd="1" destOrd="0" presId="urn:microsoft.com/office/officeart/2009/layout/CirclePictureHierarchy"/>
    <dgm:cxn modelId="{F13A3E44-63CB-447C-91CA-864CE9BB7833}" type="presParOf" srcId="{3B018AAF-3167-4A67-B475-F6CAD2AF9045}" destId="{D70C2D25-0BD6-498E-B4F0-3F5CE3DBD13D}" srcOrd="2" destOrd="0" presId="urn:microsoft.com/office/officeart/2009/layout/CirclePictureHierarchy"/>
    <dgm:cxn modelId="{EDC3ABE1-C6E9-4AF2-940F-9709B5CAFC31}" type="presParOf" srcId="{3B018AAF-3167-4A67-B475-F6CAD2AF9045}" destId="{625E2C80-5F17-4D9D-BBDA-86199978A269}" srcOrd="3" destOrd="0" presId="urn:microsoft.com/office/officeart/2009/layout/CirclePictureHierarchy"/>
    <dgm:cxn modelId="{59FC6D13-0EB6-43B4-8618-03403A1982E3}" type="presParOf" srcId="{625E2C80-5F17-4D9D-BBDA-86199978A269}" destId="{32AAA5BC-F76D-47C0-9CCF-65C9DF386B8D}" srcOrd="0" destOrd="0" presId="urn:microsoft.com/office/officeart/2009/layout/CirclePictureHierarchy"/>
    <dgm:cxn modelId="{E2914544-4080-4F3A-A96F-D3495CF1E5DC}" type="presParOf" srcId="{32AAA5BC-F76D-47C0-9CCF-65C9DF386B8D}" destId="{F67F8DC1-37F3-4A5A-8E38-A4819AB90837}" srcOrd="0" destOrd="0" presId="urn:microsoft.com/office/officeart/2009/layout/CirclePictureHierarchy"/>
    <dgm:cxn modelId="{E97E508F-FF92-43CA-9C67-EF63ED9F6BCC}" type="presParOf" srcId="{32AAA5BC-F76D-47C0-9CCF-65C9DF386B8D}" destId="{91870818-8EDB-47FB-A2FF-91ED7ED64B77}" srcOrd="1" destOrd="0" presId="urn:microsoft.com/office/officeart/2009/layout/CirclePictureHierarchy"/>
    <dgm:cxn modelId="{288E884B-E66D-4254-AE50-0BA0C7CF30B1}" type="presParOf" srcId="{625E2C80-5F17-4D9D-BBDA-86199978A269}" destId="{E08BBDCB-9A0A-4C29-BCE8-73069D4273D3}" srcOrd="1" destOrd="0" presId="urn:microsoft.com/office/officeart/2009/layout/CirclePictureHierarchy"/>
    <dgm:cxn modelId="{5CFFB938-3A38-4373-9D4D-C9C32953418D}" type="presParOf" srcId="{438FB3F4-FD81-4A20-87DF-EEDFA0A14B42}" destId="{08156753-40FB-4344-BBF0-EC4B99CA4364}" srcOrd="2" destOrd="0" presId="urn:microsoft.com/office/officeart/2009/layout/CirclePictureHierarchy"/>
    <dgm:cxn modelId="{17246E24-3027-4864-8C21-4F11EB9801D2}" type="presParOf" srcId="{438FB3F4-FD81-4A20-87DF-EEDFA0A14B42}" destId="{78400ABB-D9F8-4CC1-987F-1FA4562CF0D4}" srcOrd="3" destOrd="0" presId="urn:microsoft.com/office/officeart/2009/layout/CirclePictureHierarchy"/>
    <dgm:cxn modelId="{35BE70C7-F82D-4956-80CD-C7898E87AD7D}" type="presParOf" srcId="{78400ABB-D9F8-4CC1-987F-1FA4562CF0D4}" destId="{6B98FDAC-F480-4DC1-A6C0-5D563A42C356}" srcOrd="0" destOrd="0" presId="urn:microsoft.com/office/officeart/2009/layout/CirclePictureHierarchy"/>
    <dgm:cxn modelId="{2FF7314A-E9C8-4E28-9CEE-A97EB8D0536E}" type="presParOf" srcId="{6B98FDAC-F480-4DC1-A6C0-5D563A42C356}" destId="{A16DD472-3900-45A4-AEC1-6202E1BA7CA5}" srcOrd="0" destOrd="0" presId="urn:microsoft.com/office/officeart/2009/layout/CirclePictureHierarchy"/>
    <dgm:cxn modelId="{9D54EC04-3EB2-4AB0-B98C-6D7EC335DF7A}" type="presParOf" srcId="{6B98FDAC-F480-4DC1-A6C0-5D563A42C356}" destId="{B48EF100-A3F0-4531-98FB-C7F41741DC09}" srcOrd="1" destOrd="0" presId="urn:microsoft.com/office/officeart/2009/layout/CirclePictureHierarchy"/>
    <dgm:cxn modelId="{BC35DDB7-C77F-4C6B-868B-1DCFCD21A185}" type="presParOf" srcId="{78400ABB-D9F8-4CC1-987F-1FA4562CF0D4}" destId="{B68E786B-A595-4357-818E-C236E3DC510D}" srcOrd="1" destOrd="0" presId="urn:microsoft.com/office/officeart/2009/layout/CirclePictureHierarchy"/>
    <dgm:cxn modelId="{1EC3BEA0-68CE-49E8-AEA6-1AE1C74D95BB}" type="presParOf" srcId="{B68E786B-A595-4357-818E-C236E3DC510D}" destId="{52B86D9B-A63D-4E92-91E0-877F8E05BAD4}" srcOrd="0" destOrd="0" presId="urn:microsoft.com/office/officeart/2009/layout/CirclePictureHierarchy"/>
    <dgm:cxn modelId="{71110E35-2107-430A-A17A-1C62FD466EC7}" type="presParOf" srcId="{B68E786B-A595-4357-818E-C236E3DC510D}" destId="{FD2C5233-573A-43BD-BD57-25EA28B58BD4}" srcOrd="1" destOrd="0" presId="urn:microsoft.com/office/officeart/2009/layout/CirclePictureHierarchy"/>
    <dgm:cxn modelId="{78AA49FF-4C33-4142-8586-DF9404E7D82B}" type="presParOf" srcId="{FD2C5233-573A-43BD-BD57-25EA28B58BD4}" destId="{1A3B83D5-C0F7-432B-BAC8-019E77B23E54}" srcOrd="0" destOrd="0" presId="urn:microsoft.com/office/officeart/2009/layout/CirclePictureHierarchy"/>
    <dgm:cxn modelId="{89D43A6A-E82A-45CB-8087-DE9C1B903D58}" type="presParOf" srcId="{1A3B83D5-C0F7-432B-BAC8-019E77B23E54}" destId="{C3914C49-E59B-459E-A707-88298D7059E8}" srcOrd="0" destOrd="0" presId="urn:microsoft.com/office/officeart/2009/layout/CirclePictureHierarchy"/>
    <dgm:cxn modelId="{F47CA7A5-3BBB-4419-AC3B-8471B1C26B5C}" type="presParOf" srcId="{1A3B83D5-C0F7-432B-BAC8-019E77B23E54}" destId="{1F072A7E-9D57-414E-B460-003393F19B05}" srcOrd="1" destOrd="0" presId="urn:microsoft.com/office/officeart/2009/layout/CirclePictureHierarchy"/>
    <dgm:cxn modelId="{34A405B4-CC5D-4293-AC29-4F382A148295}" type="presParOf" srcId="{FD2C5233-573A-43BD-BD57-25EA28B58BD4}" destId="{0AE00825-3B71-4922-A351-95EFEA221571}" srcOrd="1" destOrd="0" presId="urn:microsoft.com/office/officeart/2009/layout/CirclePictureHierarchy"/>
    <dgm:cxn modelId="{EB5129E6-B8AA-43AB-B025-AA470CAA8980}" type="presParOf" srcId="{B68E786B-A595-4357-818E-C236E3DC510D}" destId="{D63A24ED-1604-41FA-9C24-6365EA752E3E}" srcOrd="2" destOrd="0" presId="urn:microsoft.com/office/officeart/2009/layout/CirclePictureHierarchy"/>
    <dgm:cxn modelId="{137F5561-FC3E-4D2D-88C9-11BE68C1C01C}" type="presParOf" srcId="{B68E786B-A595-4357-818E-C236E3DC510D}" destId="{B8709EF0-5E68-4FCF-88E2-E590D1D6E347}" srcOrd="3" destOrd="0" presId="urn:microsoft.com/office/officeart/2009/layout/CirclePictureHierarchy"/>
    <dgm:cxn modelId="{28EBA5B3-7984-47AB-8B19-E1B8B5BBB806}" type="presParOf" srcId="{B8709EF0-5E68-4FCF-88E2-E590D1D6E347}" destId="{79CCEF41-D346-4E19-A74F-CF386DE6B776}" srcOrd="0" destOrd="0" presId="urn:microsoft.com/office/officeart/2009/layout/CirclePictureHierarchy"/>
    <dgm:cxn modelId="{073AE389-EE09-46C4-8EDB-928FB71CF40C}" type="presParOf" srcId="{79CCEF41-D346-4E19-A74F-CF386DE6B776}" destId="{A0A446CA-F122-4746-985E-961808CDE757}" srcOrd="0" destOrd="0" presId="urn:microsoft.com/office/officeart/2009/layout/CirclePictureHierarchy"/>
    <dgm:cxn modelId="{A97AFA6E-DF43-4F3C-9474-88CE319D0517}" type="presParOf" srcId="{79CCEF41-D346-4E19-A74F-CF386DE6B776}" destId="{E75BC786-4A20-4434-922C-523FFD40779E}" srcOrd="1" destOrd="0" presId="urn:microsoft.com/office/officeart/2009/layout/CirclePictureHierarchy"/>
    <dgm:cxn modelId="{C78BAC34-B86C-45BD-AFB3-E8C3B6CE0655}" type="presParOf" srcId="{B8709EF0-5E68-4FCF-88E2-E590D1D6E347}" destId="{8D48CE98-9279-4AE8-9799-D31D2CB24D09}" srcOrd="1" destOrd="0" presId="urn:microsoft.com/office/officeart/2009/layout/CirclePictureHierarchy"/>
    <dgm:cxn modelId="{1E808EA3-C035-4E4E-8250-C9F213145C6F}" type="presParOf" srcId="{BB8B84A4-F17E-4320-B9FE-A52C47A1E68E}" destId="{AE1478D7-472C-411D-9C13-C325E747501E}" srcOrd="2" destOrd="0" presId="urn:microsoft.com/office/officeart/2009/layout/CirclePictureHierarchy"/>
    <dgm:cxn modelId="{44360E22-E1B4-4C01-9F01-30511E53CD0F}" type="presParOf" srcId="{BB8B84A4-F17E-4320-B9FE-A52C47A1E68E}" destId="{F9CC22E4-EBFE-48E8-B089-5B732286FD0B}" srcOrd="3" destOrd="0" presId="urn:microsoft.com/office/officeart/2009/layout/CirclePictureHierarchy"/>
    <dgm:cxn modelId="{10DEEBAD-3442-411F-9810-50EAC0A1A8B2}" type="presParOf" srcId="{F9CC22E4-EBFE-48E8-B089-5B732286FD0B}" destId="{2CB04BC8-1E31-4C8E-AC50-39AB6423DF98}" srcOrd="0" destOrd="0" presId="urn:microsoft.com/office/officeart/2009/layout/CirclePictureHierarchy"/>
    <dgm:cxn modelId="{2B4D5B54-D7E6-4593-8D9D-AF9F1C725410}" type="presParOf" srcId="{2CB04BC8-1E31-4C8E-AC50-39AB6423DF98}" destId="{B3762E13-F31E-4575-9E99-CDDC87963A33}" srcOrd="0" destOrd="0" presId="urn:microsoft.com/office/officeart/2009/layout/CirclePictureHierarchy"/>
    <dgm:cxn modelId="{A503BBA3-0960-433B-955C-D30AB6066D12}" type="presParOf" srcId="{2CB04BC8-1E31-4C8E-AC50-39AB6423DF98}" destId="{EA3607EF-5901-45CE-83C0-7DA47FFB3FDB}" srcOrd="1" destOrd="0" presId="urn:microsoft.com/office/officeart/2009/layout/CirclePictureHierarchy"/>
    <dgm:cxn modelId="{A95912BC-BDB8-45CF-B7F1-E613B9D33F99}" type="presParOf" srcId="{F9CC22E4-EBFE-48E8-B089-5B732286FD0B}" destId="{9936D58C-6928-4C01-8D2F-095F905E90E6}" srcOrd="1" destOrd="0" presId="urn:microsoft.com/office/officeart/2009/layout/CirclePictureHierarchy"/>
    <dgm:cxn modelId="{94F7E20F-8250-4CFF-97EC-C7B6C265247A}" type="presParOf" srcId="{9936D58C-6928-4C01-8D2F-095F905E90E6}" destId="{93677B3C-522D-4BE4-ADF7-D08795FD580A}" srcOrd="0" destOrd="0" presId="urn:microsoft.com/office/officeart/2009/layout/CirclePictureHierarchy"/>
    <dgm:cxn modelId="{2196C967-11C7-4FC6-BAE0-B98D53E99D30}" type="presParOf" srcId="{9936D58C-6928-4C01-8D2F-095F905E90E6}" destId="{A752EB99-0E65-4A56-B8F0-D271B39C437B}" srcOrd="1" destOrd="0" presId="urn:microsoft.com/office/officeart/2009/layout/CirclePictureHierarchy"/>
    <dgm:cxn modelId="{600ECFFE-B6FA-46DD-9F9C-BA0B88FBE3CD}" type="presParOf" srcId="{A752EB99-0E65-4A56-B8F0-D271B39C437B}" destId="{C94885F7-29B3-4A7D-BE8B-93FA17E16D46}" srcOrd="0" destOrd="0" presId="urn:microsoft.com/office/officeart/2009/layout/CirclePictureHierarchy"/>
    <dgm:cxn modelId="{925D0090-A0ED-4391-9A62-49AFE1601447}" type="presParOf" srcId="{C94885F7-29B3-4A7D-BE8B-93FA17E16D46}" destId="{0DD41917-33E8-4B8B-9A49-9CFBA6972946}" srcOrd="0" destOrd="0" presId="urn:microsoft.com/office/officeart/2009/layout/CirclePictureHierarchy"/>
    <dgm:cxn modelId="{DA7B5AE5-1D52-497C-BE9B-BA5E06C82ED3}" type="presParOf" srcId="{C94885F7-29B3-4A7D-BE8B-93FA17E16D46}" destId="{A5627F98-EA55-4C36-8BED-4BCD8E7DB39C}" srcOrd="1" destOrd="0" presId="urn:microsoft.com/office/officeart/2009/layout/CirclePictureHierarchy"/>
    <dgm:cxn modelId="{532C1712-1353-4650-8A51-9C30E41B0B67}" type="presParOf" srcId="{A752EB99-0E65-4A56-B8F0-D271B39C437B}" destId="{2A4BB132-928B-469F-98E2-A4F46BBA4EBB}" srcOrd="1" destOrd="0" presId="urn:microsoft.com/office/officeart/2009/layout/CirclePictureHierarchy"/>
    <dgm:cxn modelId="{ADFAF56E-B176-4F64-95ED-FC689F9D62B1}" type="presParOf" srcId="{2A4BB132-928B-469F-98E2-A4F46BBA4EBB}" destId="{BCC2E990-5E4D-4725-9FB5-449D75068C6A}" srcOrd="0" destOrd="0" presId="urn:microsoft.com/office/officeart/2009/layout/CirclePictureHierarchy"/>
    <dgm:cxn modelId="{16BCF8C1-B891-4CED-8CF8-C4E4AAD9B690}" type="presParOf" srcId="{2A4BB132-928B-469F-98E2-A4F46BBA4EBB}" destId="{8DF80FD7-67CB-4F73-9454-0A5808DA6414}" srcOrd="1" destOrd="0" presId="urn:microsoft.com/office/officeart/2009/layout/CirclePictureHierarchy"/>
    <dgm:cxn modelId="{59197485-72DC-44CB-BC5D-500145080098}" type="presParOf" srcId="{8DF80FD7-67CB-4F73-9454-0A5808DA6414}" destId="{B802912B-EBA5-424E-8304-0E03488FADD2}" srcOrd="0" destOrd="0" presId="urn:microsoft.com/office/officeart/2009/layout/CirclePictureHierarchy"/>
    <dgm:cxn modelId="{8C672B42-31E1-4A97-998E-2AF3835789CA}" type="presParOf" srcId="{B802912B-EBA5-424E-8304-0E03488FADD2}" destId="{BBBF6873-8C8C-4E0F-8293-D692C2E62FCD}" srcOrd="0" destOrd="0" presId="urn:microsoft.com/office/officeart/2009/layout/CirclePictureHierarchy"/>
    <dgm:cxn modelId="{150A2043-B3DD-486C-8A4D-3CFA69D5337B}" type="presParOf" srcId="{B802912B-EBA5-424E-8304-0E03488FADD2}" destId="{85973679-8763-4E7E-BC7C-09701DF4FD0B}" srcOrd="1" destOrd="0" presId="urn:microsoft.com/office/officeart/2009/layout/CirclePictureHierarchy"/>
    <dgm:cxn modelId="{167F032D-8A2B-4E96-9D21-E4E788A9CF36}" type="presParOf" srcId="{8DF80FD7-67CB-4F73-9454-0A5808DA6414}" destId="{D51656BA-E606-4374-AB26-5F30F7578A59}" srcOrd="1" destOrd="0" presId="urn:microsoft.com/office/officeart/2009/layout/CirclePictureHierarchy"/>
    <dgm:cxn modelId="{2EDB54F5-9A78-4BD0-9B21-8097C7214420}" type="presParOf" srcId="{2A4BB132-928B-469F-98E2-A4F46BBA4EBB}" destId="{E19387BC-B8B9-41E9-B07E-BC0080C111C8}" srcOrd="2" destOrd="0" presId="urn:microsoft.com/office/officeart/2009/layout/CirclePictureHierarchy"/>
    <dgm:cxn modelId="{BF262375-9E39-46C7-9173-F73EC88F983C}" type="presParOf" srcId="{2A4BB132-928B-469F-98E2-A4F46BBA4EBB}" destId="{BC2E472E-3CD3-4A0C-A9AC-4E85FC753FFA}" srcOrd="3" destOrd="0" presId="urn:microsoft.com/office/officeart/2009/layout/CirclePictureHierarchy"/>
    <dgm:cxn modelId="{CE695BE9-BDAE-4EEA-95D6-910CA97EBB1B}" type="presParOf" srcId="{BC2E472E-3CD3-4A0C-A9AC-4E85FC753FFA}" destId="{42E7BE17-3727-4054-AA54-62B1D5A8A98D}" srcOrd="0" destOrd="0" presId="urn:microsoft.com/office/officeart/2009/layout/CirclePictureHierarchy"/>
    <dgm:cxn modelId="{241E8720-0EB1-42F3-9CD2-0C46EE6BE023}" type="presParOf" srcId="{42E7BE17-3727-4054-AA54-62B1D5A8A98D}" destId="{D5047ABA-7E1D-4542-9999-66EF1EBAB43B}" srcOrd="0" destOrd="0" presId="urn:microsoft.com/office/officeart/2009/layout/CirclePictureHierarchy"/>
    <dgm:cxn modelId="{622344F8-942F-4351-A15C-A017B5BFE71B}" type="presParOf" srcId="{42E7BE17-3727-4054-AA54-62B1D5A8A98D}" destId="{62320580-EA88-4008-BF5D-FFD435526F0C}" srcOrd="1" destOrd="0" presId="urn:microsoft.com/office/officeart/2009/layout/CirclePictureHierarchy"/>
    <dgm:cxn modelId="{95E3F187-4599-4913-A190-3B118A653511}" type="presParOf" srcId="{BC2E472E-3CD3-4A0C-A9AC-4E85FC753FFA}" destId="{D922F047-439D-4549-AEA0-E1F174F533EE}" srcOrd="1" destOrd="0" presId="urn:microsoft.com/office/officeart/2009/layout/CirclePictureHierarchy"/>
    <dgm:cxn modelId="{2070FCA4-2FD7-49D1-86DD-B04BA27375FE}" type="presParOf" srcId="{9936D58C-6928-4C01-8D2F-095F905E90E6}" destId="{EA0F6524-7A79-40F6-9451-9EDE2452AFA5}" srcOrd="2" destOrd="0" presId="urn:microsoft.com/office/officeart/2009/layout/CirclePictureHierarchy"/>
    <dgm:cxn modelId="{56630B0D-3FFF-4205-BE58-5EAABBE881FB}" type="presParOf" srcId="{9936D58C-6928-4C01-8D2F-095F905E90E6}" destId="{025F9975-C862-4ABE-B46B-398F62E0FBD2}" srcOrd="3" destOrd="0" presId="urn:microsoft.com/office/officeart/2009/layout/CirclePictureHierarchy"/>
    <dgm:cxn modelId="{B559AD31-60F5-4D1B-BAFD-6EB8077E2DF9}" type="presParOf" srcId="{025F9975-C862-4ABE-B46B-398F62E0FBD2}" destId="{7915BF8D-8628-4844-9F08-EE67561DE3F3}" srcOrd="0" destOrd="0" presId="urn:microsoft.com/office/officeart/2009/layout/CirclePictureHierarchy"/>
    <dgm:cxn modelId="{25A6152C-44A0-4E67-8CB2-1A5EAD64E2BF}" type="presParOf" srcId="{7915BF8D-8628-4844-9F08-EE67561DE3F3}" destId="{82C9CB07-677B-4A02-946E-1EF100F8A217}" srcOrd="0" destOrd="0" presId="urn:microsoft.com/office/officeart/2009/layout/CirclePictureHierarchy"/>
    <dgm:cxn modelId="{864F48D3-9D3B-4DBE-8FB6-85033E32BE90}" type="presParOf" srcId="{7915BF8D-8628-4844-9F08-EE67561DE3F3}" destId="{E0C860C4-692F-4939-B785-8D86014FE4CB}" srcOrd="1" destOrd="0" presId="urn:microsoft.com/office/officeart/2009/layout/CirclePictureHierarchy"/>
    <dgm:cxn modelId="{46B5EB5C-136C-40F0-A696-E10CE28F5DEA}" type="presParOf" srcId="{025F9975-C862-4ABE-B46B-398F62E0FBD2}" destId="{0194D4F8-BC01-4FCD-BEA5-CC88629CB4C3}" srcOrd="1" destOrd="0" presId="urn:microsoft.com/office/officeart/2009/layout/CirclePictureHierarchy"/>
    <dgm:cxn modelId="{5A249A4C-E8FE-44A3-996E-E2579951158D}" type="presParOf" srcId="{0194D4F8-BC01-4FCD-BEA5-CC88629CB4C3}" destId="{E939E147-60DB-4E65-B4DC-E86372E32F4D}" srcOrd="0" destOrd="0" presId="urn:microsoft.com/office/officeart/2009/layout/CirclePictureHierarchy"/>
    <dgm:cxn modelId="{87852200-E40C-40A6-8D86-9DC39A20E9EE}" type="presParOf" srcId="{0194D4F8-BC01-4FCD-BEA5-CC88629CB4C3}" destId="{FA555F1C-A602-4E5D-8B75-4156B8757AE9}" srcOrd="1" destOrd="0" presId="urn:microsoft.com/office/officeart/2009/layout/CirclePictureHierarchy"/>
    <dgm:cxn modelId="{AA996BEE-545D-4E57-9E13-19AD1FE7E21F}" type="presParOf" srcId="{FA555F1C-A602-4E5D-8B75-4156B8757AE9}" destId="{4E82678E-B07B-49E7-8033-4686FF15E6B9}" srcOrd="0" destOrd="0" presId="urn:microsoft.com/office/officeart/2009/layout/CirclePictureHierarchy"/>
    <dgm:cxn modelId="{423574DF-6575-4F49-AED9-2546975B635F}" type="presParOf" srcId="{4E82678E-B07B-49E7-8033-4686FF15E6B9}" destId="{4E95A86E-1201-4D4A-AA96-757FD53FE2A3}" srcOrd="0" destOrd="0" presId="urn:microsoft.com/office/officeart/2009/layout/CirclePictureHierarchy"/>
    <dgm:cxn modelId="{ED18B02E-1C29-4B94-9F7E-263F13CDCF9B}" type="presParOf" srcId="{4E82678E-B07B-49E7-8033-4686FF15E6B9}" destId="{A059CE4B-AA7A-42AB-AE05-0D16A406B7B0}" srcOrd="1" destOrd="0" presId="urn:microsoft.com/office/officeart/2009/layout/CirclePictureHierarchy"/>
    <dgm:cxn modelId="{98CEE4AC-368D-45FF-BE53-1C31DA9D38A7}" type="presParOf" srcId="{FA555F1C-A602-4E5D-8B75-4156B8757AE9}" destId="{D47ED285-811E-4CAA-A6B2-33A715937634}" srcOrd="1" destOrd="0" presId="urn:microsoft.com/office/officeart/2009/layout/CirclePictureHierarchy"/>
    <dgm:cxn modelId="{3C59FD64-B2A2-4FF3-AE08-4378F4D925BE}" type="presParOf" srcId="{0194D4F8-BC01-4FCD-BEA5-CC88629CB4C3}" destId="{3BB48010-EF53-4A16-891A-98FC57BD744F}" srcOrd="2" destOrd="0" presId="urn:microsoft.com/office/officeart/2009/layout/CirclePictureHierarchy"/>
    <dgm:cxn modelId="{7A32CB44-59D2-4223-9BC6-0374B91F41E0}" type="presParOf" srcId="{0194D4F8-BC01-4FCD-BEA5-CC88629CB4C3}" destId="{124F42AC-B78C-400B-B4C6-69EB52550D87}" srcOrd="3" destOrd="0" presId="urn:microsoft.com/office/officeart/2009/layout/CirclePictureHierarchy"/>
    <dgm:cxn modelId="{15D53B7A-6386-4F49-8810-52BE563ADF0E}" type="presParOf" srcId="{124F42AC-B78C-400B-B4C6-69EB52550D87}" destId="{586FDA92-9B92-4664-96A0-5125005E7667}" srcOrd="0" destOrd="0" presId="urn:microsoft.com/office/officeart/2009/layout/CirclePictureHierarchy"/>
    <dgm:cxn modelId="{E54D5A47-3EE0-40E4-968A-C5BD0852A4EF}" type="presParOf" srcId="{586FDA92-9B92-4664-96A0-5125005E7667}" destId="{97B8E174-F310-40A2-B4E4-171AC1ECCCE5}" srcOrd="0" destOrd="0" presId="urn:microsoft.com/office/officeart/2009/layout/CirclePictureHierarchy"/>
    <dgm:cxn modelId="{9189FE53-F2BF-4DBA-941E-395CD0B2D632}" type="presParOf" srcId="{586FDA92-9B92-4664-96A0-5125005E7667}" destId="{31E5435F-00EA-460B-A5B5-CF789FDCDC5F}" srcOrd="1" destOrd="0" presId="urn:microsoft.com/office/officeart/2009/layout/CirclePictureHierarchy"/>
    <dgm:cxn modelId="{90723B83-C714-4AB6-86EA-B1782A5B3552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7030A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3</a:t>
          </a: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3</a:t>
          </a: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1212469A-FF0F-461F-8230-4AA9F4B58110}" type="presOf" srcId="{B69F9883-5301-463B-8331-1E3CE05FAB49}" destId="{8D06B218-6DD6-49A6-A4AF-2FEE81DC5214}" srcOrd="0" destOrd="0" presId="urn:microsoft.com/office/officeart/2009/layout/CirclePictureHierarchy"/>
    <dgm:cxn modelId="{A1C1E6EA-3F6D-4D52-9DA9-05013C69172E}" type="presOf" srcId="{D5B28134-BC47-4BFA-BFA2-98E1E72A54F1}" destId="{3BB48010-EF53-4A16-891A-98FC57BD744F}" srcOrd="0" destOrd="0" presId="urn:microsoft.com/office/officeart/2009/layout/CirclePictureHierarchy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0993C0DF-BF00-45B7-B674-84100478AA3F}" type="presOf" srcId="{03F5E5D2-5B22-4C63-8629-CF1C17A67FAE}" destId="{89B1E28D-2C35-4CF3-917B-EEA4B65D5E8D}" srcOrd="0" destOrd="0" presId="urn:microsoft.com/office/officeart/2009/layout/CirclePictureHierarchy"/>
    <dgm:cxn modelId="{9AA39684-B753-4D24-87B1-988FEB1C18DD}" type="presOf" srcId="{87875F6A-CF70-4274-8FCD-E271B15A1DB6}" destId="{A5627F98-EA55-4C36-8BED-4BCD8E7DB39C}" srcOrd="0" destOrd="0" presId="urn:microsoft.com/office/officeart/2009/layout/CirclePictureHierarchy"/>
    <dgm:cxn modelId="{AAA74FB3-D81A-413B-A089-0372E17F505A}" type="presOf" srcId="{F23F9330-D5E2-43EC-9920-36CFFB0A03DD}" destId="{96536A3E-1AB9-4720-AD92-7CC31F78A117}" srcOrd="0" destOrd="0" presId="urn:microsoft.com/office/officeart/2009/layout/CirclePictureHierarchy"/>
    <dgm:cxn modelId="{1D1C62F9-7CAF-4179-96CE-4E69C5E54025}" type="presOf" srcId="{1C97292C-94FC-4847-8A78-004694AA64EF}" destId="{E19387BC-B8B9-41E9-B07E-BC0080C111C8}" srcOrd="0" destOrd="0" presId="urn:microsoft.com/office/officeart/2009/layout/CirclePictureHierarchy"/>
    <dgm:cxn modelId="{5EE4A1D3-32A8-4056-A8D6-D32375EB83D7}" type="presOf" srcId="{BC1BC9DF-D1FD-4F20-BE39-2BCE848185E6}" destId="{1C6C0608-21BE-421F-AE5F-C5BD7EE4E7A9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5CD393C1-DF0C-489E-94FA-B89876CC0111}" type="presOf" srcId="{D6B41CFE-7513-4C6F-A67B-86A9739B6350}" destId="{F4536506-CF41-4E20-9635-0137E868B3D3}" srcOrd="0" destOrd="0" presId="urn:microsoft.com/office/officeart/2009/layout/CirclePictureHierarchy"/>
    <dgm:cxn modelId="{5824515B-2284-489D-A366-953A8E58E9B2}" type="presOf" srcId="{8449F901-E5CC-48EA-B570-A43E0F51DA2C}" destId="{1F072A7E-9D57-414E-B460-003393F19B05}" srcOrd="0" destOrd="0" presId="urn:microsoft.com/office/officeart/2009/layout/CirclePictureHierarchy"/>
    <dgm:cxn modelId="{3B139555-3AE8-4A5E-90FD-7D54EBFDCE03}" type="presOf" srcId="{D4697E40-31F0-47AE-8CA8-3C2356BC01C8}" destId="{215E4794-C47B-4B8D-8DB2-F7285D893B5F}" srcOrd="0" destOrd="0" presId="urn:microsoft.com/office/officeart/2009/layout/CirclePictureHierarchy"/>
    <dgm:cxn modelId="{9E9941FE-2DD4-474B-90AE-D989E0E6B9E3}" type="presOf" srcId="{93EED3C6-6F03-473F-9E37-1799E5C94F5F}" destId="{CCAD29B0-E769-4709-817B-471075EAB078}" srcOrd="0" destOrd="0" presId="urn:microsoft.com/office/officeart/2009/layout/CirclePictureHierarchy"/>
    <dgm:cxn modelId="{9862DDB2-AF07-4724-88F6-D9B3F8F3C6A6}" type="presOf" srcId="{7AB91756-40B8-4925-A6AC-0E18F8964D2F}" destId="{B92AFA27-AE1A-49FB-8CC8-EA5E758C72F3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801A2604-FE13-40B7-A633-7B38C969275E}" type="presOf" srcId="{737A4A07-9DEC-44DC-9BEF-563A49B47A7D}" destId="{AE1478D7-472C-411D-9C13-C325E747501E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65855193-42D3-4E04-87ED-3314C3692DB6}" type="presOf" srcId="{496ECB16-BCF6-4C85-B373-D9919D38DEE9}" destId="{31E5435F-00EA-460B-A5B5-CF789FDCDC5F}" srcOrd="0" destOrd="0" presId="urn:microsoft.com/office/officeart/2009/layout/CirclePictureHierarchy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F91D30A5-3974-4390-BDF9-41CF22B0B066}" type="presOf" srcId="{463C34F4-2D84-46E3-9D90-24AA49D5B285}" destId="{73387A1D-2043-4D16-BDB7-7FC213875391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7513024D-9F2C-40AA-9430-7024C1F64AB9}" type="presOf" srcId="{CAFF2206-81E2-42A0-8E17-817F2C1E5321}" destId="{D70C2D25-0BD6-498E-B4F0-3F5CE3DBD13D}" srcOrd="0" destOrd="0" presId="urn:microsoft.com/office/officeart/2009/layout/CirclePictureHierarchy"/>
    <dgm:cxn modelId="{03CBCCF7-E91B-43D5-8FE9-CF450F3C9717}" type="presOf" srcId="{0C2EAD6D-749E-427B-AAD7-1C7688F2F337}" destId="{8D5B6F23-42C4-4156-A7ED-1C078C96DA89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EA181329-2E77-4868-8787-5678E63A794E}" type="presOf" srcId="{B90CB3B0-8AE3-4A6B-85F8-D101A845D883}" destId="{4E858FEC-8EAD-4F57-9EA8-B87E6867E323}" srcOrd="0" destOrd="0" presId="urn:microsoft.com/office/officeart/2009/layout/CirclePictureHierarchy"/>
    <dgm:cxn modelId="{87FD7E2A-0249-4214-9DAB-D6ECE24DFBA1}" type="presOf" srcId="{0B764F11-7D6A-47A3-BC5F-10C044EF0C9C}" destId="{BCC2E990-5E4D-4725-9FB5-449D75068C6A}" srcOrd="0" destOrd="0" presId="urn:microsoft.com/office/officeart/2009/layout/CirclePictureHierarchy"/>
    <dgm:cxn modelId="{8FFF3DFC-647D-46CA-909A-5FC070BB9188}" type="presOf" srcId="{9921BB23-1428-447B-929E-D89A4B176D28}" destId="{FC7ED1C6-2004-44BE-AF46-5B8FA387ECD5}" srcOrd="0" destOrd="0" presId="urn:microsoft.com/office/officeart/2009/layout/CirclePictureHierarchy"/>
    <dgm:cxn modelId="{CCD82F47-BE57-42F4-B271-0D250D1B9A53}" type="presOf" srcId="{D413ED19-C2CA-4DA6-B9A0-7A35C560CE03}" destId="{32EC395F-3458-41D6-AFE0-E1928A542F64}" srcOrd="0" destOrd="0" presId="urn:microsoft.com/office/officeart/2009/layout/CirclePictureHierarchy"/>
    <dgm:cxn modelId="{AE7337D3-71AD-44A3-868B-EABB5B609950}" type="presOf" srcId="{141ED762-5A88-4E3A-825D-56AED473737B}" destId="{23CAEF7E-E36C-4294-AB96-3B66238648C9}" srcOrd="0" destOrd="0" presId="urn:microsoft.com/office/officeart/2009/layout/CirclePictureHierarchy"/>
    <dgm:cxn modelId="{26284A52-3621-480A-AB76-9928B2243893}" type="presOf" srcId="{C0C9BFD0-561B-461D-8281-0B68B59341B1}" destId="{74FF5EF3-0E90-435C-9CEF-4C0C7A5DF243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90FFB5CF-BE7D-41B2-BE7B-F629B0A1BE84}" type="presOf" srcId="{4AC14343-209F-4429-B1AD-904990352D54}" destId="{A059CE4B-AA7A-42AB-AE05-0D16A406B7B0}" srcOrd="0" destOrd="0" presId="urn:microsoft.com/office/officeart/2009/layout/CirclePictureHierarchy"/>
    <dgm:cxn modelId="{66019CCA-B630-4A6B-A5B0-345AD86DE74D}" type="presOf" srcId="{76DF43B2-B004-4831-9092-13471F55DCA1}" destId="{EFCA1EF4-ADB6-4B5D-BEB8-96C637070E26}" srcOrd="0" destOrd="0" presId="urn:microsoft.com/office/officeart/2009/layout/CirclePictureHierarchy"/>
    <dgm:cxn modelId="{53CD6497-A532-4202-8BD0-E7D315E65574}" type="presOf" srcId="{6A4FB061-3E55-46A8-810C-3DE2C7CFDE7B}" destId="{06E37C29-732C-4476-A455-E65282F15B9C}" srcOrd="0" destOrd="0" presId="urn:microsoft.com/office/officeart/2009/layout/CirclePictureHierarchy"/>
    <dgm:cxn modelId="{5C90D544-0930-4E4F-96E5-895EA3AF9712}" type="presOf" srcId="{A7E5D39B-61FF-4A02-B257-F569AFC87EB4}" destId="{73C9A4AF-FBC7-46B6-A376-B545AAA98359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99F67CED-9233-41A3-85A5-BAAABF68D619}" type="presOf" srcId="{32D25271-4E31-48E0-A418-EDD40524987E}" destId="{62320580-EA88-4008-BF5D-FFD435526F0C}" srcOrd="0" destOrd="0" presId="urn:microsoft.com/office/officeart/2009/layout/CirclePictureHierarchy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F538CA6F-00F2-4EB4-A38A-A3009C21C27B}" type="presOf" srcId="{F7589CAC-E912-40EE-BF2E-7ADD9D510482}" destId="{85973679-8763-4E7E-BC7C-09701DF4FD0B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4C9907BD-5E1F-4C4C-A50E-79BEA21E4599}" type="presOf" srcId="{882EC84F-58FC-44BB-9920-E7553DB28E17}" destId="{91870818-8EDB-47FB-A2FF-91ED7ED64B77}" srcOrd="0" destOrd="0" presId="urn:microsoft.com/office/officeart/2009/layout/CirclePictureHierarchy"/>
    <dgm:cxn modelId="{F270A5ED-1FCC-44AC-A2BA-4A418353502B}" type="presOf" srcId="{2959981F-83BB-48AB-8278-D6370941F37A}" destId="{2599F189-860B-4EAF-8872-5E39F16F3145}" srcOrd="0" destOrd="0" presId="urn:microsoft.com/office/officeart/2009/layout/CirclePictureHierarchy"/>
    <dgm:cxn modelId="{49615518-FDB0-4D53-A111-B9574F07FA9F}" type="presOf" srcId="{D105956A-295B-4573-A5D9-B970129CB658}" destId="{92AC4F8F-A9C6-4B53-9629-84BBB18912E3}" srcOrd="0" destOrd="0" presId="urn:microsoft.com/office/officeart/2009/layout/CirclePictureHierarchy"/>
    <dgm:cxn modelId="{69F6F203-88CB-45B9-B592-4503BCB89821}" type="presOf" srcId="{867BF6FE-F1D0-4689-8242-84591457DFCB}" destId="{4298BBB7-5BE4-40E1-8595-6322B0578239}" srcOrd="0" destOrd="0" presId="urn:microsoft.com/office/officeart/2009/layout/CirclePictureHierarchy"/>
    <dgm:cxn modelId="{A531157A-CB69-438E-9D93-1324A9E367E4}" type="presOf" srcId="{C4541132-7BA0-4F10-A5BB-2E5D0FAC5F8B}" destId="{93677B3C-522D-4BE4-ADF7-D08795FD580A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F7E4D677-B6D1-42E6-B67D-2C764B6E137A}" type="presOf" srcId="{74169B70-5C80-4696-959D-0257CFC41D53}" destId="{FF99AEF1-DD67-4001-98BC-D55C76D8485C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2596FE1B-2952-405F-8335-793C4077D64E}" type="presOf" srcId="{F031D871-A28F-4761-966A-A246F6879653}" destId="{6314B4DE-8F62-498A-BE7B-6B08C3663C7A}" srcOrd="0" destOrd="0" presId="urn:microsoft.com/office/officeart/2009/layout/CirclePictureHierarchy"/>
    <dgm:cxn modelId="{D5CE33CA-9B53-47D6-A31B-07466715E4E0}" type="presOf" srcId="{6B5E4D15-D953-4A48-BB06-BB2BB5F2B4C6}" destId="{960D0F08-AF1D-45DD-BBAB-0053AECD547D}" srcOrd="0" destOrd="0" presId="urn:microsoft.com/office/officeart/2009/layout/CirclePictureHierarchy"/>
    <dgm:cxn modelId="{F9687356-5464-47F8-9712-ED1FF5E5285E}" type="presOf" srcId="{392FA23E-2AD5-4615-BFCD-5492DD5E5987}" destId="{E0C860C4-692F-4939-B785-8D86014FE4CB}" srcOrd="0" destOrd="0" presId="urn:microsoft.com/office/officeart/2009/layout/CirclePictureHierarchy"/>
    <dgm:cxn modelId="{A30F6DB5-460C-4E08-AF98-DAFC991C70D9}" type="presOf" srcId="{C8CD8B49-8EB9-43B0-B9AA-1CD13510A67F}" destId="{CACB97F0-DC67-49BC-81EC-9B8F7D223B1D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6CF8EF6C-B074-4BDE-A56C-5650EA9773B2}" type="presOf" srcId="{A9212B1A-CD1F-40B2-8E98-9DE7210C47AD}" destId="{52B86D9B-A63D-4E92-91E0-877F8E05BAD4}" srcOrd="0" destOrd="0" presId="urn:microsoft.com/office/officeart/2009/layout/CirclePictureHierarchy"/>
    <dgm:cxn modelId="{49B8F475-1F94-4A0A-9621-FA26DCFD8321}" type="presOf" srcId="{8BE7B786-B08E-4CC6-B37B-1E5AA5E099E1}" destId="{FDE145C8-5501-4C05-8AEE-1573D9595960}" srcOrd="0" destOrd="0" presId="urn:microsoft.com/office/officeart/2009/layout/CirclePictureHierarchy"/>
    <dgm:cxn modelId="{7BAD59C6-63B5-4956-83CF-DF2EB2E71466}" type="presOf" srcId="{6A8C47DA-636E-408B-B7D6-12A2B7CF1595}" destId="{B48EF100-A3F0-4531-98FB-C7F41741DC09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C09E0AA7-C8B1-42EC-8819-04E51D467BD9}" type="presOf" srcId="{A2996F97-87A2-4569-8A73-2BC4B731FC98}" destId="{904C5BE6-ECE8-46E6-8A00-71B0D33AE917}" srcOrd="0" destOrd="0" presId="urn:microsoft.com/office/officeart/2009/layout/CirclePictureHierarchy"/>
    <dgm:cxn modelId="{B059F1B2-4DD5-4350-98D6-5223779264B1}" type="presOf" srcId="{851AF401-F4D9-4AE1-863E-D57828BAD3C0}" destId="{E939E147-60DB-4E65-B4DC-E86372E32F4D}" srcOrd="0" destOrd="0" presId="urn:microsoft.com/office/officeart/2009/layout/CirclePictureHierarchy"/>
    <dgm:cxn modelId="{A403BBC7-EF96-4756-81A6-B305198855DF}" type="presOf" srcId="{0E2B0E44-7FD9-45FC-8D0C-690F8FEABFE1}" destId="{D63A24ED-1604-41FA-9C24-6365EA752E3E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1407637F-0C55-46DF-B29D-6D97FC3AFAEA}" type="presOf" srcId="{9AFAFD22-EAF9-4D29-B6C1-9997356F4608}" destId="{61E5EB99-1EE1-470E-AD8A-C9DF2B998905}" srcOrd="0" destOrd="0" presId="urn:microsoft.com/office/officeart/2009/layout/CirclePictureHierarchy"/>
    <dgm:cxn modelId="{15555FB8-9F1A-46BC-8BAD-40353405833E}" type="presOf" srcId="{DBF3B3E8-84A9-48E8-9701-19380853F600}" destId="{E93E3D9F-9201-4B90-90FB-66623D8819CD}" srcOrd="0" destOrd="0" presId="urn:microsoft.com/office/officeart/2009/layout/CirclePictureHierarchy"/>
    <dgm:cxn modelId="{0619D366-E5CA-4FE9-8034-8B9DD095189F}" type="presOf" srcId="{49006558-AA95-4135-80F3-02D4BD8C43B2}" destId="{EA3607EF-5901-45CE-83C0-7DA47FFB3FDB}" srcOrd="0" destOrd="0" presId="urn:microsoft.com/office/officeart/2009/layout/CirclePictureHierarchy"/>
    <dgm:cxn modelId="{50D4B138-5EB8-4D5D-BED0-7D7A25CA4C56}" type="presOf" srcId="{5D62C8FA-DDC4-4DE5-8695-0422E957B8DD}" destId="{DD1B62F2-B731-4AB1-A966-F866B1897AD3}" srcOrd="0" destOrd="0" presId="urn:microsoft.com/office/officeart/2009/layout/CirclePictureHierarchy"/>
    <dgm:cxn modelId="{094BAB7B-EDF0-4310-B8E3-4C817963A9C3}" type="presOf" srcId="{59DEB7D1-C787-4478-B6B5-CE379A8C46F1}" destId="{EA0F6524-7A79-40F6-9451-9EDE2452AFA5}" srcOrd="0" destOrd="0" presId="urn:microsoft.com/office/officeart/2009/layout/CirclePictureHierarchy"/>
    <dgm:cxn modelId="{0C977D00-9211-4241-9407-79445A876F12}" type="presOf" srcId="{750D7FFF-08AD-4F60-A51D-CF10EED5BC24}" destId="{C77B6389-9446-4D1A-902B-C5BD221193E0}" srcOrd="0" destOrd="0" presId="urn:microsoft.com/office/officeart/2009/layout/CirclePictureHierarchy"/>
    <dgm:cxn modelId="{EEF194F1-8FF0-4DC8-9977-4F0CD115B0F4}" type="presOf" srcId="{2C695D00-E87D-4068-9E94-31FBF34447F7}" destId="{E75BC786-4A20-4434-922C-523FFD40779E}" srcOrd="0" destOrd="0" presId="urn:microsoft.com/office/officeart/2009/layout/CirclePictureHierarchy"/>
    <dgm:cxn modelId="{0C829825-03A5-4192-BF3F-908FE70006A8}" type="presOf" srcId="{73B72235-5F59-496D-AEC9-DCFA4DF10A25}" destId="{D51447AD-B293-4007-9FA0-93843EE6AE03}" srcOrd="0" destOrd="0" presId="urn:microsoft.com/office/officeart/2009/layout/CirclePictureHierarchy"/>
    <dgm:cxn modelId="{31221D95-5669-405D-9740-B01BF70B52C3}" type="presOf" srcId="{5C699394-9F4E-4806-978D-7C01657F1A54}" destId="{D506F375-1991-428C-ACC6-6C520765ACBA}" srcOrd="0" destOrd="0" presId="urn:microsoft.com/office/officeart/2009/layout/CirclePictureHierarchy"/>
    <dgm:cxn modelId="{DDDD53F8-4442-48EF-8CBC-FA6B1631033C}" type="presOf" srcId="{9F155B8A-DCD6-41FD-970D-B62B2FD3CA91}" destId="{1AFA1DFA-94C0-4AC4-B5CA-8EBD0CD8536C}" srcOrd="0" destOrd="0" presId="urn:microsoft.com/office/officeart/2009/layout/CirclePictureHierarchy"/>
    <dgm:cxn modelId="{95E127E0-1E57-4423-96C8-BBDF2BDDB285}" type="presOf" srcId="{C8E7CBCA-3E5F-4825-9C81-8FB831E0903D}" destId="{EB56EACB-0FC3-4A9B-87FC-6A374548C10B}" srcOrd="0" destOrd="0" presId="urn:microsoft.com/office/officeart/2009/layout/CirclePictureHierarchy"/>
    <dgm:cxn modelId="{2DC276DA-C4CE-40AF-AEC1-8F24C29F8AA2}" type="presOf" srcId="{8E472CBA-D8E7-488C-8FB2-AA2C87BBD677}" destId="{68FB6A0F-F29B-4CA8-917A-E004201E4639}" srcOrd="0" destOrd="0" presId="urn:microsoft.com/office/officeart/2009/layout/CirclePictureHierarchy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305391B7-B23E-4A0B-8C81-898987C3644D}" type="presOf" srcId="{4CACBD67-1E65-4E88-82EF-326EDD58B021}" destId="{795E1404-0D91-483C-8628-6FDCDF052835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7B545EEC-9980-4312-8D3A-4E5F2D7DF657}" type="presOf" srcId="{FE69829B-0DAE-40D6-9F2C-D842A7030A6D}" destId="{706C4909-CC5D-408E-876E-0F32AF2A8957}" srcOrd="0" destOrd="0" presId="urn:microsoft.com/office/officeart/2009/layout/CirclePictureHierarchy"/>
    <dgm:cxn modelId="{E096D624-EF48-44E9-86EB-2D1ABD300F87}" type="presOf" srcId="{63029987-6ED3-4DD1-88A2-918E17952C6D}" destId="{0D6D41EF-69CD-4AA1-8EF8-C22C03F0DF99}" srcOrd="0" destOrd="0" presId="urn:microsoft.com/office/officeart/2009/layout/CirclePictureHierarchy"/>
    <dgm:cxn modelId="{C30FBE9A-22AF-4B14-924E-9C213C46CAE7}" type="presOf" srcId="{9EECF1B1-9976-444E-917D-857D6E5FB923}" destId="{08156753-40FB-4344-BBF0-EC4B99CA4364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9ABE1AE9-7B30-4A4D-B75D-6AAC1AE311D5}" type="presOf" srcId="{A57BEF13-2494-4482-B664-2C888A71E794}" destId="{BA17A1A6-5E66-4DBD-B51F-8CC7E13D593B}" srcOrd="0" destOrd="0" presId="urn:microsoft.com/office/officeart/2009/layout/CirclePictureHierarchy"/>
    <dgm:cxn modelId="{413935FA-1FBF-4343-A861-75EF5C031AF7}" type="presParOf" srcId="{BA17A1A6-5E66-4DBD-B51F-8CC7E13D593B}" destId="{9C68B7A4-3331-4DC6-A1CE-2E3C911256D6}" srcOrd="0" destOrd="0" presId="urn:microsoft.com/office/officeart/2009/layout/CirclePictureHierarchy"/>
    <dgm:cxn modelId="{89834BCE-0FE2-48EA-B66C-AE98BCB6E29B}" type="presParOf" srcId="{9C68B7A4-3331-4DC6-A1CE-2E3C911256D6}" destId="{7CBD3563-8D6B-4B29-BD4E-192D1E23CD90}" srcOrd="0" destOrd="0" presId="urn:microsoft.com/office/officeart/2009/layout/CirclePictureHierarchy"/>
    <dgm:cxn modelId="{0E7DF8ED-C59A-4C97-B9F6-BAE6EC761784}" type="presParOf" srcId="{7CBD3563-8D6B-4B29-BD4E-192D1E23CD90}" destId="{E6ADE76F-7D37-400F-BCB9-E8653D90BEF2}" srcOrd="0" destOrd="0" presId="urn:microsoft.com/office/officeart/2009/layout/CirclePictureHierarchy"/>
    <dgm:cxn modelId="{6C688E02-6273-4715-BD89-7C5314C069EF}" type="presParOf" srcId="{7CBD3563-8D6B-4B29-BD4E-192D1E23CD90}" destId="{0D6D41EF-69CD-4AA1-8EF8-C22C03F0DF99}" srcOrd="1" destOrd="0" presId="urn:microsoft.com/office/officeart/2009/layout/CirclePictureHierarchy"/>
    <dgm:cxn modelId="{C714D9AF-6DAE-4CCA-A4BA-D194F1E4D1E4}" type="presParOf" srcId="{9C68B7A4-3331-4DC6-A1CE-2E3C911256D6}" destId="{271F5309-DC72-4C3E-B553-1C9D73CE639E}" srcOrd="1" destOrd="0" presId="urn:microsoft.com/office/officeart/2009/layout/CirclePictureHierarchy"/>
    <dgm:cxn modelId="{4031795A-CC84-41C7-8766-77473EC6B294}" type="presParOf" srcId="{271F5309-DC72-4C3E-B553-1C9D73CE639E}" destId="{C77B6389-9446-4D1A-902B-C5BD221193E0}" srcOrd="0" destOrd="0" presId="urn:microsoft.com/office/officeart/2009/layout/CirclePictureHierarchy"/>
    <dgm:cxn modelId="{B94220CF-2C0C-494F-88C6-3E8DE76F074B}" type="presParOf" srcId="{271F5309-DC72-4C3E-B553-1C9D73CE639E}" destId="{B2597B1E-3522-4A83-9C56-62AA710850DE}" srcOrd="1" destOrd="0" presId="urn:microsoft.com/office/officeart/2009/layout/CirclePictureHierarchy"/>
    <dgm:cxn modelId="{D1431A28-1526-4BAA-BB86-292A9472B1EC}" type="presParOf" srcId="{B2597B1E-3522-4A83-9C56-62AA710850DE}" destId="{D578F300-CD33-4466-AB2E-CB4A6F243A69}" srcOrd="0" destOrd="0" presId="urn:microsoft.com/office/officeart/2009/layout/CirclePictureHierarchy"/>
    <dgm:cxn modelId="{2F084900-FF90-4C79-AC7F-1372CD92A5BB}" type="presParOf" srcId="{D578F300-CD33-4466-AB2E-CB4A6F243A69}" destId="{E60F85D2-27E5-4566-8DC5-39468B1C55A2}" srcOrd="0" destOrd="0" presId="urn:microsoft.com/office/officeart/2009/layout/CirclePictureHierarchy"/>
    <dgm:cxn modelId="{1E837A7E-A135-45B3-9347-4AB6D1EA561F}" type="presParOf" srcId="{D578F300-CD33-4466-AB2E-CB4A6F243A69}" destId="{904C5BE6-ECE8-46E6-8A00-71B0D33AE917}" srcOrd="1" destOrd="0" presId="urn:microsoft.com/office/officeart/2009/layout/CirclePictureHierarchy"/>
    <dgm:cxn modelId="{274B1784-C3ED-40E8-9033-BF04C24FC08E}" type="presParOf" srcId="{B2597B1E-3522-4A83-9C56-62AA710850DE}" destId="{E618957B-9060-43B5-8C32-3CB653D1A9F0}" srcOrd="1" destOrd="0" presId="urn:microsoft.com/office/officeart/2009/layout/CirclePictureHierarchy"/>
    <dgm:cxn modelId="{CBF71147-A3F9-4AA2-86F3-1B4908C2B36C}" type="presParOf" srcId="{E618957B-9060-43B5-8C32-3CB653D1A9F0}" destId="{92AC4F8F-A9C6-4B53-9629-84BBB18912E3}" srcOrd="0" destOrd="0" presId="urn:microsoft.com/office/officeart/2009/layout/CirclePictureHierarchy"/>
    <dgm:cxn modelId="{C45B90EE-7CC4-4493-AE2F-704D0176B272}" type="presParOf" srcId="{E618957B-9060-43B5-8C32-3CB653D1A9F0}" destId="{1CA5B84F-229E-4542-87E4-14FFBC41BDF3}" srcOrd="1" destOrd="0" presId="urn:microsoft.com/office/officeart/2009/layout/CirclePictureHierarchy"/>
    <dgm:cxn modelId="{D6BC5AC1-518D-4E41-B9F6-0672E6120272}" type="presParOf" srcId="{1CA5B84F-229E-4542-87E4-14FFBC41BDF3}" destId="{6B9CC2D6-2642-4C1E-9E60-28108314918F}" srcOrd="0" destOrd="0" presId="urn:microsoft.com/office/officeart/2009/layout/CirclePictureHierarchy"/>
    <dgm:cxn modelId="{94442313-87E6-4141-BC49-2161221AD50D}" type="presParOf" srcId="{6B9CC2D6-2642-4C1E-9E60-28108314918F}" destId="{5332C88E-F192-4062-ABB8-56CBFF31A912}" srcOrd="0" destOrd="0" presId="urn:microsoft.com/office/officeart/2009/layout/CirclePictureHierarchy"/>
    <dgm:cxn modelId="{3903D567-50F5-4D88-A3DB-69B0E8E42715}" type="presParOf" srcId="{6B9CC2D6-2642-4C1E-9E60-28108314918F}" destId="{FF99AEF1-DD67-4001-98BC-D55C76D8485C}" srcOrd="1" destOrd="0" presId="urn:microsoft.com/office/officeart/2009/layout/CirclePictureHierarchy"/>
    <dgm:cxn modelId="{F433B63A-0203-41BE-89F3-E91BAEE9DA1E}" type="presParOf" srcId="{1CA5B84F-229E-4542-87E4-14FFBC41BDF3}" destId="{BCE8FC1A-89FA-4615-A047-75ED2121B53B}" srcOrd="1" destOrd="0" presId="urn:microsoft.com/office/officeart/2009/layout/CirclePictureHierarchy"/>
    <dgm:cxn modelId="{48976B56-50CD-44FD-AA1E-02969B55BC72}" type="presParOf" srcId="{BCE8FC1A-89FA-4615-A047-75ED2121B53B}" destId="{23CAEF7E-E36C-4294-AB96-3B66238648C9}" srcOrd="0" destOrd="0" presId="urn:microsoft.com/office/officeart/2009/layout/CirclePictureHierarchy"/>
    <dgm:cxn modelId="{4C534593-3915-4868-83FD-DE159500BD45}" type="presParOf" srcId="{BCE8FC1A-89FA-4615-A047-75ED2121B53B}" destId="{F843AD34-263A-490D-9AB7-BB793655D4EC}" srcOrd="1" destOrd="0" presId="urn:microsoft.com/office/officeart/2009/layout/CirclePictureHierarchy"/>
    <dgm:cxn modelId="{48AAD0B6-F76C-426C-873C-669967F2EAF4}" type="presParOf" srcId="{F843AD34-263A-490D-9AB7-BB793655D4EC}" destId="{0197A140-3399-4184-9B61-D81E338623E0}" srcOrd="0" destOrd="0" presId="urn:microsoft.com/office/officeart/2009/layout/CirclePictureHierarchy"/>
    <dgm:cxn modelId="{9900CB16-D516-4272-A1D1-49FDF04F5E72}" type="presParOf" srcId="{0197A140-3399-4184-9B61-D81E338623E0}" destId="{93402908-78EC-4361-A43E-0542F0578505}" srcOrd="0" destOrd="0" presId="urn:microsoft.com/office/officeart/2009/layout/CirclePictureHierarchy"/>
    <dgm:cxn modelId="{2600AA7C-FCB0-463C-ACD9-163F8344BBC6}" type="presParOf" srcId="{0197A140-3399-4184-9B61-D81E338623E0}" destId="{FC7ED1C6-2004-44BE-AF46-5B8FA387ECD5}" srcOrd="1" destOrd="0" presId="urn:microsoft.com/office/officeart/2009/layout/CirclePictureHierarchy"/>
    <dgm:cxn modelId="{0BC5A460-FEE1-442B-A2BF-A9107A9346FD}" type="presParOf" srcId="{F843AD34-263A-490D-9AB7-BB793655D4EC}" destId="{DF2EA749-5A41-4CEE-8D31-588B98BA5023}" srcOrd="1" destOrd="0" presId="urn:microsoft.com/office/officeart/2009/layout/CirclePictureHierarchy"/>
    <dgm:cxn modelId="{72C52E84-08B3-4E75-9627-18DEE464A7E8}" type="presParOf" srcId="{DF2EA749-5A41-4CEE-8D31-588B98BA5023}" destId="{6314B4DE-8F62-498A-BE7B-6B08C3663C7A}" srcOrd="0" destOrd="0" presId="urn:microsoft.com/office/officeart/2009/layout/CirclePictureHierarchy"/>
    <dgm:cxn modelId="{3B8CEBA4-D4C0-429E-9762-3E1DE35085E2}" type="presParOf" srcId="{DF2EA749-5A41-4CEE-8D31-588B98BA5023}" destId="{0BF9C6F9-2841-4698-A2AC-1C76DE79247A}" srcOrd="1" destOrd="0" presId="urn:microsoft.com/office/officeart/2009/layout/CirclePictureHierarchy"/>
    <dgm:cxn modelId="{1FDEE90F-0A74-48ED-81BF-5730FB9319F5}" type="presParOf" srcId="{0BF9C6F9-2841-4698-A2AC-1C76DE79247A}" destId="{3E5AF8EE-391A-4D31-9A54-EC0C4FDD8508}" srcOrd="0" destOrd="0" presId="urn:microsoft.com/office/officeart/2009/layout/CirclePictureHierarchy"/>
    <dgm:cxn modelId="{7666488A-B134-4091-9978-D438A8C53FD9}" type="presParOf" srcId="{3E5AF8EE-391A-4D31-9A54-EC0C4FDD8508}" destId="{C278DCD6-9CF8-43A9-A4EF-823F615DDD82}" srcOrd="0" destOrd="0" presId="urn:microsoft.com/office/officeart/2009/layout/CirclePictureHierarchy"/>
    <dgm:cxn modelId="{146FB4DD-483B-4640-8FD0-C3BA29F459C3}" type="presParOf" srcId="{3E5AF8EE-391A-4D31-9A54-EC0C4FDD8508}" destId="{795E1404-0D91-483C-8628-6FDCDF052835}" srcOrd="1" destOrd="0" presId="urn:microsoft.com/office/officeart/2009/layout/CirclePictureHierarchy"/>
    <dgm:cxn modelId="{6FAD8E43-314B-4972-A065-220BC18D0969}" type="presParOf" srcId="{0BF9C6F9-2841-4698-A2AC-1C76DE79247A}" destId="{0C32BDAD-A299-4FF2-B74C-837B56E38EC7}" srcOrd="1" destOrd="0" presId="urn:microsoft.com/office/officeart/2009/layout/CirclePictureHierarchy"/>
    <dgm:cxn modelId="{F0118C1E-6D78-4C87-9CB3-ADA7F71FD4AE}" type="presParOf" srcId="{DF2EA749-5A41-4CEE-8D31-588B98BA5023}" destId="{61E5EB99-1EE1-470E-AD8A-C9DF2B998905}" srcOrd="2" destOrd="0" presId="urn:microsoft.com/office/officeart/2009/layout/CirclePictureHierarchy"/>
    <dgm:cxn modelId="{0E1375D2-C856-4598-8B47-7583FA73755B}" type="presParOf" srcId="{DF2EA749-5A41-4CEE-8D31-588B98BA5023}" destId="{4410C934-2FCB-48C3-8493-9306946809C7}" srcOrd="3" destOrd="0" presId="urn:microsoft.com/office/officeart/2009/layout/CirclePictureHierarchy"/>
    <dgm:cxn modelId="{CFF0E5DF-1034-4A8D-80D4-FFBF4AEE23BD}" type="presParOf" srcId="{4410C934-2FCB-48C3-8493-9306946809C7}" destId="{72DEB8C5-6339-412A-8624-8EEFE90540D1}" srcOrd="0" destOrd="0" presId="urn:microsoft.com/office/officeart/2009/layout/CirclePictureHierarchy"/>
    <dgm:cxn modelId="{976BFAA1-A4F0-48DE-B323-B1E42F3DAC3B}" type="presParOf" srcId="{72DEB8C5-6339-412A-8624-8EEFE90540D1}" destId="{498025BF-6ABF-46AE-A9D3-94F843BAB040}" srcOrd="0" destOrd="0" presId="urn:microsoft.com/office/officeart/2009/layout/CirclePictureHierarchy"/>
    <dgm:cxn modelId="{B759EEAC-733C-4872-92FF-CFAB33924DD9}" type="presParOf" srcId="{72DEB8C5-6339-412A-8624-8EEFE90540D1}" destId="{89B1E28D-2C35-4CF3-917B-EEA4B65D5E8D}" srcOrd="1" destOrd="0" presId="urn:microsoft.com/office/officeart/2009/layout/CirclePictureHierarchy"/>
    <dgm:cxn modelId="{1C253F85-FB79-439E-B1C7-4086D221586F}" type="presParOf" srcId="{4410C934-2FCB-48C3-8493-9306946809C7}" destId="{0B4E0ABC-78BD-409B-AAC8-7AD7A78449F7}" srcOrd="1" destOrd="0" presId="urn:microsoft.com/office/officeart/2009/layout/CirclePictureHierarchy"/>
    <dgm:cxn modelId="{A1DAD348-0516-47B6-A6E6-0D36955E0B98}" type="presParOf" srcId="{BCE8FC1A-89FA-4615-A047-75ED2121B53B}" destId="{4E858FEC-8EAD-4F57-9EA8-B87E6867E323}" srcOrd="2" destOrd="0" presId="urn:microsoft.com/office/officeart/2009/layout/CirclePictureHierarchy"/>
    <dgm:cxn modelId="{F309D954-CC53-40FB-BFB5-32051FA487FF}" type="presParOf" srcId="{BCE8FC1A-89FA-4615-A047-75ED2121B53B}" destId="{F355E8F0-E937-44A5-BED0-FD3020D23E04}" srcOrd="3" destOrd="0" presId="urn:microsoft.com/office/officeart/2009/layout/CirclePictureHierarchy"/>
    <dgm:cxn modelId="{3D83C2D1-64F1-482C-BC03-6CF8A757D004}" type="presParOf" srcId="{F355E8F0-E937-44A5-BED0-FD3020D23E04}" destId="{D47F8278-7044-4DBE-8C84-D473F4F2F6E0}" srcOrd="0" destOrd="0" presId="urn:microsoft.com/office/officeart/2009/layout/CirclePictureHierarchy"/>
    <dgm:cxn modelId="{C0ABED34-D239-451B-BC15-B054CA3F40DF}" type="presParOf" srcId="{D47F8278-7044-4DBE-8C84-D473F4F2F6E0}" destId="{9F85A434-9F8A-4CA3-BFC8-818212460F17}" srcOrd="0" destOrd="0" presId="urn:microsoft.com/office/officeart/2009/layout/CirclePictureHierarchy"/>
    <dgm:cxn modelId="{0B126F0F-1CB8-49ED-AD8C-674845368D6E}" type="presParOf" srcId="{D47F8278-7044-4DBE-8C84-D473F4F2F6E0}" destId="{D51447AD-B293-4007-9FA0-93843EE6AE03}" srcOrd="1" destOrd="0" presId="urn:microsoft.com/office/officeart/2009/layout/CirclePictureHierarchy"/>
    <dgm:cxn modelId="{2CDB46E0-7325-45F6-9AD8-736E503CE9FA}" type="presParOf" srcId="{F355E8F0-E937-44A5-BED0-FD3020D23E04}" destId="{5388D736-493F-4EED-B9A5-B3959140B906}" srcOrd="1" destOrd="0" presId="urn:microsoft.com/office/officeart/2009/layout/CirclePictureHierarchy"/>
    <dgm:cxn modelId="{D01B30F0-020F-4F48-9F6A-F263B038C97B}" type="presParOf" srcId="{5388D736-493F-4EED-B9A5-B3959140B906}" destId="{FDE145C8-5501-4C05-8AEE-1573D9595960}" srcOrd="0" destOrd="0" presId="urn:microsoft.com/office/officeart/2009/layout/CirclePictureHierarchy"/>
    <dgm:cxn modelId="{07FFEA82-2C1C-4318-8BA5-4821BF1657AB}" type="presParOf" srcId="{5388D736-493F-4EED-B9A5-B3959140B906}" destId="{DB4C3C7E-C61A-4A51-89EA-D562926A61F1}" srcOrd="1" destOrd="0" presId="urn:microsoft.com/office/officeart/2009/layout/CirclePictureHierarchy"/>
    <dgm:cxn modelId="{8DE7E470-113E-4522-8213-4F4B32F8175C}" type="presParOf" srcId="{DB4C3C7E-C61A-4A51-89EA-D562926A61F1}" destId="{4FD2E1BF-0218-43D0-A735-54622A40442E}" srcOrd="0" destOrd="0" presId="urn:microsoft.com/office/officeart/2009/layout/CirclePictureHierarchy"/>
    <dgm:cxn modelId="{2CB81BEA-AFFF-4FD2-9324-AE9DF6A16018}" type="presParOf" srcId="{4FD2E1BF-0218-43D0-A735-54622A40442E}" destId="{DC04849A-CB7B-47DE-8FE9-21839BD0FB0F}" srcOrd="0" destOrd="0" presId="urn:microsoft.com/office/officeart/2009/layout/CirclePictureHierarchy"/>
    <dgm:cxn modelId="{EAD950EC-4D83-438A-A3CD-C02CCA065BAB}" type="presParOf" srcId="{4FD2E1BF-0218-43D0-A735-54622A40442E}" destId="{706C4909-CC5D-408E-876E-0F32AF2A8957}" srcOrd="1" destOrd="0" presId="urn:microsoft.com/office/officeart/2009/layout/CirclePictureHierarchy"/>
    <dgm:cxn modelId="{95F2CD7D-FE92-4E0E-9EAA-6F8B81C42BC1}" type="presParOf" srcId="{DB4C3C7E-C61A-4A51-89EA-D562926A61F1}" destId="{4FF2FF55-6F16-4425-8B58-78627DFD9C80}" srcOrd="1" destOrd="0" presId="urn:microsoft.com/office/officeart/2009/layout/CirclePictureHierarchy"/>
    <dgm:cxn modelId="{AA6C2D1E-04B7-4785-AC7D-CF91AECCC45A}" type="presParOf" srcId="{5388D736-493F-4EED-B9A5-B3959140B906}" destId="{1AFA1DFA-94C0-4AC4-B5CA-8EBD0CD8536C}" srcOrd="2" destOrd="0" presId="urn:microsoft.com/office/officeart/2009/layout/CirclePictureHierarchy"/>
    <dgm:cxn modelId="{2BDAFF37-CB98-41E8-A787-1793ACF9C1F1}" type="presParOf" srcId="{5388D736-493F-4EED-B9A5-B3959140B906}" destId="{5A4CE3EC-6D0E-4D89-88D8-BF79C15B55B2}" srcOrd="3" destOrd="0" presId="urn:microsoft.com/office/officeart/2009/layout/CirclePictureHierarchy"/>
    <dgm:cxn modelId="{91B845E0-90C0-410C-8708-995060916D68}" type="presParOf" srcId="{5A4CE3EC-6D0E-4D89-88D8-BF79C15B55B2}" destId="{E7FE5CEB-FF53-47A8-BC66-13DA4ED67A6A}" srcOrd="0" destOrd="0" presId="urn:microsoft.com/office/officeart/2009/layout/CirclePictureHierarchy"/>
    <dgm:cxn modelId="{98D61035-E9A5-46E6-B0BF-A95F87DF7859}" type="presParOf" srcId="{E7FE5CEB-FF53-47A8-BC66-13DA4ED67A6A}" destId="{2800E808-926B-4F3A-9BB2-3CC336776EF7}" srcOrd="0" destOrd="0" presId="urn:microsoft.com/office/officeart/2009/layout/CirclePictureHierarchy"/>
    <dgm:cxn modelId="{DC7DDB54-93F4-4A9E-BC7F-7815C4B0FE78}" type="presParOf" srcId="{E7FE5CEB-FF53-47A8-BC66-13DA4ED67A6A}" destId="{960D0F08-AF1D-45DD-BBAB-0053AECD547D}" srcOrd="1" destOrd="0" presId="urn:microsoft.com/office/officeart/2009/layout/CirclePictureHierarchy"/>
    <dgm:cxn modelId="{61C4AA91-1111-40C8-B874-0F6589F57927}" type="presParOf" srcId="{5A4CE3EC-6D0E-4D89-88D8-BF79C15B55B2}" destId="{96E2564A-657C-4754-BDF3-D0500DBF80D0}" srcOrd="1" destOrd="0" presId="urn:microsoft.com/office/officeart/2009/layout/CirclePictureHierarchy"/>
    <dgm:cxn modelId="{BF7FB376-94A9-433F-9F10-A464E2070C5E}" type="presParOf" srcId="{E618957B-9060-43B5-8C32-3CB653D1A9F0}" destId="{B92AFA27-AE1A-49FB-8CC8-EA5E758C72F3}" srcOrd="2" destOrd="0" presId="urn:microsoft.com/office/officeart/2009/layout/CirclePictureHierarchy"/>
    <dgm:cxn modelId="{83AEC47A-02BA-4ADE-B3E6-F662E4589D3E}" type="presParOf" srcId="{E618957B-9060-43B5-8C32-3CB653D1A9F0}" destId="{F082859B-8760-4948-BF0A-0E20D67B5F7A}" srcOrd="3" destOrd="0" presId="urn:microsoft.com/office/officeart/2009/layout/CirclePictureHierarchy"/>
    <dgm:cxn modelId="{1B86FF3F-8346-4106-B154-F6F237E8DE0A}" type="presParOf" srcId="{F082859B-8760-4948-BF0A-0E20D67B5F7A}" destId="{7B9A964B-52F1-4B13-8F52-0DE1BB16DC08}" srcOrd="0" destOrd="0" presId="urn:microsoft.com/office/officeart/2009/layout/CirclePictureHierarchy"/>
    <dgm:cxn modelId="{016C9463-65DC-4551-88E5-7048949E2D90}" type="presParOf" srcId="{7B9A964B-52F1-4B13-8F52-0DE1BB16DC08}" destId="{F788596D-C2AA-406F-8FB7-A349DCC7E72D}" srcOrd="0" destOrd="0" presId="urn:microsoft.com/office/officeart/2009/layout/CirclePictureHierarchy"/>
    <dgm:cxn modelId="{6DD61DC2-180B-4D6C-AC92-2A3896788215}" type="presParOf" srcId="{7B9A964B-52F1-4B13-8F52-0DE1BB16DC08}" destId="{32EC395F-3458-41D6-AFE0-E1928A542F64}" srcOrd="1" destOrd="0" presId="urn:microsoft.com/office/officeart/2009/layout/CirclePictureHierarchy"/>
    <dgm:cxn modelId="{839B8FEB-E739-4EE5-AFAC-AD12101479F1}" type="presParOf" srcId="{F082859B-8760-4948-BF0A-0E20D67B5F7A}" destId="{9BCFEE7A-4558-4136-B322-309C1F6E534F}" srcOrd="1" destOrd="0" presId="urn:microsoft.com/office/officeart/2009/layout/CirclePictureHierarchy"/>
    <dgm:cxn modelId="{A88E9B1D-D5E9-42B0-9E2C-C69944898713}" type="presParOf" srcId="{9BCFEE7A-4558-4136-B322-309C1F6E534F}" destId="{CCAD29B0-E769-4709-817B-471075EAB078}" srcOrd="0" destOrd="0" presId="urn:microsoft.com/office/officeart/2009/layout/CirclePictureHierarchy"/>
    <dgm:cxn modelId="{C3D7C685-7C35-47A7-BD4D-4118CB0F2E57}" type="presParOf" srcId="{9BCFEE7A-4558-4136-B322-309C1F6E534F}" destId="{E680AC99-4CD7-468B-BB3C-080AE125D926}" srcOrd="1" destOrd="0" presId="urn:microsoft.com/office/officeart/2009/layout/CirclePictureHierarchy"/>
    <dgm:cxn modelId="{DBD5EF10-86B9-40EB-B13C-B9EE57111503}" type="presParOf" srcId="{E680AC99-4CD7-468B-BB3C-080AE125D926}" destId="{B514C75B-F45F-4062-9B02-071A088463B4}" srcOrd="0" destOrd="0" presId="urn:microsoft.com/office/officeart/2009/layout/CirclePictureHierarchy"/>
    <dgm:cxn modelId="{297D04FE-0C1B-4C56-9102-EEFBF2906403}" type="presParOf" srcId="{B514C75B-F45F-4062-9B02-071A088463B4}" destId="{C52F1E19-9E8A-4885-83E7-6A499DF913D1}" srcOrd="0" destOrd="0" presId="urn:microsoft.com/office/officeart/2009/layout/CirclePictureHierarchy"/>
    <dgm:cxn modelId="{5EFFD876-F48A-43CA-8BC1-35AD1CDE79A6}" type="presParOf" srcId="{B514C75B-F45F-4062-9B02-071A088463B4}" destId="{8D5B6F23-42C4-4156-A7ED-1C078C96DA89}" srcOrd="1" destOrd="0" presId="urn:microsoft.com/office/officeart/2009/layout/CirclePictureHierarchy"/>
    <dgm:cxn modelId="{38B203F2-3EEA-440A-B7E0-B286CABC1688}" type="presParOf" srcId="{E680AC99-4CD7-468B-BB3C-080AE125D926}" destId="{DDC72060-D4FF-4D31-B1B1-CA0D8A7DADB8}" srcOrd="1" destOrd="0" presId="urn:microsoft.com/office/officeart/2009/layout/CirclePictureHierarchy"/>
    <dgm:cxn modelId="{EB79EF5E-A8BB-4C0F-83B5-605C8F686141}" type="presParOf" srcId="{DDC72060-D4FF-4D31-B1B1-CA0D8A7DADB8}" destId="{2599F189-860B-4EAF-8872-5E39F16F3145}" srcOrd="0" destOrd="0" presId="urn:microsoft.com/office/officeart/2009/layout/CirclePictureHierarchy"/>
    <dgm:cxn modelId="{F8B92180-2EE7-4350-ACE4-6AB66C912BFE}" type="presParOf" srcId="{DDC72060-D4FF-4D31-B1B1-CA0D8A7DADB8}" destId="{71CF51A0-D439-424D-89A1-044ABBC3F967}" srcOrd="1" destOrd="0" presId="urn:microsoft.com/office/officeart/2009/layout/CirclePictureHierarchy"/>
    <dgm:cxn modelId="{1BDB59CC-189B-49E2-A697-28413551EDD8}" type="presParOf" srcId="{71CF51A0-D439-424D-89A1-044ABBC3F967}" destId="{46CC0DEE-3B24-4409-A252-ACEBB130180C}" srcOrd="0" destOrd="0" presId="urn:microsoft.com/office/officeart/2009/layout/CirclePictureHierarchy"/>
    <dgm:cxn modelId="{FF3818E4-ADCF-4943-9E34-A0D3F1BD4742}" type="presParOf" srcId="{46CC0DEE-3B24-4409-A252-ACEBB130180C}" destId="{AFD46D42-39DC-4377-998B-E8CE61CCBB90}" srcOrd="0" destOrd="0" presId="urn:microsoft.com/office/officeart/2009/layout/CirclePictureHierarchy"/>
    <dgm:cxn modelId="{1B6BC4F6-1436-4531-A88F-323F3D1BDF6C}" type="presParOf" srcId="{46CC0DEE-3B24-4409-A252-ACEBB130180C}" destId="{1C6C0608-21BE-421F-AE5F-C5BD7EE4E7A9}" srcOrd="1" destOrd="0" presId="urn:microsoft.com/office/officeart/2009/layout/CirclePictureHierarchy"/>
    <dgm:cxn modelId="{13CECB7B-22FC-46B0-8DDD-2332C9C2D7FE}" type="presParOf" srcId="{71CF51A0-D439-424D-89A1-044ABBC3F967}" destId="{794D9E3A-87FA-44B2-845C-E29ABA6F65DC}" srcOrd="1" destOrd="0" presId="urn:microsoft.com/office/officeart/2009/layout/CirclePictureHierarchy"/>
    <dgm:cxn modelId="{F3EAEA8F-B604-4513-89C7-91ECE342C34F}" type="presParOf" srcId="{DDC72060-D4FF-4D31-B1B1-CA0D8A7DADB8}" destId="{215E4794-C47B-4B8D-8DB2-F7285D893B5F}" srcOrd="2" destOrd="0" presId="urn:microsoft.com/office/officeart/2009/layout/CirclePictureHierarchy"/>
    <dgm:cxn modelId="{15344521-0F72-4D2A-A7EB-4530C41A1D5A}" type="presParOf" srcId="{DDC72060-D4FF-4D31-B1B1-CA0D8A7DADB8}" destId="{C96470E3-0A45-4EC4-9B2A-4C77A0037590}" srcOrd="3" destOrd="0" presId="urn:microsoft.com/office/officeart/2009/layout/CirclePictureHierarchy"/>
    <dgm:cxn modelId="{0B670949-A173-4743-897C-1FDAF1570B18}" type="presParOf" srcId="{C96470E3-0A45-4EC4-9B2A-4C77A0037590}" destId="{0C8FF6FF-E6CD-436B-88F4-8566F19B9A62}" srcOrd="0" destOrd="0" presId="urn:microsoft.com/office/officeart/2009/layout/CirclePictureHierarchy"/>
    <dgm:cxn modelId="{54054050-5E4C-4CDB-9403-A028172E6299}" type="presParOf" srcId="{0C8FF6FF-E6CD-436B-88F4-8566F19B9A62}" destId="{7F48374E-A364-4849-BF88-19534CE7E65B}" srcOrd="0" destOrd="0" presId="urn:microsoft.com/office/officeart/2009/layout/CirclePictureHierarchy"/>
    <dgm:cxn modelId="{1563A38F-2FB7-4470-A37D-364EB3038126}" type="presParOf" srcId="{0C8FF6FF-E6CD-436B-88F4-8566F19B9A62}" destId="{68FB6A0F-F29B-4CA8-917A-E004201E4639}" srcOrd="1" destOrd="0" presId="urn:microsoft.com/office/officeart/2009/layout/CirclePictureHierarchy"/>
    <dgm:cxn modelId="{2A0E7334-0B3D-4C79-AB14-975B7A50781C}" type="presParOf" srcId="{C96470E3-0A45-4EC4-9B2A-4C77A0037590}" destId="{38CCC8DC-C25E-4B95-A9FD-80CEF3E274CA}" srcOrd="1" destOrd="0" presId="urn:microsoft.com/office/officeart/2009/layout/CirclePictureHierarchy"/>
    <dgm:cxn modelId="{CD8748E0-4D21-416F-A3C4-6E92A983C145}" type="presParOf" srcId="{9BCFEE7A-4558-4136-B322-309C1F6E534F}" destId="{DD1B62F2-B731-4AB1-A966-F866B1897AD3}" srcOrd="2" destOrd="0" presId="urn:microsoft.com/office/officeart/2009/layout/CirclePictureHierarchy"/>
    <dgm:cxn modelId="{4A4734E1-85EC-4EB3-816C-2088D9D2F131}" type="presParOf" srcId="{9BCFEE7A-4558-4136-B322-309C1F6E534F}" destId="{A468234E-D48A-4E43-9274-6E3780FB9F30}" srcOrd="3" destOrd="0" presId="urn:microsoft.com/office/officeart/2009/layout/CirclePictureHierarchy"/>
    <dgm:cxn modelId="{58DE6258-AEB6-4B1B-AEBC-CBFE93B5A142}" type="presParOf" srcId="{A468234E-D48A-4E43-9274-6E3780FB9F30}" destId="{F3D17D45-63D4-431F-B421-3BC8336216DF}" srcOrd="0" destOrd="0" presId="urn:microsoft.com/office/officeart/2009/layout/CirclePictureHierarchy"/>
    <dgm:cxn modelId="{5FA417E7-9FB0-4E48-9C02-0CB34869B1AA}" type="presParOf" srcId="{F3D17D45-63D4-431F-B421-3BC8336216DF}" destId="{5D2889D2-CC42-4856-A994-7B179D61C856}" srcOrd="0" destOrd="0" presId="urn:microsoft.com/office/officeart/2009/layout/CirclePictureHierarchy"/>
    <dgm:cxn modelId="{C4E42A02-3FEE-40B6-AB18-631D9E9A19A0}" type="presParOf" srcId="{F3D17D45-63D4-431F-B421-3BC8336216DF}" destId="{73C9A4AF-FBC7-46B6-A376-B545AAA98359}" srcOrd="1" destOrd="0" presId="urn:microsoft.com/office/officeart/2009/layout/CirclePictureHierarchy"/>
    <dgm:cxn modelId="{2369532A-B5A9-4B34-91FB-C8785309F6A6}" type="presParOf" srcId="{A468234E-D48A-4E43-9274-6E3780FB9F30}" destId="{94E2DEE1-D2B4-41BB-988A-4438767AE51F}" srcOrd="1" destOrd="0" presId="urn:microsoft.com/office/officeart/2009/layout/CirclePictureHierarchy"/>
    <dgm:cxn modelId="{E547DE86-3DA0-4127-BE45-542176D59BF1}" type="presParOf" srcId="{94E2DEE1-D2B4-41BB-988A-4438767AE51F}" destId="{E93E3D9F-9201-4B90-90FB-66623D8819CD}" srcOrd="0" destOrd="0" presId="urn:microsoft.com/office/officeart/2009/layout/CirclePictureHierarchy"/>
    <dgm:cxn modelId="{116A2556-EE69-4510-B550-03FCAFB1EB43}" type="presParOf" srcId="{94E2DEE1-D2B4-41BB-988A-4438767AE51F}" destId="{FFAC0EBA-641D-469C-AB99-F2E7D3E57975}" srcOrd="1" destOrd="0" presId="urn:microsoft.com/office/officeart/2009/layout/CirclePictureHierarchy"/>
    <dgm:cxn modelId="{9D9B50EC-4FF3-4457-86E6-7B3B744C5C75}" type="presParOf" srcId="{FFAC0EBA-641D-469C-AB99-F2E7D3E57975}" destId="{D4B8116F-2CEB-4473-8CD8-2F9EED8CD50D}" srcOrd="0" destOrd="0" presId="urn:microsoft.com/office/officeart/2009/layout/CirclePictureHierarchy"/>
    <dgm:cxn modelId="{4A83529F-F7DB-4335-B0AA-12B0E10A4B6D}" type="presParOf" srcId="{D4B8116F-2CEB-4473-8CD8-2F9EED8CD50D}" destId="{91AAAB58-17E3-409B-9832-20B05A356EB1}" srcOrd="0" destOrd="0" presId="urn:microsoft.com/office/officeart/2009/layout/CirclePictureHierarchy"/>
    <dgm:cxn modelId="{349C3860-324E-4D5D-8BDD-1CE87B4489AB}" type="presParOf" srcId="{D4B8116F-2CEB-4473-8CD8-2F9EED8CD50D}" destId="{73387A1D-2043-4D16-BDB7-7FC213875391}" srcOrd="1" destOrd="0" presId="urn:microsoft.com/office/officeart/2009/layout/CirclePictureHierarchy"/>
    <dgm:cxn modelId="{E2D1F619-EF10-4C8C-ADDE-C8E47F18892C}" type="presParOf" srcId="{FFAC0EBA-641D-469C-AB99-F2E7D3E57975}" destId="{62E29B6D-F539-407E-9F85-28376A52E385}" srcOrd="1" destOrd="0" presId="urn:microsoft.com/office/officeart/2009/layout/CirclePictureHierarchy"/>
    <dgm:cxn modelId="{B767F9A5-DD5A-44CA-89BC-06E523C8B2F7}" type="presParOf" srcId="{94E2DEE1-D2B4-41BB-988A-4438767AE51F}" destId="{D506F375-1991-428C-ACC6-6C520765ACBA}" srcOrd="2" destOrd="0" presId="urn:microsoft.com/office/officeart/2009/layout/CirclePictureHierarchy"/>
    <dgm:cxn modelId="{91E32A21-194C-4684-AC15-B5D20E8E9A6D}" type="presParOf" srcId="{94E2DEE1-D2B4-41BB-988A-4438767AE51F}" destId="{09751A5D-E641-4B71-A114-E053F86C523D}" srcOrd="3" destOrd="0" presId="urn:microsoft.com/office/officeart/2009/layout/CirclePictureHierarchy"/>
    <dgm:cxn modelId="{0780E15E-4114-4356-9521-0AD741487C25}" type="presParOf" srcId="{09751A5D-E641-4B71-A114-E053F86C523D}" destId="{BFF461EA-DADA-4E29-95E9-64AC4A11F843}" srcOrd="0" destOrd="0" presId="urn:microsoft.com/office/officeart/2009/layout/CirclePictureHierarchy"/>
    <dgm:cxn modelId="{6E2514E7-FB77-4187-A9F0-B0E240D397E6}" type="presParOf" srcId="{BFF461EA-DADA-4E29-95E9-64AC4A11F843}" destId="{BDA5F099-8875-4A8D-BC32-C8D8577E71F1}" srcOrd="0" destOrd="0" presId="urn:microsoft.com/office/officeart/2009/layout/CirclePictureHierarchy"/>
    <dgm:cxn modelId="{8666B381-62A9-453C-841B-7DC84EACA95A}" type="presParOf" srcId="{BFF461EA-DADA-4E29-95E9-64AC4A11F843}" destId="{96536A3E-1AB9-4720-AD92-7CC31F78A117}" srcOrd="1" destOrd="0" presId="urn:microsoft.com/office/officeart/2009/layout/CirclePictureHierarchy"/>
    <dgm:cxn modelId="{CD217EB0-EA66-4D01-BBC5-9FD56CB11942}" type="presParOf" srcId="{09751A5D-E641-4B71-A114-E053F86C523D}" destId="{68C59E84-16D9-4F31-ADB7-704B294DE016}" srcOrd="1" destOrd="0" presId="urn:microsoft.com/office/officeart/2009/layout/CirclePictureHierarchy"/>
    <dgm:cxn modelId="{82D9D333-315D-47B6-9E7E-0E0D7184BFE6}" type="presParOf" srcId="{271F5309-DC72-4C3E-B553-1C9D73CE639E}" destId="{74FF5EF3-0E90-435C-9CEF-4C0C7A5DF243}" srcOrd="2" destOrd="0" presId="urn:microsoft.com/office/officeart/2009/layout/CirclePictureHierarchy"/>
    <dgm:cxn modelId="{29D7C799-28FD-42EC-B89D-A9311B431196}" type="presParOf" srcId="{271F5309-DC72-4C3E-B553-1C9D73CE639E}" destId="{27CB282B-74EA-45EA-95BB-B4D31F8E0CC4}" srcOrd="3" destOrd="0" presId="urn:microsoft.com/office/officeart/2009/layout/CirclePictureHierarchy"/>
    <dgm:cxn modelId="{06C869CE-54DA-466D-AF10-775DC7200AB6}" type="presParOf" srcId="{27CB282B-74EA-45EA-95BB-B4D31F8E0CC4}" destId="{B1789BFC-46F1-4ED2-A017-D31F5CC48772}" srcOrd="0" destOrd="0" presId="urn:microsoft.com/office/officeart/2009/layout/CirclePictureHierarchy"/>
    <dgm:cxn modelId="{C4078987-5601-4E3B-AB64-4854E20419D4}" type="presParOf" srcId="{B1789BFC-46F1-4ED2-A017-D31F5CC48772}" destId="{AB826C1C-E918-4278-AC7E-7EEC6AC62EF7}" srcOrd="0" destOrd="0" presId="urn:microsoft.com/office/officeart/2009/layout/CirclePictureHierarchy"/>
    <dgm:cxn modelId="{60FB1BCF-69BF-4D5F-B47D-0CEA44EB544E}" type="presParOf" srcId="{B1789BFC-46F1-4ED2-A017-D31F5CC48772}" destId="{CACB97F0-DC67-49BC-81EC-9B8F7D223B1D}" srcOrd="1" destOrd="0" presId="urn:microsoft.com/office/officeart/2009/layout/CirclePictureHierarchy"/>
    <dgm:cxn modelId="{86838ACC-9CF7-4109-A8AC-04FE69272B29}" type="presParOf" srcId="{27CB282B-74EA-45EA-95BB-B4D31F8E0CC4}" destId="{BB8B84A4-F17E-4320-B9FE-A52C47A1E68E}" srcOrd="1" destOrd="0" presId="urn:microsoft.com/office/officeart/2009/layout/CirclePictureHierarchy"/>
    <dgm:cxn modelId="{4AC0C21E-680F-41F9-850A-BE0E43EF24DF}" type="presParOf" srcId="{BB8B84A4-F17E-4320-B9FE-A52C47A1E68E}" destId="{4298BBB7-5BE4-40E1-8595-6322B0578239}" srcOrd="0" destOrd="0" presId="urn:microsoft.com/office/officeart/2009/layout/CirclePictureHierarchy"/>
    <dgm:cxn modelId="{93FF9637-6EE9-4E73-B298-E462101264CC}" type="presParOf" srcId="{BB8B84A4-F17E-4320-B9FE-A52C47A1E68E}" destId="{7B310EE9-AEF1-4061-B1F6-39AFAC4ECDD9}" srcOrd="1" destOrd="0" presId="urn:microsoft.com/office/officeart/2009/layout/CirclePictureHierarchy"/>
    <dgm:cxn modelId="{11C4C52B-9F4D-4A5B-8440-50F460D6A8B8}" type="presParOf" srcId="{7B310EE9-AEF1-4061-B1F6-39AFAC4ECDD9}" destId="{600E4746-3D1F-4871-83D3-F7BB8715D2DB}" srcOrd="0" destOrd="0" presId="urn:microsoft.com/office/officeart/2009/layout/CirclePictureHierarchy"/>
    <dgm:cxn modelId="{8D0DBE5E-3950-4BD1-AB84-6DCD8C444625}" type="presParOf" srcId="{600E4746-3D1F-4871-83D3-F7BB8715D2DB}" destId="{D80B78BA-2DFD-40B4-8FB0-A2B210F176F7}" srcOrd="0" destOrd="0" presId="urn:microsoft.com/office/officeart/2009/layout/CirclePictureHierarchy"/>
    <dgm:cxn modelId="{2577D08D-EE95-4ADB-8147-132B57A25237}" type="presParOf" srcId="{600E4746-3D1F-4871-83D3-F7BB8715D2DB}" destId="{F4536506-CF41-4E20-9635-0137E868B3D3}" srcOrd="1" destOrd="0" presId="urn:microsoft.com/office/officeart/2009/layout/CirclePictureHierarchy"/>
    <dgm:cxn modelId="{0BF26695-E084-4B5F-A118-E15C8EDBDE60}" type="presParOf" srcId="{7B310EE9-AEF1-4061-B1F6-39AFAC4ECDD9}" destId="{438FB3F4-FD81-4A20-87DF-EEDFA0A14B42}" srcOrd="1" destOrd="0" presId="urn:microsoft.com/office/officeart/2009/layout/CirclePictureHierarchy"/>
    <dgm:cxn modelId="{D5D3665A-DFA6-4C38-A1AC-7DD4FFCFE951}" type="presParOf" srcId="{438FB3F4-FD81-4A20-87DF-EEDFA0A14B42}" destId="{EB56EACB-0FC3-4A9B-87FC-6A374548C10B}" srcOrd="0" destOrd="0" presId="urn:microsoft.com/office/officeart/2009/layout/CirclePictureHierarchy"/>
    <dgm:cxn modelId="{3ADD734E-1258-4F8F-97B7-A3432E524667}" type="presParOf" srcId="{438FB3F4-FD81-4A20-87DF-EEDFA0A14B42}" destId="{2FE5F9F5-01C7-4F2B-8E83-66172CF29141}" srcOrd="1" destOrd="0" presId="urn:microsoft.com/office/officeart/2009/layout/CirclePictureHierarchy"/>
    <dgm:cxn modelId="{902AC2E4-9B5F-44E8-B93C-DFFADCA28FB6}" type="presParOf" srcId="{2FE5F9F5-01C7-4F2B-8E83-66172CF29141}" destId="{25655015-864B-4586-B0C1-DE3DDE79AFE7}" srcOrd="0" destOrd="0" presId="urn:microsoft.com/office/officeart/2009/layout/CirclePictureHierarchy"/>
    <dgm:cxn modelId="{C90A081C-87A6-4A37-BD2A-D204F386320A}" type="presParOf" srcId="{25655015-864B-4586-B0C1-DE3DDE79AFE7}" destId="{8083BF62-872B-403D-BCB4-4504C6986146}" srcOrd="0" destOrd="0" presId="urn:microsoft.com/office/officeart/2009/layout/CirclePictureHierarchy"/>
    <dgm:cxn modelId="{4D0EB6C5-9DB6-466E-B3EF-E24A590BBE02}" type="presParOf" srcId="{25655015-864B-4586-B0C1-DE3DDE79AFE7}" destId="{06E37C29-732C-4476-A455-E65282F15B9C}" srcOrd="1" destOrd="0" presId="urn:microsoft.com/office/officeart/2009/layout/CirclePictureHierarchy"/>
    <dgm:cxn modelId="{18E36E2B-CF59-4263-88E0-9A43A6C10FE6}" type="presParOf" srcId="{2FE5F9F5-01C7-4F2B-8E83-66172CF29141}" destId="{3B018AAF-3167-4A67-B475-F6CAD2AF9045}" srcOrd="1" destOrd="0" presId="urn:microsoft.com/office/officeart/2009/layout/CirclePictureHierarchy"/>
    <dgm:cxn modelId="{3363A854-5944-4578-B4E4-91A66877119A}" type="presParOf" srcId="{3B018AAF-3167-4A67-B475-F6CAD2AF9045}" destId="{8D06B218-6DD6-49A6-A4AF-2FEE81DC5214}" srcOrd="0" destOrd="0" presId="urn:microsoft.com/office/officeart/2009/layout/CirclePictureHierarchy"/>
    <dgm:cxn modelId="{7179CF92-41BA-4F4B-9FD6-4071D7ADC14C}" type="presParOf" srcId="{3B018AAF-3167-4A67-B475-F6CAD2AF9045}" destId="{CFA78522-1075-40DC-8785-FCA48923B887}" srcOrd="1" destOrd="0" presId="urn:microsoft.com/office/officeart/2009/layout/CirclePictureHierarchy"/>
    <dgm:cxn modelId="{32E2C5D3-246B-4F1B-85FC-64ABAD9DFF4B}" type="presParOf" srcId="{CFA78522-1075-40DC-8785-FCA48923B887}" destId="{8A462B9F-248E-4E19-9FA4-B282732033A0}" srcOrd="0" destOrd="0" presId="urn:microsoft.com/office/officeart/2009/layout/CirclePictureHierarchy"/>
    <dgm:cxn modelId="{9691FF3E-B309-44F2-994B-019F7E5249B5}" type="presParOf" srcId="{8A462B9F-248E-4E19-9FA4-B282732033A0}" destId="{AD88B601-203D-418B-B0A3-CBC5C795EB02}" srcOrd="0" destOrd="0" presId="urn:microsoft.com/office/officeart/2009/layout/CirclePictureHierarchy"/>
    <dgm:cxn modelId="{E6DB030E-B364-4012-96AF-52BE65A9F13C}" type="presParOf" srcId="{8A462B9F-248E-4E19-9FA4-B282732033A0}" destId="{EFCA1EF4-ADB6-4B5D-BEB8-96C637070E26}" srcOrd="1" destOrd="0" presId="urn:microsoft.com/office/officeart/2009/layout/CirclePictureHierarchy"/>
    <dgm:cxn modelId="{28FFBC7E-BBAC-493B-8968-8A9F31DBC381}" type="presParOf" srcId="{CFA78522-1075-40DC-8785-FCA48923B887}" destId="{D47C4074-5174-4DCD-8416-3B1CD8D8272D}" srcOrd="1" destOrd="0" presId="urn:microsoft.com/office/officeart/2009/layout/CirclePictureHierarchy"/>
    <dgm:cxn modelId="{C93FBFED-587B-4C27-994D-8A18A0C76455}" type="presParOf" srcId="{3B018AAF-3167-4A67-B475-F6CAD2AF9045}" destId="{D70C2D25-0BD6-498E-B4F0-3F5CE3DBD13D}" srcOrd="2" destOrd="0" presId="urn:microsoft.com/office/officeart/2009/layout/CirclePictureHierarchy"/>
    <dgm:cxn modelId="{E347F82E-0DC0-41AD-BF30-5C08BB4B6E22}" type="presParOf" srcId="{3B018AAF-3167-4A67-B475-F6CAD2AF9045}" destId="{625E2C80-5F17-4D9D-BBDA-86199978A269}" srcOrd="3" destOrd="0" presId="urn:microsoft.com/office/officeart/2009/layout/CirclePictureHierarchy"/>
    <dgm:cxn modelId="{D48CB324-02A3-442D-A309-DB23205B0335}" type="presParOf" srcId="{625E2C80-5F17-4D9D-BBDA-86199978A269}" destId="{32AAA5BC-F76D-47C0-9CCF-65C9DF386B8D}" srcOrd="0" destOrd="0" presId="urn:microsoft.com/office/officeart/2009/layout/CirclePictureHierarchy"/>
    <dgm:cxn modelId="{FF2A5B71-D52E-4CAB-AA83-A16A7AD0A2DF}" type="presParOf" srcId="{32AAA5BC-F76D-47C0-9CCF-65C9DF386B8D}" destId="{F67F8DC1-37F3-4A5A-8E38-A4819AB90837}" srcOrd="0" destOrd="0" presId="urn:microsoft.com/office/officeart/2009/layout/CirclePictureHierarchy"/>
    <dgm:cxn modelId="{C40B2DC8-5235-4531-8988-07FF60E3E979}" type="presParOf" srcId="{32AAA5BC-F76D-47C0-9CCF-65C9DF386B8D}" destId="{91870818-8EDB-47FB-A2FF-91ED7ED64B77}" srcOrd="1" destOrd="0" presId="urn:microsoft.com/office/officeart/2009/layout/CirclePictureHierarchy"/>
    <dgm:cxn modelId="{48327F26-291D-4C57-8C03-C502BF2C8FD7}" type="presParOf" srcId="{625E2C80-5F17-4D9D-BBDA-86199978A269}" destId="{E08BBDCB-9A0A-4C29-BCE8-73069D4273D3}" srcOrd="1" destOrd="0" presId="urn:microsoft.com/office/officeart/2009/layout/CirclePictureHierarchy"/>
    <dgm:cxn modelId="{E0519AE5-B333-4CE2-BEAC-286FC47716A3}" type="presParOf" srcId="{438FB3F4-FD81-4A20-87DF-EEDFA0A14B42}" destId="{08156753-40FB-4344-BBF0-EC4B99CA4364}" srcOrd="2" destOrd="0" presId="urn:microsoft.com/office/officeart/2009/layout/CirclePictureHierarchy"/>
    <dgm:cxn modelId="{5477CBD9-0412-4A78-A6BE-9D02663326BF}" type="presParOf" srcId="{438FB3F4-FD81-4A20-87DF-EEDFA0A14B42}" destId="{78400ABB-D9F8-4CC1-987F-1FA4562CF0D4}" srcOrd="3" destOrd="0" presId="urn:microsoft.com/office/officeart/2009/layout/CirclePictureHierarchy"/>
    <dgm:cxn modelId="{B5170862-5238-4920-AE5A-BA0F7B3739C1}" type="presParOf" srcId="{78400ABB-D9F8-4CC1-987F-1FA4562CF0D4}" destId="{6B98FDAC-F480-4DC1-A6C0-5D563A42C356}" srcOrd="0" destOrd="0" presId="urn:microsoft.com/office/officeart/2009/layout/CirclePictureHierarchy"/>
    <dgm:cxn modelId="{D9EE067A-F08A-431D-B9FD-D2A085ADE76B}" type="presParOf" srcId="{6B98FDAC-F480-4DC1-A6C0-5D563A42C356}" destId="{A16DD472-3900-45A4-AEC1-6202E1BA7CA5}" srcOrd="0" destOrd="0" presId="urn:microsoft.com/office/officeart/2009/layout/CirclePictureHierarchy"/>
    <dgm:cxn modelId="{B02197BE-148F-46A6-B2F7-F4ACD8D9AC42}" type="presParOf" srcId="{6B98FDAC-F480-4DC1-A6C0-5D563A42C356}" destId="{B48EF100-A3F0-4531-98FB-C7F41741DC09}" srcOrd="1" destOrd="0" presId="urn:microsoft.com/office/officeart/2009/layout/CirclePictureHierarchy"/>
    <dgm:cxn modelId="{9B164EF2-4CFC-47AE-B06F-77559E7EF233}" type="presParOf" srcId="{78400ABB-D9F8-4CC1-987F-1FA4562CF0D4}" destId="{B68E786B-A595-4357-818E-C236E3DC510D}" srcOrd="1" destOrd="0" presId="urn:microsoft.com/office/officeart/2009/layout/CirclePictureHierarchy"/>
    <dgm:cxn modelId="{5546ACD8-1FD3-4168-B209-42E422C50A3C}" type="presParOf" srcId="{B68E786B-A595-4357-818E-C236E3DC510D}" destId="{52B86D9B-A63D-4E92-91E0-877F8E05BAD4}" srcOrd="0" destOrd="0" presId="urn:microsoft.com/office/officeart/2009/layout/CirclePictureHierarchy"/>
    <dgm:cxn modelId="{2E333CAE-0B81-494B-A399-684BD193C9F7}" type="presParOf" srcId="{B68E786B-A595-4357-818E-C236E3DC510D}" destId="{FD2C5233-573A-43BD-BD57-25EA28B58BD4}" srcOrd="1" destOrd="0" presId="urn:microsoft.com/office/officeart/2009/layout/CirclePictureHierarchy"/>
    <dgm:cxn modelId="{F044C27C-C41F-465C-AF8A-82207FA52294}" type="presParOf" srcId="{FD2C5233-573A-43BD-BD57-25EA28B58BD4}" destId="{1A3B83D5-C0F7-432B-BAC8-019E77B23E54}" srcOrd="0" destOrd="0" presId="urn:microsoft.com/office/officeart/2009/layout/CirclePictureHierarchy"/>
    <dgm:cxn modelId="{AFB61964-4296-4CBA-B03A-417A304917E6}" type="presParOf" srcId="{1A3B83D5-C0F7-432B-BAC8-019E77B23E54}" destId="{C3914C49-E59B-459E-A707-88298D7059E8}" srcOrd="0" destOrd="0" presId="urn:microsoft.com/office/officeart/2009/layout/CirclePictureHierarchy"/>
    <dgm:cxn modelId="{FB22B6F9-D29E-4DA3-99A9-5059B2035B0F}" type="presParOf" srcId="{1A3B83D5-C0F7-432B-BAC8-019E77B23E54}" destId="{1F072A7E-9D57-414E-B460-003393F19B05}" srcOrd="1" destOrd="0" presId="urn:microsoft.com/office/officeart/2009/layout/CirclePictureHierarchy"/>
    <dgm:cxn modelId="{F291692F-4033-4E9C-8E6C-7C3696581516}" type="presParOf" srcId="{FD2C5233-573A-43BD-BD57-25EA28B58BD4}" destId="{0AE00825-3B71-4922-A351-95EFEA221571}" srcOrd="1" destOrd="0" presId="urn:microsoft.com/office/officeart/2009/layout/CirclePictureHierarchy"/>
    <dgm:cxn modelId="{FE3D6752-BDC3-49BF-8218-E33AE3C7FDF8}" type="presParOf" srcId="{B68E786B-A595-4357-818E-C236E3DC510D}" destId="{D63A24ED-1604-41FA-9C24-6365EA752E3E}" srcOrd="2" destOrd="0" presId="urn:microsoft.com/office/officeart/2009/layout/CirclePictureHierarchy"/>
    <dgm:cxn modelId="{CDA2C0D4-F9E8-422F-893D-170ADE4C0E37}" type="presParOf" srcId="{B68E786B-A595-4357-818E-C236E3DC510D}" destId="{B8709EF0-5E68-4FCF-88E2-E590D1D6E347}" srcOrd="3" destOrd="0" presId="urn:microsoft.com/office/officeart/2009/layout/CirclePictureHierarchy"/>
    <dgm:cxn modelId="{07CED375-D32D-4CB8-8D01-DF41D8E5371A}" type="presParOf" srcId="{B8709EF0-5E68-4FCF-88E2-E590D1D6E347}" destId="{79CCEF41-D346-4E19-A74F-CF386DE6B776}" srcOrd="0" destOrd="0" presId="urn:microsoft.com/office/officeart/2009/layout/CirclePictureHierarchy"/>
    <dgm:cxn modelId="{C6BBB2B7-1D7A-4D96-8DDE-CF301102389D}" type="presParOf" srcId="{79CCEF41-D346-4E19-A74F-CF386DE6B776}" destId="{A0A446CA-F122-4746-985E-961808CDE757}" srcOrd="0" destOrd="0" presId="urn:microsoft.com/office/officeart/2009/layout/CirclePictureHierarchy"/>
    <dgm:cxn modelId="{3B7A1455-A625-4820-81EE-8FBFAC798E14}" type="presParOf" srcId="{79CCEF41-D346-4E19-A74F-CF386DE6B776}" destId="{E75BC786-4A20-4434-922C-523FFD40779E}" srcOrd="1" destOrd="0" presId="urn:microsoft.com/office/officeart/2009/layout/CirclePictureHierarchy"/>
    <dgm:cxn modelId="{BDD1ABFD-BA6F-4ACC-8FFB-60BF39B087AF}" type="presParOf" srcId="{B8709EF0-5E68-4FCF-88E2-E590D1D6E347}" destId="{8D48CE98-9279-4AE8-9799-D31D2CB24D09}" srcOrd="1" destOrd="0" presId="urn:microsoft.com/office/officeart/2009/layout/CirclePictureHierarchy"/>
    <dgm:cxn modelId="{02FBC7AB-BAA6-40F0-B0FD-CF622DB5C717}" type="presParOf" srcId="{BB8B84A4-F17E-4320-B9FE-A52C47A1E68E}" destId="{AE1478D7-472C-411D-9C13-C325E747501E}" srcOrd="2" destOrd="0" presId="urn:microsoft.com/office/officeart/2009/layout/CirclePictureHierarchy"/>
    <dgm:cxn modelId="{8B37FE32-455E-40CA-9DDC-9AB26A73C906}" type="presParOf" srcId="{BB8B84A4-F17E-4320-B9FE-A52C47A1E68E}" destId="{F9CC22E4-EBFE-48E8-B089-5B732286FD0B}" srcOrd="3" destOrd="0" presId="urn:microsoft.com/office/officeart/2009/layout/CirclePictureHierarchy"/>
    <dgm:cxn modelId="{F5DD4A9E-759E-4328-8710-F57C4FFB4815}" type="presParOf" srcId="{F9CC22E4-EBFE-48E8-B089-5B732286FD0B}" destId="{2CB04BC8-1E31-4C8E-AC50-39AB6423DF98}" srcOrd="0" destOrd="0" presId="urn:microsoft.com/office/officeart/2009/layout/CirclePictureHierarchy"/>
    <dgm:cxn modelId="{9277CD1C-EDE6-4088-B7C8-95FF412DAB1C}" type="presParOf" srcId="{2CB04BC8-1E31-4C8E-AC50-39AB6423DF98}" destId="{B3762E13-F31E-4575-9E99-CDDC87963A33}" srcOrd="0" destOrd="0" presId="urn:microsoft.com/office/officeart/2009/layout/CirclePictureHierarchy"/>
    <dgm:cxn modelId="{56670AD2-F641-4170-BDDF-D91A118723AD}" type="presParOf" srcId="{2CB04BC8-1E31-4C8E-AC50-39AB6423DF98}" destId="{EA3607EF-5901-45CE-83C0-7DA47FFB3FDB}" srcOrd="1" destOrd="0" presId="urn:microsoft.com/office/officeart/2009/layout/CirclePictureHierarchy"/>
    <dgm:cxn modelId="{EE74927E-692F-48A5-A300-BCE89C30CFC8}" type="presParOf" srcId="{F9CC22E4-EBFE-48E8-B089-5B732286FD0B}" destId="{9936D58C-6928-4C01-8D2F-095F905E90E6}" srcOrd="1" destOrd="0" presId="urn:microsoft.com/office/officeart/2009/layout/CirclePictureHierarchy"/>
    <dgm:cxn modelId="{957CB2E3-C92E-41D6-91AB-F66C1D26FA7F}" type="presParOf" srcId="{9936D58C-6928-4C01-8D2F-095F905E90E6}" destId="{93677B3C-522D-4BE4-ADF7-D08795FD580A}" srcOrd="0" destOrd="0" presId="urn:microsoft.com/office/officeart/2009/layout/CirclePictureHierarchy"/>
    <dgm:cxn modelId="{1852457D-8D76-4B9F-8793-D4BC5611A1BF}" type="presParOf" srcId="{9936D58C-6928-4C01-8D2F-095F905E90E6}" destId="{A752EB99-0E65-4A56-B8F0-D271B39C437B}" srcOrd="1" destOrd="0" presId="urn:microsoft.com/office/officeart/2009/layout/CirclePictureHierarchy"/>
    <dgm:cxn modelId="{595E07DD-6503-441A-92B3-0B297B1FD2E5}" type="presParOf" srcId="{A752EB99-0E65-4A56-B8F0-D271B39C437B}" destId="{C94885F7-29B3-4A7D-BE8B-93FA17E16D46}" srcOrd="0" destOrd="0" presId="urn:microsoft.com/office/officeart/2009/layout/CirclePictureHierarchy"/>
    <dgm:cxn modelId="{1149E935-5828-4E8E-BFDE-CE455CDA463C}" type="presParOf" srcId="{C94885F7-29B3-4A7D-BE8B-93FA17E16D46}" destId="{0DD41917-33E8-4B8B-9A49-9CFBA6972946}" srcOrd="0" destOrd="0" presId="urn:microsoft.com/office/officeart/2009/layout/CirclePictureHierarchy"/>
    <dgm:cxn modelId="{052C8530-3F97-4414-AB3F-DEC3BFAC6D7F}" type="presParOf" srcId="{C94885F7-29B3-4A7D-BE8B-93FA17E16D46}" destId="{A5627F98-EA55-4C36-8BED-4BCD8E7DB39C}" srcOrd="1" destOrd="0" presId="urn:microsoft.com/office/officeart/2009/layout/CirclePictureHierarchy"/>
    <dgm:cxn modelId="{EE3FFA49-34CA-4A94-90DF-B252223B889E}" type="presParOf" srcId="{A752EB99-0E65-4A56-B8F0-D271B39C437B}" destId="{2A4BB132-928B-469F-98E2-A4F46BBA4EBB}" srcOrd="1" destOrd="0" presId="urn:microsoft.com/office/officeart/2009/layout/CirclePictureHierarchy"/>
    <dgm:cxn modelId="{5BEDB086-47BD-4F0B-9C31-FB622388702A}" type="presParOf" srcId="{2A4BB132-928B-469F-98E2-A4F46BBA4EBB}" destId="{BCC2E990-5E4D-4725-9FB5-449D75068C6A}" srcOrd="0" destOrd="0" presId="urn:microsoft.com/office/officeart/2009/layout/CirclePictureHierarchy"/>
    <dgm:cxn modelId="{D1C4D42D-A273-447C-AB62-7DA50627AD00}" type="presParOf" srcId="{2A4BB132-928B-469F-98E2-A4F46BBA4EBB}" destId="{8DF80FD7-67CB-4F73-9454-0A5808DA6414}" srcOrd="1" destOrd="0" presId="urn:microsoft.com/office/officeart/2009/layout/CirclePictureHierarchy"/>
    <dgm:cxn modelId="{6AE4E7F8-AAA4-415E-A32A-9D0BBEFA5976}" type="presParOf" srcId="{8DF80FD7-67CB-4F73-9454-0A5808DA6414}" destId="{B802912B-EBA5-424E-8304-0E03488FADD2}" srcOrd="0" destOrd="0" presId="urn:microsoft.com/office/officeart/2009/layout/CirclePictureHierarchy"/>
    <dgm:cxn modelId="{797D1A29-19E5-4E2F-914C-3E3AD5B9E7EB}" type="presParOf" srcId="{B802912B-EBA5-424E-8304-0E03488FADD2}" destId="{BBBF6873-8C8C-4E0F-8293-D692C2E62FCD}" srcOrd="0" destOrd="0" presId="urn:microsoft.com/office/officeart/2009/layout/CirclePictureHierarchy"/>
    <dgm:cxn modelId="{DBBEE45D-783C-47A9-9942-E6AE2594CC5C}" type="presParOf" srcId="{B802912B-EBA5-424E-8304-0E03488FADD2}" destId="{85973679-8763-4E7E-BC7C-09701DF4FD0B}" srcOrd="1" destOrd="0" presId="urn:microsoft.com/office/officeart/2009/layout/CirclePictureHierarchy"/>
    <dgm:cxn modelId="{BCCDBF5E-EAA5-47A3-B55E-A01AFFAB69A1}" type="presParOf" srcId="{8DF80FD7-67CB-4F73-9454-0A5808DA6414}" destId="{D51656BA-E606-4374-AB26-5F30F7578A59}" srcOrd="1" destOrd="0" presId="urn:microsoft.com/office/officeart/2009/layout/CirclePictureHierarchy"/>
    <dgm:cxn modelId="{A76D5106-328C-47FD-8536-13367AABAC00}" type="presParOf" srcId="{2A4BB132-928B-469F-98E2-A4F46BBA4EBB}" destId="{E19387BC-B8B9-41E9-B07E-BC0080C111C8}" srcOrd="2" destOrd="0" presId="urn:microsoft.com/office/officeart/2009/layout/CirclePictureHierarchy"/>
    <dgm:cxn modelId="{E8280860-DA7F-4535-A910-A19F7AD9CBCB}" type="presParOf" srcId="{2A4BB132-928B-469F-98E2-A4F46BBA4EBB}" destId="{BC2E472E-3CD3-4A0C-A9AC-4E85FC753FFA}" srcOrd="3" destOrd="0" presId="urn:microsoft.com/office/officeart/2009/layout/CirclePictureHierarchy"/>
    <dgm:cxn modelId="{AD036657-4486-4BC4-BBE8-3E520EF051CE}" type="presParOf" srcId="{BC2E472E-3CD3-4A0C-A9AC-4E85FC753FFA}" destId="{42E7BE17-3727-4054-AA54-62B1D5A8A98D}" srcOrd="0" destOrd="0" presId="urn:microsoft.com/office/officeart/2009/layout/CirclePictureHierarchy"/>
    <dgm:cxn modelId="{3744AA04-EF93-4C26-9988-925BA286DB68}" type="presParOf" srcId="{42E7BE17-3727-4054-AA54-62B1D5A8A98D}" destId="{D5047ABA-7E1D-4542-9999-66EF1EBAB43B}" srcOrd="0" destOrd="0" presId="urn:microsoft.com/office/officeart/2009/layout/CirclePictureHierarchy"/>
    <dgm:cxn modelId="{51C2A6D5-BB3A-47A3-9F17-62EE060DB47D}" type="presParOf" srcId="{42E7BE17-3727-4054-AA54-62B1D5A8A98D}" destId="{62320580-EA88-4008-BF5D-FFD435526F0C}" srcOrd="1" destOrd="0" presId="urn:microsoft.com/office/officeart/2009/layout/CirclePictureHierarchy"/>
    <dgm:cxn modelId="{06CBAA0C-7F05-4129-871A-18DD863598CC}" type="presParOf" srcId="{BC2E472E-3CD3-4A0C-A9AC-4E85FC753FFA}" destId="{D922F047-439D-4549-AEA0-E1F174F533EE}" srcOrd="1" destOrd="0" presId="urn:microsoft.com/office/officeart/2009/layout/CirclePictureHierarchy"/>
    <dgm:cxn modelId="{88614421-1FA5-4296-8FDD-27E289EE82F7}" type="presParOf" srcId="{9936D58C-6928-4C01-8D2F-095F905E90E6}" destId="{EA0F6524-7A79-40F6-9451-9EDE2452AFA5}" srcOrd="2" destOrd="0" presId="urn:microsoft.com/office/officeart/2009/layout/CirclePictureHierarchy"/>
    <dgm:cxn modelId="{5C79B9AD-7DE2-490C-8BE3-F5E714DE098C}" type="presParOf" srcId="{9936D58C-6928-4C01-8D2F-095F905E90E6}" destId="{025F9975-C862-4ABE-B46B-398F62E0FBD2}" srcOrd="3" destOrd="0" presId="urn:microsoft.com/office/officeart/2009/layout/CirclePictureHierarchy"/>
    <dgm:cxn modelId="{DD66F870-3DC3-46E8-AB9F-4F57D022A660}" type="presParOf" srcId="{025F9975-C862-4ABE-B46B-398F62E0FBD2}" destId="{7915BF8D-8628-4844-9F08-EE67561DE3F3}" srcOrd="0" destOrd="0" presId="urn:microsoft.com/office/officeart/2009/layout/CirclePictureHierarchy"/>
    <dgm:cxn modelId="{A72E0A3E-01F6-4145-ABDA-1CE9E1375525}" type="presParOf" srcId="{7915BF8D-8628-4844-9F08-EE67561DE3F3}" destId="{82C9CB07-677B-4A02-946E-1EF100F8A217}" srcOrd="0" destOrd="0" presId="urn:microsoft.com/office/officeart/2009/layout/CirclePictureHierarchy"/>
    <dgm:cxn modelId="{D7D1B6B3-70A0-464B-B31B-F34659444665}" type="presParOf" srcId="{7915BF8D-8628-4844-9F08-EE67561DE3F3}" destId="{E0C860C4-692F-4939-B785-8D86014FE4CB}" srcOrd="1" destOrd="0" presId="urn:microsoft.com/office/officeart/2009/layout/CirclePictureHierarchy"/>
    <dgm:cxn modelId="{EAE6B19E-1649-4AC2-851A-C20B5881808C}" type="presParOf" srcId="{025F9975-C862-4ABE-B46B-398F62E0FBD2}" destId="{0194D4F8-BC01-4FCD-BEA5-CC88629CB4C3}" srcOrd="1" destOrd="0" presId="urn:microsoft.com/office/officeart/2009/layout/CirclePictureHierarchy"/>
    <dgm:cxn modelId="{BE701B07-741F-4FF6-9A77-28AB4DC81563}" type="presParOf" srcId="{0194D4F8-BC01-4FCD-BEA5-CC88629CB4C3}" destId="{E939E147-60DB-4E65-B4DC-E86372E32F4D}" srcOrd="0" destOrd="0" presId="urn:microsoft.com/office/officeart/2009/layout/CirclePictureHierarchy"/>
    <dgm:cxn modelId="{E8F55B1B-22A2-4465-A260-263794BF6B88}" type="presParOf" srcId="{0194D4F8-BC01-4FCD-BEA5-CC88629CB4C3}" destId="{FA555F1C-A602-4E5D-8B75-4156B8757AE9}" srcOrd="1" destOrd="0" presId="urn:microsoft.com/office/officeart/2009/layout/CirclePictureHierarchy"/>
    <dgm:cxn modelId="{97525363-088A-46E7-838C-261686785A94}" type="presParOf" srcId="{FA555F1C-A602-4E5D-8B75-4156B8757AE9}" destId="{4E82678E-B07B-49E7-8033-4686FF15E6B9}" srcOrd="0" destOrd="0" presId="urn:microsoft.com/office/officeart/2009/layout/CirclePictureHierarchy"/>
    <dgm:cxn modelId="{C94F3F75-4F95-4299-BAF3-CF58763267EB}" type="presParOf" srcId="{4E82678E-B07B-49E7-8033-4686FF15E6B9}" destId="{4E95A86E-1201-4D4A-AA96-757FD53FE2A3}" srcOrd="0" destOrd="0" presId="urn:microsoft.com/office/officeart/2009/layout/CirclePictureHierarchy"/>
    <dgm:cxn modelId="{25D92535-E85A-4706-9BDB-5E1906E6FF19}" type="presParOf" srcId="{4E82678E-B07B-49E7-8033-4686FF15E6B9}" destId="{A059CE4B-AA7A-42AB-AE05-0D16A406B7B0}" srcOrd="1" destOrd="0" presId="urn:microsoft.com/office/officeart/2009/layout/CirclePictureHierarchy"/>
    <dgm:cxn modelId="{ABE581D5-F23F-4456-89E2-7F3A1C44AF7D}" type="presParOf" srcId="{FA555F1C-A602-4E5D-8B75-4156B8757AE9}" destId="{D47ED285-811E-4CAA-A6B2-33A715937634}" srcOrd="1" destOrd="0" presId="urn:microsoft.com/office/officeart/2009/layout/CirclePictureHierarchy"/>
    <dgm:cxn modelId="{0629A146-8522-495D-9063-1DC4F6316811}" type="presParOf" srcId="{0194D4F8-BC01-4FCD-BEA5-CC88629CB4C3}" destId="{3BB48010-EF53-4A16-891A-98FC57BD744F}" srcOrd="2" destOrd="0" presId="urn:microsoft.com/office/officeart/2009/layout/CirclePictureHierarchy"/>
    <dgm:cxn modelId="{EC19D436-CCD4-4D78-AB9D-51402A904736}" type="presParOf" srcId="{0194D4F8-BC01-4FCD-BEA5-CC88629CB4C3}" destId="{124F42AC-B78C-400B-B4C6-69EB52550D87}" srcOrd="3" destOrd="0" presId="urn:microsoft.com/office/officeart/2009/layout/CirclePictureHierarchy"/>
    <dgm:cxn modelId="{2FD9814C-514E-4CBD-AC13-8002657DCEEE}" type="presParOf" srcId="{124F42AC-B78C-400B-B4C6-69EB52550D87}" destId="{586FDA92-9B92-4664-96A0-5125005E7667}" srcOrd="0" destOrd="0" presId="urn:microsoft.com/office/officeart/2009/layout/CirclePictureHierarchy"/>
    <dgm:cxn modelId="{91A8F4F4-6990-4DDB-8D77-0E6CCA341D3D}" type="presParOf" srcId="{586FDA92-9B92-4664-96A0-5125005E7667}" destId="{97B8E174-F310-40A2-B4E4-171AC1ECCCE5}" srcOrd="0" destOrd="0" presId="urn:microsoft.com/office/officeart/2009/layout/CirclePictureHierarchy"/>
    <dgm:cxn modelId="{C9F3D4D0-2B18-4C0F-832A-B77D16E19753}" type="presParOf" srcId="{586FDA92-9B92-4664-96A0-5125005E7667}" destId="{31E5435F-00EA-460B-A5B5-CF789FDCDC5F}" srcOrd="1" destOrd="0" presId="urn:microsoft.com/office/officeart/2009/layout/CirclePictureHierarchy"/>
    <dgm:cxn modelId="{4BD54D65-001B-4082-A64D-5F0C68B5AA0D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b="1" dirty="0">
            <a:solidFill>
              <a:srgbClr val="00B050"/>
            </a:solidFill>
          </a:endParaRP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3</a:t>
          </a: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3</a:t>
          </a: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3</a:t>
          </a: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7A0285EB-1D94-448F-817E-35D9AD72CE21}" type="presOf" srcId="{C8E7CBCA-3E5F-4825-9C81-8FB831E0903D}" destId="{EB56EACB-0FC3-4A9B-87FC-6A374548C10B}" srcOrd="0" destOrd="0" presId="urn:microsoft.com/office/officeart/2009/layout/CirclePictureHierarchy"/>
    <dgm:cxn modelId="{C7164879-AE85-4973-82DA-483922ECE045}" type="presOf" srcId="{DBF3B3E8-84A9-48E8-9701-19380853F600}" destId="{E93E3D9F-9201-4B90-90FB-66623D8819CD}" srcOrd="0" destOrd="0" presId="urn:microsoft.com/office/officeart/2009/layout/CirclePictureHierarchy"/>
    <dgm:cxn modelId="{231A0963-CE42-419E-936C-C46B86E8AA45}" type="presOf" srcId="{1C97292C-94FC-4847-8A78-004694AA64EF}" destId="{E19387BC-B8B9-41E9-B07E-BC0080C111C8}" srcOrd="0" destOrd="0" presId="urn:microsoft.com/office/officeart/2009/layout/CirclePictureHierarchy"/>
    <dgm:cxn modelId="{5C73FF97-6894-4A83-8434-E847A9CDDBA1}" type="presOf" srcId="{0C2EAD6D-749E-427B-AAD7-1C7688F2F337}" destId="{8D5B6F23-42C4-4156-A7ED-1C078C96DA89}" srcOrd="0" destOrd="0" presId="urn:microsoft.com/office/officeart/2009/layout/CirclePictureHierarchy"/>
    <dgm:cxn modelId="{F2119446-B18D-445A-B1FE-99D1A1B0E5FD}" type="presOf" srcId="{9921BB23-1428-447B-929E-D89A4B176D28}" destId="{FC7ED1C6-2004-44BE-AF46-5B8FA387ECD5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8259C0FC-F0A5-446A-B3EF-39F080F1654D}" type="presOf" srcId="{FE69829B-0DAE-40D6-9F2C-D842A7030A6D}" destId="{706C4909-CC5D-408E-876E-0F32AF2A8957}" srcOrd="0" destOrd="0" presId="urn:microsoft.com/office/officeart/2009/layout/CirclePictureHierarchy"/>
    <dgm:cxn modelId="{70C36BD7-6C53-4DE8-949B-2658C5076C71}" type="presOf" srcId="{392FA23E-2AD5-4615-BFCD-5492DD5E5987}" destId="{E0C860C4-692F-4939-B785-8D86014FE4CB}" srcOrd="0" destOrd="0" presId="urn:microsoft.com/office/officeart/2009/layout/CirclePictureHierarchy"/>
    <dgm:cxn modelId="{9D3A4907-EE8D-446F-8437-8C0048ADB148}" type="presOf" srcId="{9EECF1B1-9976-444E-917D-857D6E5FB923}" destId="{08156753-40FB-4344-BBF0-EC4B99CA4364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5071E6FF-031E-45E0-BD19-198E2B3503EF}" type="presOf" srcId="{463C34F4-2D84-46E3-9D90-24AA49D5B285}" destId="{73387A1D-2043-4D16-BDB7-7FC213875391}" srcOrd="0" destOrd="0" presId="urn:microsoft.com/office/officeart/2009/layout/CirclePictureHierarchy"/>
    <dgm:cxn modelId="{E69BEEE8-8F02-4A50-9121-D75F5C3A6100}" type="presOf" srcId="{B90CB3B0-8AE3-4A6B-85F8-D101A845D883}" destId="{4E858FEC-8EAD-4F57-9EA8-B87E6867E323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02955FE9-9BC8-4270-9A32-6BA6FC1B62CD}" type="presOf" srcId="{2959981F-83BB-48AB-8278-D6370941F37A}" destId="{2599F189-860B-4EAF-8872-5E39F16F3145}" srcOrd="0" destOrd="0" presId="urn:microsoft.com/office/officeart/2009/layout/CirclePictureHierarchy"/>
    <dgm:cxn modelId="{8239AB86-9AD6-4E2C-B067-23001112AA3C}" type="presOf" srcId="{867BF6FE-F1D0-4689-8242-84591457DFCB}" destId="{4298BBB7-5BE4-40E1-8595-6322B0578239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6096E6EB-4B17-4376-BC2B-3E32B035B984}" type="presOf" srcId="{9AFAFD22-EAF9-4D29-B6C1-9997356F4608}" destId="{61E5EB99-1EE1-470E-AD8A-C9DF2B998905}" srcOrd="0" destOrd="0" presId="urn:microsoft.com/office/officeart/2009/layout/CirclePictureHierarchy"/>
    <dgm:cxn modelId="{0A59C530-CAFC-42F8-8BBD-EC72211A86C2}" type="presOf" srcId="{5D62C8FA-DDC4-4DE5-8695-0422E957B8DD}" destId="{DD1B62F2-B731-4AB1-A966-F866B1897AD3}" srcOrd="0" destOrd="0" presId="urn:microsoft.com/office/officeart/2009/layout/CirclePictureHierarchy"/>
    <dgm:cxn modelId="{E7B5A531-2FC8-4E47-BEF5-31EB5EE7ECA8}" type="presOf" srcId="{A7E5D39B-61FF-4A02-B257-F569AFC87EB4}" destId="{73C9A4AF-FBC7-46B6-A376-B545AAA98359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87F645B0-0618-405B-ABA8-574F33AE09D6}" type="presOf" srcId="{D4697E40-31F0-47AE-8CA8-3C2356BC01C8}" destId="{215E4794-C47B-4B8D-8DB2-F7285D893B5F}" srcOrd="0" destOrd="0" presId="urn:microsoft.com/office/officeart/2009/layout/CirclePictureHierarchy"/>
    <dgm:cxn modelId="{0A09D9AF-4B35-4BE7-A7B5-C32DCE64F244}" type="presOf" srcId="{CAFF2206-81E2-42A0-8E17-817F2C1E5321}" destId="{D70C2D25-0BD6-498E-B4F0-3F5CE3DBD13D}" srcOrd="0" destOrd="0" presId="urn:microsoft.com/office/officeart/2009/layout/CirclePictureHierarchy"/>
    <dgm:cxn modelId="{AA35E76A-1F14-4F0B-969C-E67CBD3849D4}" type="presOf" srcId="{5C699394-9F4E-4806-978D-7C01657F1A54}" destId="{D506F375-1991-428C-ACC6-6C520765ACBA}" srcOrd="0" destOrd="0" presId="urn:microsoft.com/office/officeart/2009/layout/CirclePictureHierarchy"/>
    <dgm:cxn modelId="{E36BB993-7594-489B-8DF6-72B76B5AB2F7}" type="presOf" srcId="{32D25271-4E31-48E0-A418-EDD40524987E}" destId="{62320580-EA88-4008-BF5D-FFD435526F0C}" srcOrd="0" destOrd="0" presId="urn:microsoft.com/office/officeart/2009/layout/CirclePictureHierarchy"/>
    <dgm:cxn modelId="{1BDF1DA1-13B8-4B82-B240-64EE841E63AA}" type="presOf" srcId="{0B764F11-7D6A-47A3-BC5F-10C044EF0C9C}" destId="{BCC2E990-5E4D-4725-9FB5-449D75068C6A}" srcOrd="0" destOrd="0" presId="urn:microsoft.com/office/officeart/2009/layout/CirclePictureHierarchy"/>
    <dgm:cxn modelId="{177CA197-5B12-43F5-A6C9-C1B65D53181F}" type="presOf" srcId="{8E472CBA-D8E7-488C-8FB2-AA2C87BBD677}" destId="{68FB6A0F-F29B-4CA8-917A-E004201E4639}" srcOrd="0" destOrd="0" presId="urn:microsoft.com/office/officeart/2009/layout/CirclePictureHierarchy"/>
    <dgm:cxn modelId="{11D1ED9E-0B97-48E4-BF86-5822C05FCCC5}" type="presOf" srcId="{882EC84F-58FC-44BB-9920-E7553DB28E17}" destId="{91870818-8EDB-47FB-A2FF-91ED7ED64B77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789C3B51-7C59-432A-8912-415BD437E221}" type="presOf" srcId="{737A4A07-9DEC-44DC-9BEF-563A49B47A7D}" destId="{AE1478D7-472C-411D-9C13-C325E747501E}" srcOrd="0" destOrd="0" presId="urn:microsoft.com/office/officeart/2009/layout/CirclePictureHierarchy"/>
    <dgm:cxn modelId="{D089CF72-B12F-48FF-91A7-95193F86D91A}" type="presOf" srcId="{BC1BC9DF-D1FD-4F20-BE39-2BCE848185E6}" destId="{1C6C0608-21BE-421F-AE5F-C5BD7EE4E7A9}" srcOrd="0" destOrd="0" presId="urn:microsoft.com/office/officeart/2009/layout/CirclePictureHierarchy"/>
    <dgm:cxn modelId="{A6CDB57B-DD99-4882-A053-E97B5D86FE82}" type="presOf" srcId="{4CACBD67-1E65-4E88-82EF-326EDD58B021}" destId="{795E1404-0D91-483C-8628-6FDCDF052835}" srcOrd="0" destOrd="0" presId="urn:microsoft.com/office/officeart/2009/layout/CirclePictureHierarchy"/>
    <dgm:cxn modelId="{6A60F212-571F-4F83-85D9-F5B4CD37E97E}" type="presOf" srcId="{59DEB7D1-C787-4478-B6B5-CE379A8C46F1}" destId="{EA0F6524-7A79-40F6-9451-9EDE2452AFA5}" srcOrd="0" destOrd="0" presId="urn:microsoft.com/office/officeart/2009/layout/CirclePictureHierarchy"/>
    <dgm:cxn modelId="{5941D9BF-6D04-4654-895D-3848E1A94F16}" type="presOf" srcId="{141ED762-5A88-4E3A-825D-56AED473737B}" destId="{23CAEF7E-E36C-4294-AB96-3B66238648C9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8989D329-B6D0-4ECC-AA82-8EA6B8BA44EF}" type="presOf" srcId="{8449F901-E5CC-48EA-B570-A43E0F51DA2C}" destId="{1F072A7E-9D57-414E-B460-003393F19B05}" srcOrd="0" destOrd="0" presId="urn:microsoft.com/office/officeart/2009/layout/CirclePictureHierarchy"/>
    <dgm:cxn modelId="{C25CE59C-443A-4162-9BEC-023BDB630B09}" type="presOf" srcId="{03F5E5D2-5B22-4C63-8629-CF1C17A67FAE}" destId="{89B1E28D-2C35-4CF3-917B-EEA4B65D5E8D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0223FE10-52C7-461D-80CC-32231F1C652A}" type="presOf" srcId="{9F155B8A-DCD6-41FD-970D-B62B2FD3CA91}" destId="{1AFA1DFA-94C0-4AC4-B5CA-8EBD0CD8536C}" srcOrd="0" destOrd="0" presId="urn:microsoft.com/office/officeart/2009/layout/CirclePictureHierarchy"/>
    <dgm:cxn modelId="{5A15C23B-1D73-4F7C-B5FC-372963D944E9}" type="presOf" srcId="{D105956A-295B-4573-A5D9-B970129CB658}" destId="{92AC4F8F-A9C6-4B53-9629-84BBB18912E3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65A95943-A0A5-402D-A0B2-C735E9D2AD98}" type="presOf" srcId="{496ECB16-BCF6-4C85-B373-D9919D38DEE9}" destId="{31E5435F-00EA-460B-A5B5-CF789FDCDC5F}" srcOrd="0" destOrd="0" presId="urn:microsoft.com/office/officeart/2009/layout/CirclePictureHierarchy"/>
    <dgm:cxn modelId="{B120F4FC-1ADB-420D-BAFD-40FF4F653BB5}" type="presOf" srcId="{8BE7B786-B08E-4CC6-B37B-1E5AA5E099E1}" destId="{FDE145C8-5501-4C05-8AEE-1573D9595960}" srcOrd="0" destOrd="0" presId="urn:microsoft.com/office/officeart/2009/layout/CirclePictureHierarchy"/>
    <dgm:cxn modelId="{10B1F53B-264C-40EF-825F-62CF766C3171}" type="presOf" srcId="{A9212B1A-CD1F-40B2-8E98-9DE7210C47AD}" destId="{52B86D9B-A63D-4E92-91E0-877F8E05BAD4}" srcOrd="0" destOrd="0" presId="urn:microsoft.com/office/officeart/2009/layout/CirclePictureHierarchy"/>
    <dgm:cxn modelId="{6FAF3F50-E567-47C8-A51A-F744B59F19E6}" type="presOf" srcId="{F23F9330-D5E2-43EC-9920-36CFFB0A03DD}" destId="{96536A3E-1AB9-4720-AD92-7CC31F78A117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482166F0-AAF0-4CE6-B2A2-F32DEEC3B8BB}" type="presOf" srcId="{A2996F97-87A2-4569-8A73-2BC4B731FC98}" destId="{904C5BE6-ECE8-46E6-8A00-71B0D33AE917}" srcOrd="0" destOrd="0" presId="urn:microsoft.com/office/officeart/2009/layout/CirclePictureHierarchy"/>
    <dgm:cxn modelId="{384A6D03-13D6-42D3-BE38-C2343C06FCBC}" type="presOf" srcId="{F7589CAC-E912-40EE-BF2E-7ADD9D510482}" destId="{85973679-8763-4E7E-BC7C-09701DF4FD0B}" srcOrd="0" destOrd="0" presId="urn:microsoft.com/office/officeart/2009/layout/CirclePictureHierarchy"/>
    <dgm:cxn modelId="{85990E41-B83D-4D15-A20D-295C705AD3B6}" type="presOf" srcId="{87875F6A-CF70-4274-8FCD-E271B15A1DB6}" destId="{A5627F98-EA55-4C36-8BED-4BCD8E7DB39C}" srcOrd="0" destOrd="0" presId="urn:microsoft.com/office/officeart/2009/layout/CirclePictureHierarchy"/>
    <dgm:cxn modelId="{5A71EE36-17F8-46E9-8E8B-E459ECC19879}" type="presOf" srcId="{63029987-6ED3-4DD1-88A2-918E17952C6D}" destId="{0D6D41EF-69CD-4AA1-8EF8-C22C03F0DF99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715B6D19-F9D0-407B-8629-035781EFC3AB}" type="presOf" srcId="{6A8C47DA-636E-408B-B7D6-12A2B7CF1595}" destId="{B48EF100-A3F0-4531-98FB-C7F41741DC09}" srcOrd="0" destOrd="0" presId="urn:microsoft.com/office/officeart/2009/layout/CirclePictureHierarchy"/>
    <dgm:cxn modelId="{0C83F5B8-EE07-4E3F-9020-D16FBF5FCF33}" type="presOf" srcId="{7AB91756-40B8-4925-A6AC-0E18F8964D2F}" destId="{B92AFA27-AE1A-49FB-8CC8-EA5E758C72F3}" srcOrd="0" destOrd="0" presId="urn:microsoft.com/office/officeart/2009/layout/CirclePictureHierarchy"/>
    <dgm:cxn modelId="{A855A2C2-9123-4832-AC29-3FB40D4125DB}" type="presOf" srcId="{2C695D00-E87D-4068-9E94-31FBF34447F7}" destId="{E75BC786-4A20-4434-922C-523FFD40779E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97787682-E458-401D-BA08-6654EDFB220A}" type="presOf" srcId="{C4541132-7BA0-4F10-A5BB-2E5D0FAC5F8B}" destId="{93677B3C-522D-4BE4-ADF7-D08795FD580A}" srcOrd="0" destOrd="0" presId="urn:microsoft.com/office/officeart/2009/layout/CirclePictureHierarchy"/>
    <dgm:cxn modelId="{943A9495-E339-41D8-9EB7-93CEBF1CE913}" type="presOf" srcId="{D6B41CFE-7513-4C6F-A67B-86A9739B6350}" destId="{F4536506-CF41-4E20-9635-0137E868B3D3}" srcOrd="0" destOrd="0" presId="urn:microsoft.com/office/officeart/2009/layout/CirclePictureHierarchy"/>
    <dgm:cxn modelId="{F8C160AF-4D01-45E1-8343-3835C45F96EC}" type="presOf" srcId="{851AF401-F4D9-4AE1-863E-D57828BAD3C0}" destId="{E939E147-60DB-4E65-B4DC-E86372E32F4D}" srcOrd="0" destOrd="0" presId="urn:microsoft.com/office/officeart/2009/layout/CirclePictureHierarchy"/>
    <dgm:cxn modelId="{0B86038F-A073-4753-A9AE-80CC83B0F955}" type="presOf" srcId="{74169B70-5C80-4696-959D-0257CFC41D53}" destId="{FF99AEF1-DD67-4001-98BC-D55C76D8485C}" srcOrd="0" destOrd="0" presId="urn:microsoft.com/office/officeart/2009/layout/CirclePictureHierarchy"/>
    <dgm:cxn modelId="{85DDEFC3-EA6B-4F99-9615-B7752A831C77}" type="presOf" srcId="{D413ED19-C2CA-4DA6-B9A0-7A35C560CE03}" destId="{32EC395F-3458-41D6-AFE0-E1928A542F64}" srcOrd="0" destOrd="0" presId="urn:microsoft.com/office/officeart/2009/layout/CirclePictureHierarchy"/>
    <dgm:cxn modelId="{4D75E05D-B73E-4F92-9ABF-EBBC1BC3088E}" type="presOf" srcId="{F031D871-A28F-4761-966A-A246F6879653}" destId="{6314B4DE-8F62-498A-BE7B-6B08C3663C7A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41FFB65D-51FF-4C2D-99AE-F8B8E93D965D}" type="presOf" srcId="{B69F9883-5301-463B-8331-1E3CE05FAB49}" destId="{8D06B218-6DD6-49A6-A4AF-2FEE81DC5214}" srcOrd="0" destOrd="0" presId="urn:microsoft.com/office/officeart/2009/layout/CirclePictureHierarchy"/>
    <dgm:cxn modelId="{7B1147C0-5441-4EC9-B9F6-4AEC5C203521}" type="presOf" srcId="{93EED3C6-6F03-473F-9E37-1799E5C94F5F}" destId="{CCAD29B0-E769-4709-817B-471075EAB078}" srcOrd="0" destOrd="0" presId="urn:microsoft.com/office/officeart/2009/layout/CirclePictureHierarchy"/>
    <dgm:cxn modelId="{CDBB844C-5451-4402-AD05-4AAA5BBAF63D}" type="presOf" srcId="{49006558-AA95-4135-80F3-02D4BD8C43B2}" destId="{EA3607EF-5901-45CE-83C0-7DA47FFB3FDB}" srcOrd="0" destOrd="0" presId="urn:microsoft.com/office/officeart/2009/layout/CirclePictureHierarchy"/>
    <dgm:cxn modelId="{C63907F6-15DA-4935-A304-5AE3209DBB05}" type="presOf" srcId="{4AC14343-209F-4429-B1AD-904990352D54}" destId="{A059CE4B-AA7A-42AB-AE05-0D16A406B7B0}" srcOrd="0" destOrd="0" presId="urn:microsoft.com/office/officeart/2009/layout/CirclePictureHierarchy"/>
    <dgm:cxn modelId="{F3F044D2-2AFE-4493-8F42-D26BCF3CFB1E}" type="presOf" srcId="{76DF43B2-B004-4831-9092-13471F55DCA1}" destId="{EFCA1EF4-ADB6-4B5D-BEB8-96C637070E26}" srcOrd="0" destOrd="0" presId="urn:microsoft.com/office/officeart/2009/layout/CirclePictureHierarchy"/>
    <dgm:cxn modelId="{906A4054-400D-4BD8-89DA-814569B310E8}" type="presOf" srcId="{0E2B0E44-7FD9-45FC-8D0C-690F8FEABFE1}" destId="{D63A24ED-1604-41FA-9C24-6365EA752E3E}" srcOrd="0" destOrd="0" presId="urn:microsoft.com/office/officeart/2009/layout/CirclePictureHierarchy"/>
    <dgm:cxn modelId="{E504AC1B-CA97-4472-BAA9-1A62D29EA7E1}" type="presOf" srcId="{73B72235-5F59-496D-AEC9-DCFA4DF10A25}" destId="{D51447AD-B293-4007-9FA0-93843EE6AE03}" srcOrd="0" destOrd="0" presId="urn:microsoft.com/office/officeart/2009/layout/CirclePictureHierarchy"/>
    <dgm:cxn modelId="{A035D4F8-5568-4CE9-B4FB-9EB3BA3D2424}" type="presOf" srcId="{A57BEF13-2494-4482-B664-2C888A71E794}" destId="{BA17A1A6-5E66-4DBD-B51F-8CC7E13D593B}" srcOrd="0" destOrd="0" presId="urn:microsoft.com/office/officeart/2009/layout/CirclePictureHierarchy"/>
    <dgm:cxn modelId="{292B0043-808A-4055-8E69-18425D47F568}" type="presOf" srcId="{C0C9BFD0-561B-461D-8281-0B68B59341B1}" destId="{74FF5EF3-0E90-435C-9CEF-4C0C7A5DF243}" srcOrd="0" destOrd="0" presId="urn:microsoft.com/office/officeart/2009/layout/CirclePictureHierarchy"/>
    <dgm:cxn modelId="{D8229ACC-6C30-4533-B784-47C04F1C94DB}" type="presOf" srcId="{D5B28134-BC47-4BFA-BFA2-98E1E72A54F1}" destId="{3BB48010-EF53-4A16-891A-98FC57BD744F}" srcOrd="0" destOrd="0" presId="urn:microsoft.com/office/officeart/2009/layout/CirclePictureHierarchy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EC5A3CB8-9C26-450D-A98F-9F8059655481}" type="presOf" srcId="{750D7FFF-08AD-4F60-A51D-CF10EED5BC24}" destId="{C77B6389-9446-4D1A-902B-C5BD221193E0}" srcOrd="0" destOrd="0" presId="urn:microsoft.com/office/officeart/2009/layout/CirclePictureHierarchy"/>
    <dgm:cxn modelId="{95EC6882-0FEB-47D7-9B9C-4CBAE049EB82}" type="presOf" srcId="{6B5E4D15-D953-4A48-BB06-BB2BB5F2B4C6}" destId="{960D0F08-AF1D-45DD-BBAB-0053AECD547D}" srcOrd="0" destOrd="0" presId="urn:microsoft.com/office/officeart/2009/layout/CirclePictureHierarchy"/>
    <dgm:cxn modelId="{A38EA1CA-A1F1-4716-BC13-B060FB9796F3}" type="presOf" srcId="{6A4FB061-3E55-46A8-810C-3DE2C7CFDE7B}" destId="{06E37C29-732C-4476-A455-E65282F15B9C}" srcOrd="0" destOrd="0" presId="urn:microsoft.com/office/officeart/2009/layout/CirclePictureHierarchy"/>
    <dgm:cxn modelId="{76B58986-538A-421A-B3F1-9678AB2D9C7B}" type="presOf" srcId="{C8CD8B49-8EB9-43B0-B9AA-1CD13510A67F}" destId="{CACB97F0-DC67-49BC-81EC-9B8F7D223B1D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332B4B9A-CCB8-40B4-AE31-17823EE0F71D}" type="presParOf" srcId="{BA17A1A6-5E66-4DBD-B51F-8CC7E13D593B}" destId="{9C68B7A4-3331-4DC6-A1CE-2E3C911256D6}" srcOrd="0" destOrd="0" presId="urn:microsoft.com/office/officeart/2009/layout/CirclePictureHierarchy"/>
    <dgm:cxn modelId="{12CB7C8A-EE28-401C-9871-E6ECFBA135E9}" type="presParOf" srcId="{9C68B7A4-3331-4DC6-A1CE-2E3C911256D6}" destId="{7CBD3563-8D6B-4B29-BD4E-192D1E23CD90}" srcOrd="0" destOrd="0" presId="urn:microsoft.com/office/officeart/2009/layout/CirclePictureHierarchy"/>
    <dgm:cxn modelId="{5CCBD821-9BB8-4EDA-B75E-792070D5791A}" type="presParOf" srcId="{7CBD3563-8D6B-4B29-BD4E-192D1E23CD90}" destId="{E6ADE76F-7D37-400F-BCB9-E8653D90BEF2}" srcOrd="0" destOrd="0" presId="urn:microsoft.com/office/officeart/2009/layout/CirclePictureHierarchy"/>
    <dgm:cxn modelId="{090F5952-5BE3-49D9-8560-C6802C308CF4}" type="presParOf" srcId="{7CBD3563-8D6B-4B29-BD4E-192D1E23CD90}" destId="{0D6D41EF-69CD-4AA1-8EF8-C22C03F0DF99}" srcOrd="1" destOrd="0" presId="urn:microsoft.com/office/officeart/2009/layout/CirclePictureHierarchy"/>
    <dgm:cxn modelId="{57F6DA9C-1BAF-48C6-ADFC-725D2950DDB0}" type="presParOf" srcId="{9C68B7A4-3331-4DC6-A1CE-2E3C911256D6}" destId="{271F5309-DC72-4C3E-B553-1C9D73CE639E}" srcOrd="1" destOrd="0" presId="urn:microsoft.com/office/officeart/2009/layout/CirclePictureHierarchy"/>
    <dgm:cxn modelId="{2206ADA0-F42F-4666-A9B7-7D76770CE404}" type="presParOf" srcId="{271F5309-DC72-4C3E-B553-1C9D73CE639E}" destId="{C77B6389-9446-4D1A-902B-C5BD221193E0}" srcOrd="0" destOrd="0" presId="urn:microsoft.com/office/officeart/2009/layout/CirclePictureHierarchy"/>
    <dgm:cxn modelId="{EC064809-D0B8-461F-8A88-0E161843854A}" type="presParOf" srcId="{271F5309-DC72-4C3E-B553-1C9D73CE639E}" destId="{B2597B1E-3522-4A83-9C56-62AA710850DE}" srcOrd="1" destOrd="0" presId="urn:microsoft.com/office/officeart/2009/layout/CirclePictureHierarchy"/>
    <dgm:cxn modelId="{DA4A2A50-C7C8-4C69-8557-47FA5D6341F1}" type="presParOf" srcId="{B2597B1E-3522-4A83-9C56-62AA710850DE}" destId="{D578F300-CD33-4466-AB2E-CB4A6F243A69}" srcOrd="0" destOrd="0" presId="urn:microsoft.com/office/officeart/2009/layout/CirclePictureHierarchy"/>
    <dgm:cxn modelId="{59FBF844-8A6A-48C6-93A5-9457507FFC4B}" type="presParOf" srcId="{D578F300-CD33-4466-AB2E-CB4A6F243A69}" destId="{E60F85D2-27E5-4566-8DC5-39468B1C55A2}" srcOrd="0" destOrd="0" presId="urn:microsoft.com/office/officeart/2009/layout/CirclePictureHierarchy"/>
    <dgm:cxn modelId="{69F33221-DA8D-4FFF-AFB8-83A218C3AE97}" type="presParOf" srcId="{D578F300-CD33-4466-AB2E-CB4A6F243A69}" destId="{904C5BE6-ECE8-46E6-8A00-71B0D33AE917}" srcOrd="1" destOrd="0" presId="urn:microsoft.com/office/officeart/2009/layout/CirclePictureHierarchy"/>
    <dgm:cxn modelId="{B58E4829-4BE5-4D7B-A08F-BC2EBF8D69C5}" type="presParOf" srcId="{B2597B1E-3522-4A83-9C56-62AA710850DE}" destId="{E618957B-9060-43B5-8C32-3CB653D1A9F0}" srcOrd="1" destOrd="0" presId="urn:microsoft.com/office/officeart/2009/layout/CirclePictureHierarchy"/>
    <dgm:cxn modelId="{29B0AA45-2389-4C55-A803-F8FDCF9956CA}" type="presParOf" srcId="{E618957B-9060-43B5-8C32-3CB653D1A9F0}" destId="{92AC4F8F-A9C6-4B53-9629-84BBB18912E3}" srcOrd="0" destOrd="0" presId="urn:microsoft.com/office/officeart/2009/layout/CirclePictureHierarchy"/>
    <dgm:cxn modelId="{CF9E6F24-3E1C-43B9-BB45-5A27EB49F7E2}" type="presParOf" srcId="{E618957B-9060-43B5-8C32-3CB653D1A9F0}" destId="{1CA5B84F-229E-4542-87E4-14FFBC41BDF3}" srcOrd="1" destOrd="0" presId="urn:microsoft.com/office/officeart/2009/layout/CirclePictureHierarchy"/>
    <dgm:cxn modelId="{8D17F48B-9A62-4A50-B735-3F5294AE8AA2}" type="presParOf" srcId="{1CA5B84F-229E-4542-87E4-14FFBC41BDF3}" destId="{6B9CC2D6-2642-4C1E-9E60-28108314918F}" srcOrd="0" destOrd="0" presId="urn:microsoft.com/office/officeart/2009/layout/CirclePictureHierarchy"/>
    <dgm:cxn modelId="{B65F2BFB-3177-486D-ACB7-D9170E6BD55A}" type="presParOf" srcId="{6B9CC2D6-2642-4C1E-9E60-28108314918F}" destId="{5332C88E-F192-4062-ABB8-56CBFF31A912}" srcOrd="0" destOrd="0" presId="urn:microsoft.com/office/officeart/2009/layout/CirclePictureHierarchy"/>
    <dgm:cxn modelId="{FBAFC77C-A489-4ED9-BA34-38BCB501A5AE}" type="presParOf" srcId="{6B9CC2D6-2642-4C1E-9E60-28108314918F}" destId="{FF99AEF1-DD67-4001-98BC-D55C76D8485C}" srcOrd="1" destOrd="0" presId="urn:microsoft.com/office/officeart/2009/layout/CirclePictureHierarchy"/>
    <dgm:cxn modelId="{27831E0D-EA86-442F-BA29-8E9B370AF302}" type="presParOf" srcId="{1CA5B84F-229E-4542-87E4-14FFBC41BDF3}" destId="{BCE8FC1A-89FA-4615-A047-75ED2121B53B}" srcOrd="1" destOrd="0" presId="urn:microsoft.com/office/officeart/2009/layout/CirclePictureHierarchy"/>
    <dgm:cxn modelId="{83093457-183F-4E7D-B851-5FC594BBA322}" type="presParOf" srcId="{BCE8FC1A-89FA-4615-A047-75ED2121B53B}" destId="{23CAEF7E-E36C-4294-AB96-3B66238648C9}" srcOrd="0" destOrd="0" presId="urn:microsoft.com/office/officeart/2009/layout/CirclePictureHierarchy"/>
    <dgm:cxn modelId="{258D971D-F3AD-448D-98B9-1931EEC659A8}" type="presParOf" srcId="{BCE8FC1A-89FA-4615-A047-75ED2121B53B}" destId="{F843AD34-263A-490D-9AB7-BB793655D4EC}" srcOrd="1" destOrd="0" presId="urn:microsoft.com/office/officeart/2009/layout/CirclePictureHierarchy"/>
    <dgm:cxn modelId="{1C8F6C8D-845F-4AD2-ABDC-BF2C0A3E0897}" type="presParOf" srcId="{F843AD34-263A-490D-9AB7-BB793655D4EC}" destId="{0197A140-3399-4184-9B61-D81E338623E0}" srcOrd="0" destOrd="0" presId="urn:microsoft.com/office/officeart/2009/layout/CirclePictureHierarchy"/>
    <dgm:cxn modelId="{CAB6728D-E185-43BF-B603-213BEFDA531D}" type="presParOf" srcId="{0197A140-3399-4184-9B61-D81E338623E0}" destId="{93402908-78EC-4361-A43E-0542F0578505}" srcOrd="0" destOrd="0" presId="urn:microsoft.com/office/officeart/2009/layout/CirclePictureHierarchy"/>
    <dgm:cxn modelId="{D9DC2EF4-0F08-4111-8453-8152C16FF1D7}" type="presParOf" srcId="{0197A140-3399-4184-9B61-D81E338623E0}" destId="{FC7ED1C6-2004-44BE-AF46-5B8FA387ECD5}" srcOrd="1" destOrd="0" presId="urn:microsoft.com/office/officeart/2009/layout/CirclePictureHierarchy"/>
    <dgm:cxn modelId="{9947E0D6-B059-49AE-8909-F04F9F6AB5A2}" type="presParOf" srcId="{F843AD34-263A-490D-9AB7-BB793655D4EC}" destId="{DF2EA749-5A41-4CEE-8D31-588B98BA5023}" srcOrd="1" destOrd="0" presId="urn:microsoft.com/office/officeart/2009/layout/CirclePictureHierarchy"/>
    <dgm:cxn modelId="{D7B00E68-4C33-4F14-9678-BA496FC426B6}" type="presParOf" srcId="{DF2EA749-5A41-4CEE-8D31-588B98BA5023}" destId="{6314B4DE-8F62-498A-BE7B-6B08C3663C7A}" srcOrd="0" destOrd="0" presId="urn:microsoft.com/office/officeart/2009/layout/CirclePictureHierarchy"/>
    <dgm:cxn modelId="{7D4DB3AB-5479-459A-B166-6D63595D7EF9}" type="presParOf" srcId="{DF2EA749-5A41-4CEE-8D31-588B98BA5023}" destId="{0BF9C6F9-2841-4698-A2AC-1C76DE79247A}" srcOrd="1" destOrd="0" presId="urn:microsoft.com/office/officeart/2009/layout/CirclePictureHierarchy"/>
    <dgm:cxn modelId="{17A1FBDF-7A21-414D-9742-0AB00CAB7036}" type="presParOf" srcId="{0BF9C6F9-2841-4698-A2AC-1C76DE79247A}" destId="{3E5AF8EE-391A-4D31-9A54-EC0C4FDD8508}" srcOrd="0" destOrd="0" presId="urn:microsoft.com/office/officeart/2009/layout/CirclePictureHierarchy"/>
    <dgm:cxn modelId="{8DF378CD-8D5A-48C2-9EA6-47A50C081262}" type="presParOf" srcId="{3E5AF8EE-391A-4D31-9A54-EC0C4FDD8508}" destId="{C278DCD6-9CF8-43A9-A4EF-823F615DDD82}" srcOrd="0" destOrd="0" presId="urn:microsoft.com/office/officeart/2009/layout/CirclePictureHierarchy"/>
    <dgm:cxn modelId="{EC9E6962-0ECF-48A0-BA8A-6946FBC14FE0}" type="presParOf" srcId="{3E5AF8EE-391A-4D31-9A54-EC0C4FDD8508}" destId="{795E1404-0D91-483C-8628-6FDCDF052835}" srcOrd="1" destOrd="0" presId="urn:microsoft.com/office/officeart/2009/layout/CirclePictureHierarchy"/>
    <dgm:cxn modelId="{41CEE58C-152A-4E2E-9FC9-52A2701B5318}" type="presParOf" srcId="{0BF9C6F9-2841-4698-A2AC-1C76DE79247A}" destId="{0C32BDAD-A299-4FF2-B74C-837B56E38EC7}" srcOrd="1" destOrd="0" presId="urn:microsoft.com/office/officeart/2009/layout/CirclePictureHierarchy"/>
    <dgm:cxn modelId="{B6E7FFFD-135F-448D-8E06-E07939D11781}" type="presParOf" srcId="{DF2EA749-5A41-4CEE-8D31-588B98BA5023}" destId="{61E5EB99-1EE1-470E-AD8A-C9DF2B998905}" srcOrd="2" destOrd="0" presId="urn:microsoft.com/office/officeart/2009/layout/CirclePictureHierarchy"/>
    <dgm:cxn modelId="{CE567BF4-F305-46AC-ACA5-6E28212B0B20}" type="presParOf" srcId="{DF2EA749-5A41-4CEE-8D31-588B98BA5023}" destId="{4410C934-2FCB-48C3-8493-9306946809C7}" srcOrd="3" destOrd="0" presId="urn:microsoft.com/office/officeart/2009/layout/CirclePictureHierarchy"/>
    <dgm:cxn modelId="{7F231769-BFE7-4123-BF52-A5659F82E6C5}" type="presParOf" srcId="{4410C934-2FCB-48C3-8493-9306946809C7}" destId="{72DEB8C5-6339-412A-8624-8EEFE90540D1}" srcOrd="0" destOrd="0" presId="urn:microsoft.com/office/officeart/2009/layout/CirclePictureHierarchy"/>
    <dgm:cxn modelId="{9F951473-43ED-40F5-982D-9B9F53CBCAE7}" type="presParOf" srcId="{72DEB8C5-6339-412A-8624-8EEFE90540D1}" destId="{498025BF-6ABF-46AE-A9D3-94F843BAB040}" srcOrd="0" destOrd="0" presId="urn:microsoft.com/office/officeart/2009/layout/CirclePictureHierarchy"/>
    <dgm:cxn modelId="{06E1CA19-7ED6-444B-9BA4-2E662C02DDA0}" type="presParOf" srcId="{72DEB8C5-6339-412A-8624-8EEFE90540D1}" destId="{89B1E28D-2C35-4CF3-917B-EEA4B65D5E8D}" srcOrd="1" destOrd="0" presId="urn:microsoft.com/office/officeart/2009/layout/CirclePictureHierarchy"/>
    <dgm:cxn modelId="{CC1E31E4-DFD3-4044-90BC-6E1C8AF255C8}" type="presParOf" srcId="{4410C934-2FCB-48C3-8493-9306946809C7}" destId="{0B4E0ABC-78BD-409B-AAC8-7AD7A78449F7}" srcOrd="1" destOrd="0" presId="urn:microsoft.com/office/officeart/2009/layout/CirclePictureHierarchy"/>
    <dgm:cxn modelId="{2598E17D-B097-4BD2-8F59-4FA5C7B190BE}" type="presParOf" srcId="{BCE8FC1A-89FA-4615-A047-75ED2121B53B}" destId="{4E858FEC-8EAD-4F57-9EA8-B87E6867E323}" srcOrd="2" destOrd="0" presId="urn:microsoft.com/office/officeart/2009/layout/CirclePictureHierarchy"/>
    <dgm:cxn modelId="{9A0830AE-9127-460E-BED2-306B3E8DFB23}" type="presParOf" srcId="{BCE8FC1A-89FA-4615-A047-75ED2121B53B}" destId="{F355E8F0-E937-44A5-BED0-FD3020D23E04}" srcOrd="3" destOrd="0" presId="urn:microsoft.com/office/officeart/2009/layout/CirclePictureHierarchy"/>
    <dgm:cxn modelId="{C07B2E94-3823-4246-A78E-DB2A31B9D2BE}" type="presParOf" srcId="{F355E8F0-E937-44A5-BED0-FD3020D23E04}" destId="{D47F8278-7044-4DBE-8C84-D473F4F2F6E0}" srcOrd="0" destOrd="0" presId="urn:microsoft.com/office/officeart/2009/layout/CirclePictureHierarchy"/>
    <dgm:cxn modelId="{D51C5D55-3911-4586-84EA-F30A2ABBA82D}" type="presParOf" srcId="{D47F8278-7044-4DBE-8C84-D473F4F2F6E0}" destId="{9F85A434-9F8A-4CA3-BFC8-818212460F17}" srcOrd="0" destOrd="0" presId="urn:microsoft.com/office/officeart/2009/layout/CirclePictureHierarchy"/>
    <dgm:cxn modelId="{94AF9167-2D57-4400-A6FA-7F94CE2F5D94}" type="presParOf" srcId="{D47F8278-7044-4DBE-8C84-D473F4F2F6E0}" destId="{D51447AD-B293-4007-9FA0-93843EE6AE03}" srcOrd="1" destOrd="0" presId="urn:microsoft.com/office/officeart/2009/layout/CirclePictureHierarchy"/>
    <dgm:cxn modelId="{E41F269E-8F06-48B7-948E-3866E98E9B3F}" type="presParOf" srcId="{F355E8F0-E937-44A5-BED0-FD3020D23E04}" destId="{5388D736-493F-4EED-B9A5-B3959140B906}" srcOrd="1" destOrd="0" presId="urn:microsoft.com/office/officeart/2009/layout/CirclePictureHierarchy"/>
    <dgm:cxn modelId="{8CD3D8DA-BF41-41FD-902D-AC4F02EEC50A}" type="presParOf" srcId="{5388D736-493F-4EED-B9A5-B3959140B906}" destId="{FDE145C8-5501-4C05-8AEE-1573D9595960}" srcOrd="0" destOrd="0" presId="urn:microsoft.com/office/officeart/2009/layout/CirclePictureHierarchy"/>
    <dgm:cxn modelId="{5D159388-3B55-4B13-A58E-2FD812C6340F}" type="presParOf" srcId="{5388D736-493F-4EED-B9A5-B3959140B906}" destId="{DB4C3C7E-C61A-4A51-89EA-D562926A61F1}" srcOrd="1" destOrd="0" presId="urn:microsoft.com/office/officeart/2009/layout/CirclePictureHierarchy"/>
    <dgm:cxn modelId="{EFF86554-E70D-48C9-903A-D215FC980C35}" type="presParOf" srcId="{DB4C3C7E-C61A-4A51-89EA-D562926A61F1}" destId="{4FD2E1BF-0218-43D0-A735-54622A40442E}" srcOrd="0" destOrd="0" presId="urn:microsoft.com/office/officeart/2009/layout/CirclePictureHierarchy"/>
    <dgm:cxn modelId="{594F7268-817B-4E0F-BE08-4B7DA5032394}" type="presParOf" srcId="{4FD2E1BF-0218-43D0-A735-54622A40442E}" destId="{DC04849A-CB7B-47DE-8FE9-21839BD0FB0F}" srcOrd="0" destOrd="0" presId="urn:microsoft.com/office/officeart/2009/layout/CirclePictureHierarchy"/>
    <dgm:cxn modelId="{747F8158-C649-4383-95F1-22CA9A4AB5DD}" type="presParOf" srcId="{4FD2E1BF-0218-43D0-A735-54622A40442E}" destId="{706C4909-CC5D-408E-876E-0F32AF2A8957}" srcOrd="1" destOrd="0" presId="urn:microsoft.com/office/officeart/2009/layout/CirclePictureHierarchy"/>
    <dgm:cxn modelId="{F056B664-AE58-48DA-A2D3-8C2C2D6B2199}" type="presParOf" srcId="{DB4C3C7E-C61A-4A51-89EA-D562926A61F1}" destId="{4FF2FF55-6F16-4425-8B58-78627DFD9C80}" srcOrd="1" destOrd="0" presId="urn:microsoft.com/office/officeart/2009/layout/CirclePictureHierarchy"/>
    <dgm:cxn modelId="{C47EF20B-094E-42E3-8DED-BE7F8B92960D}" type="presParOf" srcId="{5388D736-493F-4EED-B9A5-B3959140B906}" destId="{1AFA1DFA-94C0-4AC4-B5CA-8EBD0CD8536C}" srcOrd="2" destOrd="0" presId="urn:microsoft.com/office/officeart/2009/layout/CirclePictureHierarchy"/>
    <dgm:cxn modelId="{5328413E-2F1E-44CB-A634-8FEE10A55B7F}" type="presParOf" srcId="{5388D736-493F-4EED-B9A5-B3959140B906}" destId="{5A4CE3EC-6D0E-4D89-88D8-BF79C15B55B2}" srcOrd="3" destOrd="0" presId="urn:microsoft.com/office/officeart/2009/layout/CirclePictureHierarchy"/>
    <dgm:cxn modelId="{FAABA255-BCC5-4758-A910-C8C631221063}" type="presParOf" srcId="{5A4CE3EC-6D0E-4D89-88D8-BF79C15B55B2}" destId="{E7FE5CEB-FF53-47A8-BC66-13DA4ED67A6A}" srcOrd="0" destOrd="0" presId="urn:microsoft.com/office/officeart/2009/layout/CirclePictureHierarchy"/>
    <dgm:cxn modelId="{ED267FA6-87ED-4D6F-99B8-6455A44FCABB}" type="presParOf" srcId="{E7FE5CEB-FF53-47A8-BC66-13DA4ED67A6A}" destId="{2800E808-926B-4F3A-9BB2-3CC336776EF7}" srcOrd="0" destOrd="0" presId="urn:microsoft.com/office/officeart/2009/layout/CirclePictureHierarchy"/>
    <dgm:cxn modelId="{6622996F-F9E2-46B6-974F-6E9556A31170}" type="presParOf" srcId="{E7FE5CEB-FF53-47A8-BC66-13DA4ED67A6A}" destId="{960D0F08-AF1D-45DD-BBAB-0053AECD547D}" srcOrd="1" destOrd="0" presId="urn:microsoft.com/office/officeart/2009/layout/CirclePictureHierarchy"/>
    <dgm:cxn modelId="{0A2D0A89-26AB-4768-B781-5A3FC0740E54}" type="presParOf" srcId="{5A4CE3EC-6D0E-4D89-88D8-BF79C15B55B2}" destId="{96E2564A-657C-4754-BDF3-D0500DBF80D0}" srcOrd="1" destOrd="0" presId="urn:microsoft.com/office/officeart/2009/layout/CirclePictureHierarchy"/>
    <dgm:cxn modelId="{9082DB33-2044-4E38-9BEB-596DFBF80F92}" type="presParOf" srcId="{E618957B-9060-43B5-8C32-3CB653D1A9F0}" destId="{B92AFA27-AE1A-49FB-8CC8-EA5E758C72F3}" srcOrd="2" destOrd="0" presId="urn:microsoft.com/office/officeart/2009/layout/CirclePictureHierarchy"/>
    <dgm:cxn modelId="{607ECF6B-B028-486F-9631-B6509EAEF877}" type="presParOf" srcId="{E618957B-9060-43B5-8C32-3CB653D1A9F0}" destId="{F082859B-8760-4948-BF0A-0E20D67B5F7A}" srcOrd="3" destOrd="0" presId="urn:microsoft.com/office/officeart/2009/layout/CirclePictureHierarchy"/>
    <dgm:cxn modelId="{F3FD55BC-C4F6-40DB-B969-D1A4837CB45F}" type="presParOf" srcId="{F082859B-8760-4948-BF0A-0E20D67B5F7A}" destId="{7B9A964B-52F1-4B13-8F52-0DE1BB16DC08}" srcOrd="0" destOrd="0" presId="urn:microsoft.com/office/officeart/2009/layout/CirclePictureHierarchy"/>
    <dgm:cxn modelId="{BE93F28B-9424-4F7A-A953-91CF04C340DF}" type="presParOf" srcId="{7B9A964B-52F1-4B13-8F52-0DE1BB16DC08}" destId="{F788596D-C2AA-406F-8FB7-A349DCC7E72D}" srcOrd="0" destOrd="0" presId="urn:microsoft.com/office/officeart/2009/layout/CirclePictureHierarchy"/>
    <dgm:cxn modelId="{30A5A97B-7958-44CB-B9B1-4619C7A8538B}" type="presParOf" srcId="{7B9A964B-52F1-4B13-8F52-0DE1BB16DC08}" destId="{32EC395F-3458-41D6-AFE0-E1928A542F64}" srcOrd="1" destOrd="0" presId="urn:microsoft.com/office/officeart/2009/layout/CirclePictureHierarchy"/>
    <dgm:cxn modelId="{5ED3C659-03EA-4B16-ACD4-03D091707DB9}" type="presParOf" srcId="{F082859B-8760-4948-BF0A-0E20D67B5F7A}" destId="{9BCFEE7A-4558-4136-B322-309C1F6E534F}" srcOrd="1" destOrd="0" presId="urn:microsoft.com/office/officeart/2009/layout/CirclePictureHierarchy"/>
    <dgm:cxn modelId="{697EF8A2-43F4-4029-B1A9-4D90933545D6}" type="presParOf" srcId="{9BCFEE7A-4558-4136-B322-309C1F6E534F}" destId="{CCAD29B0-E769-4709-817B-471075EAB078}" srcOrd="0" destOrd="0" presId="urn:microsoft.com/office/officeart/2009/layout/CirclePictureHierarchy"/>
    <dgm:cxn modelId="{C020D252-A46C-4AE5-90E0-FBC089E145B2}" type="presParOf" srcId="{9BCFEE7A-4558-4136-B322-309C1F6E534F}" destId="{E680AC99-4CD7-468B-BB3C-080AE125D926}" srcOrd="1" destOrd="0" presId="urn:microsoft.com/office/officeart/2009/layout/CirclePictureHierarchy"/>
    <dgm:cxn modelId="{0BD0B0D2-E918-4AF6-84A0-4F3244095283}" type="presParOf" srcId="{E680AC99-4CD7-468B-BB3C-080AE125D926}" destId="{B514C75B-F45F-4062-9B02-071A088463B4}" srcOrd="0" destOrd="0" presId="urn:microsoft.com/office/officeart/2009/layout/CirclePictureHierarchy"/>
    <dgm:cxn modelId="{3CC83A8B-143F-44AD-89CE-621D0A1E3974}" type="presParOf" srcId="{B514C75B-F45F-4062-9B02-071A088463B4}" destId="{C52F1E19-9E8A-4885-83E7-6A499DF913D1}" srcOrd="0" destOrd="0" presId="urn:microsoft.com/office/officeart/2009/layout/CirclePictureHierarchy"/>
    <dgm:cxn modelId="{8A9DB4EA-B28C-41C1-AD9E-B8830C3281B0}" type="presParOf" srcId="{B514C75B-F45F-4062-9B02-071A088463B4}" destId="{8D5B6F23-42C4-4156-A7ED-1C078C96DA89}" srcOrd="1" destOrd="0" presId="urn:microsoft.com/office/officeart/2009/layout/CirclePictureHierarchy"/>
    <dgm:cxn modelId="{D5CD81DC-9E2A-447B-A22E-89F8E8902556}" type="presParOf" srcId="{E680AC99-4CD7-468B-BB3C-080AE125D926}" destId="{DDC72060-D4FF-4D31-B1B1-CA0D8A7DADB8}" srcOrd="1" destOrd="0" presId="urn:microsoft.com/office/officeart/2009/layout/CirclePictureHierarchy"/>
    <dgm:cxn modelId="{2C27AE97-0783-4E00-B3FB-4CF737362978}" type="presParOf" srcId="{DDC72060-D4FF-4D31-B1B1-CA0D8A7DADB8}" destId="{2599F189-860B-4EAF-8872-5E39F16F3145}" srcOrd="0" destOrd="0" presId="urn:microsoft.com/office/officeart/2009/layout/CirclePictureHierarchy"/>
    <dgm:cxn modelId="{C4B1064D-4052-4529-A273-3DEACD3EF213}" type="presParOf" srcId="{DDC72060-D4FF-4D31-B1B1-CA0D8A7DADB8}" destId="{71CF51A0-D439-424D-89A1-044ABBC3F967}" srcOrd="1" destOrd="0" presId="urn:microsoft.com/office/officeart/2009/layout/CirclePictureHierarchy"/>
    <dgm:cxn modelId="{7B9B6E45-008B-476B-B3F2-1A1397A2AC8A}" type="presParOf" srcId="{71CF51A0-D439-424D-89A1-044ABBC3F967}" destId="{46CC0DEE-3B24-4409-A252-ACEBB130180C}" srcOrd="0" destOrd="0" presId="urn:microsoft.com/office/officeart/2009/layout/CirclePictureHierarchy"/>
    <dgm:cxn modelId="{B476950C-7DF8-4F4B-B1C9-03F6E2A1AF0B}" type="presParOf" srcId="{46CC0DEE-3B24-4409-A252-ACEBB130180C}" destId="{AFD46D42-39DC-4377-998B-E8CE61CCBB90}" srcOrd="0" destOrd="0" presId="urn:microsoft.com/office/officeart/2009/layout/CirclePictureHierarchy"/>
    <dgm:cxn modelId="{E6D2B6CF-C74F-43E7-BA53-FE38056E7897}" type="presParOf" srcId="{46CC0DEE-3B24-4409-A252-ACEBB130180C}" destId="{1C6C0608-21BE-421F-AE5F-C5BD7EE4E7A9}" srcOrd="1" destOrd="0" presId="urn:microsoft.com/office/officeart/2009/layout/CirclePictureHierarchy"/>
    <dgm:cxn modelId="{DB5D3C83-12A6-4399-B7DB-D9639785FB64}" type="presParOf" srcId="{71CF51A0-D439-424D-89A1-044ABBC3F967}" destId="{794D9E3A-87FA-44B2-845C-E29ABA6F65DC}" srcOrd="1" destOrd="0" presId="urn:microsoft.com/office/officeart/2009/layout/CirclePictureHierarchy"/>
    <dgm:cxn modelId="{3BF153E0-F967-4A59-A5A0-00B28C44E12F}" type="presParOf" srcId="{DDC72060-D4FF-4D31-B1B1-CA0D8A7DADB8}" destId="{215E4794-C47B-4B8D-8DB2-F7285D893B5F}" srcOrd="2" destOrd="0" presId="urn:microsoft.com/office/officeart/2009/layout/CirclePictureHierarchy"/>
    <dgm:cxn modelId="{F232DDF1-A09D-41F4-8559-903183FACDE7}" type="presParOf" srcId="{DDC72060-D4FF-4D31-B1B1-CA0D8A7DADB8}" destId="{C96470E3-0A45-4EC4-9B2A-4C77A0037590}" srcOrd="3" destOrd="0" presId="urn:microsoft.com/office/officeart/2009/layout/CirclePictureHierarchy"/>
    <dgm:cxn modelId="{2387509B-EF50-496C-924C-86FBE0EA5BE1}" type="presParOf" srcId="{C96470E3-0A45-4EC4-9B2A-4C77A0037590}" destId="{0C8FF6FF-E6CD-436B-88F4-8566F19B9A62}" srcOrd="0" destOrd="0" presId="urn:microsoft.com/office/officeart/2009/layout/CirclePictureHierarchy"/>
    <dgm:cxn modelId="{B1486186-B1DD-4170-8AA7-7035E0E5CD47}" type="presParOf" srcId="{0C8FF6FF-E6CD-436B-88F4-8566F19B9A62}" destId="{7F48374E-A364-4849-BF88-19534CE7E65B}" srcOrd="0" destOrd="0" presId="urn:microsoft.com/office/officeart/2009/layout/CirclePictureHierarchy"/>
    <dgm:cxn modelId="{D6A6B2EB-79F5-4811-977C-028EA4E1CC78}" type="presParOf" srcId="{0C8FF6FF-E6CD-436B-88F4-8566F19B9A62}" destId="{68FB6A0F-F29B-4CA8-917A-E004201E4639}" srcOrd="1" destOrd="0" presId="urn:microsoft.com/office/officeart/2009/layout/CirclePictureHierarchy"/>
    <dgm:cxn modelId="{C13CDB31-6ED5-42C4-B30B-9929C4A68D9A}" type="presParOf" srcId="{C96470E3-0A45-4EC4-9B2A-4C77A0037590}" destId="{38CCC8DC-C25E-4B95-A9FD-80CEF3E274CA}" srcOrd="1" destOrd="0" presId="urn:microsoft.com/office/officeart/2009/layout/CirclePictureHierarchy"/>
    <dgm:cxn modelId="{5931E5FE-0CD9-4B6A-AD8A-19FD35147969}" type="presParOf" srcId="{9BCFEE7A-4558-4136-B322-309C1F6E534F}" destId="{DD1B62F2-B731-4AB1-A966-F866B1897AD3}" srcOrd="2" destOrd="0" presId="urn:microsoft.com/office/officeart/2009/layout/CirclePictureHierarchy"/>
    <dgm:cxn modelId="{90F6A0B6-828F-43BF-B5C8-652F180D8D93}" type="presParOf" srcId="{9BCFEE7A-4558-4136-B322-309C1F6E534F}" destId="{A468234E-D48A-4E43-9274-6E3780FB9F30}" srcOrd="3" destOrd="0" presId="urn:microsoft.com/office/officeart/2009/layout/CirclePictureHierarchy"/>
    <dgm:cxn modelId="{D7101AFE-85AE-4205-A953-B95D5FF75983}" type="presParOf" srcId="{A468234E-D48A-4E43-9274-6E3780FB9F30}" destId="{F3D17D45-63D4-431F-B421-3BC8336216DF}" srcOrd="0" destOrd="0" presId="urn:microsoft.com/office/officeart/2009/layout/CirclePictureHierarchy"/>
    <dgm:cxn modelId="{24F2EC1F-1DCD-4252-93FC-ECECAB4FF583}" type="presParOf" srcId="{F3D17D45-63D4-431F-B421-3BC8336216DF}" destId="{5D2889D2-CC42-4856-A994-7B179D61C856}" srcOrd="0" destOrd="0" presId="urn:microsoft.com/office/officeart/2009/layout/CirclePictureHierarchy"/>
    <dgm:cxn modelId="{5519C9BF-CCC3-463E-A73F-FAD86F2A1FCF}" type="presParOf" srcId="{F3D17D45-63D4-431F-B421-3BC8336216DF}" destId="{73C9A4AF-FBC7-46B6-A376-B545AAA98359}" srcOrd="1" destOrd="0" presId="urn:microsoft.com/office/officeart/2009/layout/CirclePictureHierarchy"/>
    <dgm:cxn modelId="{83C44AD3-9D73-44FC-824F-9533DF1319B2}" type="presParOf" srcId="{A468234E-D48A-4E43-9274-6E3780FB9F30}" destId="{94E2DEE1-D2B4-41BB-988A-4438767AE51F}" srcOrd="1" destOrd="0" presId="urn:microsoft.com/office/officeart/2009/layout/CirclePictureHierarchy"/>
    <dgm:cxn modelId="{599C135C-6970-4373-9C0E-4B7329D09C25}" type="presParOf" srcId="{94E2DEE1-D2B4-41BB-988A-4438767AE51F}" destId="{E93E3D9F-9201-4B90-90FB-66623D8819CD}" srcOrd="0" destOrd="0" presId="urn:microsoft.com/office/officeart/2009/layout/CirclePictureHierarchy"/>
    <dgm:cxn modelId="{2ED63CF4-7348-4E69-B16A-DA9C46A6B567}" type="presParOf" srcId="{94E2DEE1-D2B4-41BB-988A-4438767AE51F}" destId="{FFAC0EBA-641D-469C-AB99-F2E7D3E57975}" srcOrd="1" destOrd="0" presId="urn:microsoft.com/office/officeart/2009/layout/CirclePictureHierarchy"/>
    <dgm:cxn modelId="{62A4F03D-E683-440F-8911-6F980D834145}" type="presParOf" srcId="{FFAC0EBA-641D-469C-AB99-F2E7D3E57975}" destId="{D4B8116F-2CEB-4473-8CD8-2F9EED8CD50D}" srcOrd="0" destOrd="0" presId="urn:microsoft.com/office/officeart/2009/layout/CirclePictureHierarchy"/>
    <dgm:cxn modelId="{76FD2F90-95DF-4D84-BCC1-076A70708A37}" type="presParOf" srcId="{D4B8116F-2CEB-4473-8CD8-2F9EED8CD50D}" destId="{91AAAB58-17E3-409B-9832-20B05A356EB1}" srcOrd="0" destOrd="0" presId="urn:microsoft.com/office/officeart/2009/layout/CirclePictureHierarchy"/>
    <dgm:cxn modelId="{D7E9F6D0-BE6D-4A47-89AD-91C05D4465A1}" type="presParOf" srcId="{D4B8116F-2CEB-4473-8CD8-2F9EED8CD50D}" destId="{73387A1D-2043-4D16-BDB7-7FC213875391}" srcOrd="1" destOrd="0" presId="urn:microsoft.com/office/officeart/2009/layout/CirclePictureHierarchy"/>
    <dgm:cxn modelId="{A5D90A4C-E9D9-466F-AF6B-62201AEE3EB1}" type="presParOf" srcId="{FFAC0EBA-641D-469C-AB99-F2E7D3E57975}" destId="{62E29B6D-F539-407E-9F85-28376A52E385}" srcOrd="1" destOrd="0" presId="urn:microsoft.com/office/officeart/2009/layout/CirclePictureHierarchy"/>
    <dgm:cxn modelId="{995B8FCF-C31E-4CE5-896E-AB23404FA12F}" type="presParOf" srcId="{94E2DEE1-D2B4-41BB-988A-4438767AE51F}" destId="{D506F375-1991-428C-ACC6-6C520765ACBA}" srcOrd="2" destOrd="0" presId="urn:microsoft.com/office/officeart/2009/layout/CirclePictureHierarchy"/>
    <dgm:cxn modelId="{9649F4F3-C6CD-42F3-AEC7-828AE2FE7E68}" type="presParOf" srcId="{94E2DEE1-D2B4-41BB-988A-4438767AE51F}" destId="{09751A5D-E641-4B71-A114-E053F86C523D}" srcOrd="3" destOrd="0" presId="urn:microsoft.com/office/officeart/2009/layout/CirclePictureHierarchy"/>
    <dgm:cxn modelId="{3D97DB6C-41FB-4DCD-B53C-F7528FE57546}" type="presParOf" srcId="{09751A5D-E641-4B71-A114-E053F86C523D}" destId="{BFF461EA-DADA-4E29-95E9-64AC4A11F843}" srcOrd="0" destOrd="0" presId="urn:microsoft.com/office/officeart/2009/layout/CirclePictureHierarchy"/>
    <dgm:cxn modelId="{D4B5D890-F7DE-4CB4-8E68-279BA98C1AA3}" type="presParOf" srcId="{BFF461EA-DADA-4E29-95E9-64AC4A11F843}" destId="{BDA5F099-8875-4A8D-BC32-C8D8577E71F1}" srcOrd="0" destOrd="0" presId="urn:microsoft.com/office/officeart/2009/layout/CirclePictureHierarchy"/>
    <dgm:cxn modelId="{976C9141-A44C-48D3-9C12-444C33741641}" type="presParOf" srcId="{BFF461EA-DADA-4E29-95E9-64AC4A11F843}" destId="{96536A3E-1AB9-4720-AD92-7CC31F78A117}" srcOrd="1" destOrd="0" presId="urn:microsoft.com/office/officeart/2009/layout/CirclePictureHierarchy"/>
    <dgm:cxn modelId="{10E23C81-DD61-4E67-B05E-C7CD074F4D68}" type="presParOf" srcId="{09751A5D-E641-4B71-A114-E053F86C523D}" destId="{68C59E84-16D9-4F31-ADB7-704B294DE016}" srcOrd="1" destOrd="0" presId="urn:microsoft.com/office/officeart/2009/layout/CirclePictureHierarchy"/>
    <dgm:cxn modelId="{015268E1-DB79-46BE-9BCF-CD8AC1488FA9}" type="presParOf" srcId="{271F5309-DC72-4C3E-B553-1C9D73CE639E}" destId="{74FF5EF3-0E90-435C-9CEF-4C0C7A5DF243}" srcOrd="2" destOrd="0" presId="urn:microsoft.com/office/officeart/2009/layout/CirclePictureHierarchy"/>
    <dgm:cxn modelId="{1CEAB33D-BACE-4015-91C6-F5541EC94201}" type="presParOf" srcId="{271F5309-DC72-4C3E-B553-1C9D73CE639E}" destId="{27CB282B-74EA-45EA-95BB-B4D31F8E0CC4}" srcOrd="3" destOrd="0" presId="urn:microsoft.com/office/officeart/2009/layout/CirclePictureHierarchy"/>
    <dgm:cxn modelId="{5786A42E-4113-4060-AE7A-E3C2C5CBBD7C}" type="presParOf" srcId="{27CB282B-74EA-45EA-95BB-B4D31F8E0CC4}" destId="{B1789BFC-46F1-4ED2-A017-D31F5CC48772}" srcOrd="0" destOrd="0" presId="urn:microsoft.com/office/officeart/2009/layout/CirclePictureHierarchy"/>
    <dgm:cxn modelId="{CDAFEB17-6AA1-483D-954B-7349EA6AB176}" type="presParOf" srcId="{B1789BFC-46F1-4ED2-A017-D31F5CC48772}" destId="{AB826C1C-E918-4278-AC7E-7EEC6AC62EF7}" srcOrd="0" destOrd="0" presId="urn:microsoft.com/office/officeart/2009/layout/CirclePictureHierarchy"/>
    <dgm:cxn modelId="{283A1157-DF50-404A-9F7F-638056BD1F33}" type="presParOf" srcId="{B1789BFC-46F1-4ED2-A017-D31F5CC48772}" destId="{CACB97F0-DC67-49BC-81EC-9B8F7D223B1D}" srcOrd="1" destOrd="0" presId="urn:microsoft.com/office/officeart/2009/layout/CirclePictureHierarchy"/>
    <dgm:cxn modelId="{EB5DBCCD-5B0F-4571-82E6-3DE275C66986}" type="presParOf" srcId="{27CB282B-74EA-45EA-95BB-B4D31F8E0CC4}" destId="{BB8B84A4-F17E-4320-B9FE-A52C47A1E68E}" srcOrd="1" destOrd="0" presId="urn:microsoft.com/office/officeart/2009/layout/CirclePictureHierarchy"/>
    <dgm:cxn modelId="{DD5F60B9-77FF-4791-9CDC-72C88E375DA4}" type="presParOf" srcId="{BB8B84A4-F17E-4320-B9FE-A52C47A1E68E}" destId="{4298BBB7-5BE4-40E1-8595-6322B0578239}" srcOrd="0" destOrd="0" presId="urn:microsoft.com/office/officeart/2009/layout/CirclePictureHierarchy"/>
    <dgm:cxn modelId="{2C34A4F2-1D08-4FFB-8DCF-99726D747D13}" type="presParOf" srcId="{BB8B84A4-F17E-4320-B9FE-A52C47A1E68E}" destId="{7B310EE9-AEF1-4061-B1F6-39AFAC4ECDD9}" srcOrd="1" destOrd="0" presId="urn:microsoft.com/office/officeart/2009/layout/CirclePictureHierarchy"/>
    <dgm:cxn modelId="{EF2BC8C0-95F2-42BD-96B8-284CA770A217}" type="presParOf" srcId="{7B310EE9-AEF1-4061-B1F6-39AFAC4ECDD9}" destId="{600E4746-3D1F-4871-83D3-F7BB8715D2DB}" srcOrd="0" destOrd="0" presId="urn:microsoft.com/office/officeart/2009/layout/CirclePictureHierarchy"/>
    <dgm:cxn modelId="{9DC4382A-AA27-48D9-BA23-8568A16C7E29}" type="presParOf" srcId="{600E4746-3D1F-4871-83D3-F7BB8715D2DB}" destId="{D80B78BA-2DFD-40B4-8FB0-A2B210F176F7}" srcOrd="0" destOrd="0" presId="urn:microsoft.com/office/officeart/2009/layout/CirclePictureHierarchy"/>
    <dgm:cxn modelId="{79BA7E05-58D8-42FB-BFBC-84344487555A}" type="presParOf" srcId="{600E4746-3D1F-4871-83D3-F7BB8715D2DB}" destId="{F4536506-CF41-4E20-9635-0137E868B3D3}" srcOrd="1" destOrd="0" presId="urn:microsoft.com/office/officeart/2009/layout/CirclePictureHierarchy"/>
    <dgm:cxn modelId="{DE46DCD3-A806-4E49-9FD0-CF9517AA51EB}" type="presParOf" srcId="{7B310EE9-AEF1-4061-B1F6-39AFAC4ECDD9}" destId="{438FB3F4-FD81-4A20-87DF-EEDFA0A14B42}" srcOrd="1" destOrd="0" presId="urn:microsoft.com/office/officeart/2009/layout/CirclePictureHierarchy"/>
    <dgm:cxn modelId="{6074080F-4C07-421B-ADAF-DE402414C0C4}" type="presParOf" srcId="{438FB3F4-FD81-4A20-87DF-EEDFA0A14B42}" destId="{EB56EACB-0FC3-4A9B-87FC-6A374548C10B}" srcOrd="0" destOrd="0" presId="urn:microsoft.com/office/officeart/2009/layout/CirclePictureHierarchy"/>
    <dgm:cxn modelId="{748A9853-22F1-4C26-93F1-5280B971E6D9}" type="presParOf" srcId="{438FB3F4-FD81-4A20-87DF-EEDFA0A14B42}" destId="{2FE5F9F5-01C7-4F2B-8E83-66172CF29141}" srcOrd="1" destOrd="0" presId="urn:microsoft.com/office/officeart/2009/layout/CirclePictureHierarchy"/>
    <dgm:cxn modelId="{2E052E72-9D1D-4390-A9AD-A85D596E3F5F}" type="presParOf" srcId="{2FE5F9F5-01C7-4F2B-8E83-66172CF29141}" destId="{25655015-864B-4586-B0C1-DE3DDE79AFE7}" srcOrd="0" destOrd="0" presId="urn:microsoft.com/office/officeart/2009/layout/CirclePictureHierarchy"/>
    <dgm:cxn modelId="{D2D19B65-E6DE-4BCA-A3F2-F0BFA35EAE49}" type="presParOf" srcId="{25655015-864B-4586-B0C1-DE3DDE79AFE7}" destId="{8083BF62-872B-403D-BCB4-4504C6986146}" srcOrd="0" destOrd="0" presId="urn:microsoft.com/office/officeart/2009/layout/CirclePictureHierarchy"/>
    <dgm:cxn modelId="{6F26BFD3-DD0E-4421-9C49-603BB9D1B831}" type="presParOf" srcId="{25655015-864B-4586-B0C1-DE3DDE79AFE7}" destId="{06E37C29-732C-4476-A455-E65282F15B9C}" srcOrd="1" destOrd="0" presId="urn:microsoft.com/office/officeart/2009/layout/CirclePictureHierarchy"/>
    <dgm:cxn modelId="{8940D319-1D86-4E54-9392-476AF8C8DFC3}" type="presParOf" srcId="{2FE5F9F5-01C7-4F2B-8E83-66172CF29141}" destId="{3B018AAF-3167-4A67-B475-F6CAD2AF9045}" srcOrd="1" destOrd="0" presId="urn:microsoft.com/office/officeart/2009/layout/CirclePictureHierarchy"/>
    <dgm:cxn modelId="{51E48F2A-9EC8-41B8-AA20-EB3C519C1988}" type="presParOf" srcId="{3B018AAF-3167-4A67-B475-F6CAD2AF9045}" destId="{8D06B218-6DD6-49A6-A4AF-2FEE81DC5214}" srcOrd="0" destOrd="0" presId="urn:microsoft.com/office/officeart/2009/layout/CirclePictureHierarchy"/>
    <dgm:cxn modelId="{D5DEC2D4-2EB1-4B35-80AE-E8ACA7E29729}" type="presParOf" srcId="{3B018AAF-3167-4A67-B475-F6CAD2AF9045}" destId="{CFA78522-1075-40DC-8785-FCA48923B887}" srcOrd="1" destOrd="0" presId="urn:microsoft.com/office/officeart/2009/layout/CirclePictureHierarchy"/>
    <dgm:cxn modelId="{2B519BE5-1CA6-4F08-A032-79B3EA9EDB9D}" type="presParOf" srcId="{CFA78522-1075-40DC-8785-FCA48923B887}" destId="{8A462B9F-248E-4E19-9FA4-B282732033A0}" srcOrd="0" destOrd="0" presId="urn:microsoft.com/office/officeart/2009/layout/CirclePictureHierarchy"/>
    <dgm:cxn modelId="{0B8FDDE5-7C62-40AB-B74C-044AF6D565AF}" type="presParOf" srcId="{8A462B9F-248E-4E19-9FA4-B282732033A0}" destId="{AD88B601-203D-418B-B0A3-CBC5C795EB02}" srcOrd="0" destOrd="0" presId="urn:microsoft.com/office/officeart/2009/layout/CirclePictureHierarchy"/>
    <dgm:cxn modelId="{94AF6837-B7A2-41F6-8766-226449207F03}" type="presParOf" srcId="{8A462B9F-248E-4E19-9FA4-B282732033A0}" destId="{EFCA1EF4-ADB6-4B5D-BEB8-96C637070E26}" srcOrd="1" destOrd="0" presId="urn:microsoft.com/office/officeart/2009/layout/CirclePictureHierarchy"/>
    <dgm:cxn modelId="{4D19CCCA-5AFD-45E3-B60E-48719988D2EE}" type="presParOf" srcId="{CFA78522-1075-40DC-8785-FCA48923B887}" destId="{D47C4074-5174-4DCD-8416-3B1CD8D8272D}" srcOrd="1" destOrd="0" presId="urn:microsoft.com/office/officeart/2009/layout/CirclePictureHierarchy"/>
    <dgm:cxn modelId="{D5655073-2AAF-47B3-A37B-BB4DD88C8C50}" type="presParOf" srcId="{3B018AAF-3167-4A67-B475-F6CAD2AF9045}" destId="{D70C2D25-0BD6-498E-B4F0-3F5CE3DBD13D}" srcOrd="2" destOrd="0" presId="urn:microsoft.com/office/officeart/2009/layout/CirclePictureHierarchy"/>
    <dgm:cxn modelId="{FBA2A080-0905-43D9-9B1A-E367386F8864}" type="presParOf" srcId="{3B018AAF-3167-4A67-B475-F6CAD2AF9045}" destId="{625E2C80-5F17-4D9D-BBDA-86199978A269}" srcOrd="3" destOrd="0" presId="urn:microsoft.com/office/officeart/2009/layout/CirclePictureHierarchy"/>
    <dgm:cxn modelId="{C712D2F0-45A7-49B5-9A5E-8AE063C6DF05}" type="presParOf" srcId="{625E2C80-5F17-4D9D-BBDA-86199978A269}" destId="{32AAA5BC-F76D-47C0-9CCF-65C9DF386B8D}" srcOrd="0" destOrd="0" presId="urn:microsoft.com/office/officeart/2009/layout/CirclePictureHierarchy"/>
    <dgm:cxn modelId="{02CDBCF4-5D50-434E-AE2B-23A22A05E0FC}" type="presParOf" srcId="{32AAA5BC-F76D-47C0-9CCF-65C9DF386B8D}" destId="{F67F8DC1-37F3-4A5A-8E38-A4819AB90837}" srcOrd="0" destOrd="0" presId="urn:microsoft.com/office/officeart/2009/layout/CirclePictureHierarchy"/>
    <dgm:cxn modelId="{0205D5EB-C9AA-4E38-B462-C20CF681E74D}" type="presParOf" srcId="{32AAA5BC-F76D-47C0-9CCF-65C9DF386B8D}" destId="{91870818-8EDB-47FB-A2FF-91ED7ED64B77}" srcOrd="1" destOrd="0" presId="urn:microsoft.com/office/officeart/2009/layout/CirclePictureHierarchy"/>
    <dgm:cxn modelId="{A78E81F1-01C9-4686-9A87-C414772CA03B}" type="presParOf" srcId="{625E2C80-5F17-4D9D-BBDA-86199978A269}" destId="{E08BBDCB-9A0A-4C29-BCE8-73069D4273D3}" srcOrd="1" destOrd="0" presId="urn:microsoft.com/office/officeart/2009/layout/CirclePictureHierarchy"/>
    <dgm:cxn modelId="{2F12B29A-4B73-40A1-842A-E2A3B9A922FF}" type="presParOf" srcId="{438FB3F4-FD81-4A20-87DF-EEDFA0A14B42}" destId="{08156753-40FB-4344-BBF0-EC4B99CA4364}" srcOrd="2" destOrd="0" presId="urn:microsoft.com/office/officeart/2009/layout/CirclePictureHierarchy"/>
    <dgm:cxn modelId="{FDD5B8E6-2D64-4A82-983D-62109516FCB7}" type="presParOf" srcId="{438FB3F4-FD81-4A20-87DF-EEDFA0A14B42}" destId="{78400ABB-D9F8-4CC1-987F-1FA4562CF0D4}" srcOrd="3" destOrd="0" presId="urn:microsoft.com/office/officeart/2009/layout/CirclePictureHierarchy"/>
    <dgm:cxn modelId="{9A49364E-02EA-466E-9D7C-68C3652B7691}" type="presParOf" srcId="{78400ABB-D9F8-4CC1-987F-1FA4562CF0D4}" destId="{6B98FDAC-F480-4DC1-A6C0-5D563A42C356}" srcOrd="0" destOrd="0" presId="urn:microsoft.com/office/officeart/2009/layout/CirclePictureHierarchy"/>
    <dgm:cxn modelId="{972D9FB7-D858-4BCE-A2F1-C2640B6BA5C8}" type="presParOf" srcId="{6B98FDAC-F480-4DC1-A6C0-5D563A42C356}" destId="{A16DD472-3900-45A4-AEC1-6202E1BA7CA5}" srcOrd="0" destOrd="0" presId="urn:microsoft.com/office/officeart/2009/layout/CirclePictureHierarchy"/>
    <dgm:cxn modelId="{B4E25CB2-70E5-4637-A777-4CEA7EE1A97E}" type="presParOf" srcId="{6B98FDAC-F480-4DC1-A6C0-5D563A42C356}" destId="{B48EF100-A3F0-4531-98FB-C7F41741DC09}" srcOrd="1" destOrd="0" presId="urn:microsoft.com/office/officeart/2009/layout/CirclePictureHierarchy"/>
    <dgm:cxn modelId="{105AD5DF-FB3C-4037-81AE-36D658B18A2D}" type="presParOf" srcId="{78400ABB-D9F8-4CC1-987F-1FA4562CF0D4}" destId="{B68E786B-A595-4357-818E-C236E3DC510D}" srcOrd="1" destOrd="0" presId="urn:microsoft.com/office/officeart/2009/layout/CirclePictureHierarchy"/>
    <dgm:cxn modelId="{09360688-4E83-47D8-96B0-506E54701871}" type="presParOf" srcId="{B68E786B-A595-4357-818E-C236E3DC510D}" destId="{52B86D9B-A63D-4E92-91E0-877F8E05BAD4}" srcOrd="0" destOrd="0" presId="urn:microsoft.com/office/officeart/2009/layout/CirclePictureHierarchy"/>
    <dgm:cxn modelId="{A440DF84-10F4-412A-9938-575E3F3C6C25}" type="presParOf" srcId="{B68E786B-A595-4357-818E-C236E3DC510D}" destId="{FD2C5233-573A-43BD-BD57-25EA28B58BD4}" srcOrd="1" destOrd="0" presId="urn:microsoft.com/office/officeart/2009/layout/CirclePictureHierarchy"/>
    <dgm:cxn modelId="{DF412A1E-FED6-41CF-ACC2-8AAC05CDB1EE}" type="presParOf" srcId="{FD2C5233-573A-43BD-BD57-25EA28B58BD4}" destId="{1A3B83D5-C0F7-432B-BAC8-019E77B23E54}" srcOrd="0" destOrd="0" presId="urn:microsoft.com/office/officeart/2009/layout/CirclePictureHierarchy"/>
    <dgm:cxn modelId="{944B285A-6466-4B08-B021-C0A2FCC5C3AD}" type="presParOf" srcId="{1A3B83D5-C0F7-432B-BAC8-019E77B23E54}" destId="{C3914C49-E59B-459E-A707-88298D7059E8}" srcOrd="0" destOrd="0" presId="urn:microsoft.com/office/officeart/2009/layout/CirclePictureHierarchy"/>
    <dgm:cxn modelId="{E5FBA3B9-C841-4FA4-A977-1230F70CD1A1}" type="presParOf" srcId="{1A3B83D5-C0F7-432B-BAC8-019E77B23E54}" destId="{1F072A7E-9D57-414E-B460-003393F19B05}" srcOrd="1" destOrd="0" presId="urn:microsoft.com/office/officeart/2009/layout/CirclePictureHierarchy"/>
    <dgm:cxn modelId="{BCF4FD47-A57C-46B5-9AFB-5B5467870C8B}" type="presParOf" srcId="{FD2C5233-573A-43BD-BD57-25EA28B58BD4}" destId="{0AE00825-3B71-4922-A351-95EFEA221571}" srcOrd="1" destOrd="0" presId="urn:microsoft.com/office/officeart/2009/layout/CirclePictureHierarchy"/>
    <dgm:cxn modelId="{A5A4102F-A957-42EC-A29B-36D3B0136C68}" type="presParOf" srcId="{B68E786B-A595-4357-818E-C236E3DC510D}" destId="{D63A24ED-1604-41FA-9C24-6365EA752E3E}" srcOrd="2" destOrd="0" presId="urn:microsoft.com/office/officeart/2009/layout/CirclePictureHierarchy"/>
    <dgm:cxn modelId="{5BB4C3F7-CBD0-4FBC-9DCA-3F33B6D691D2}" type="presParOf" srcId="{B68E786B-A595-4357-818E-C236E3DC510D}" destId="{B8709EF0-5E68-4FCF-88E2-E590D1D6E347}" srcOrd="3" destOrd="0" presId="urn:microsoft.com/office/officeart/2009/layout/CirclePictureHierarchy"/>
    <dgm:cxn modelId="{ECD92D55-8633-42E2-98B6-3A09A29441B2}" type="presParOf" srcId="{B8709EF0-5E68-4FCF-88E2-E590D1D6E347}" destId="{79CCEF41-D346-4E19-A74F-CF386DE6B776}" srcOrd="0" destOrd="0" presId="urn:microsoft.com/office/officeart/2009/layout/CirclePictureHierarchy"/>
    <dgm:cxn modelId="{794A0F3D-A34A-4989-8CC4-BFFEEEB6D3F7}" type="presParOf" srcId="{79CCEF41-D346-4E19-A74F-CF386DE6B776}" destId="{A0A446CA-F122-4746-985E-961808CDE757}" srcOrd="0" destOrd="0" presId="urn:microsoft.com/office/officeart/2009/layout/CirclePictureHierarchy"/>
    <dgm:cxn modelId="{7F437CCF-BFF0-4EAE-B927-4C247AA60B06}" type="presParOf" srcId="{79CCEF41-D346-4E19-A74F-CF386DE6B776}" destId="{E75BC786-4A20-4434-922C-523FFD40779E}" srcOrd="1" destOrd="0" presId="urn:microsoft.com/office/officeart/2009/layout/CirclePictureHierarchy"/>
    <dgm:cxn modelId="{AB59934B-BD1F-48DD-831B-751D455AD82E}" type="presParOf" srcId="{B8709EF0-5E68-4FCF-88E2-E590D1D6E347}" destId="{8D48CE98-9279-4AE8-9799-D31D2CB24D09}" srcOrd="1" destOrd="0" presId="urn:microsoft.com/office/officeart/2009/layout/CirclePictureHierarchy"/>
    <dgm:cxn modelId="{13A5FA00-0107-4DC3-91E1-8FC88C6C7F53}" type="presParOf" srcId="{BB8B84A4-F17E-4320-B9FE-A52C47A1E68E}" destId="{AE1478D7-472C-411D-9C13-C325E747501E}" srcOrd="2" destOrd="0" presId="urn:microsoft.com/office/officeart/2009/layout/CirclePictureHierarchy"/>
    <dgm:cxn modelId="{CDEB3FCB-8045-4D50-A0EE-98A54A6A8A9B}" type="presParOf" srcId="{BB8B84A4-F17E-4320-B9FE-A52C47A1E68E}" destId="{F9CC22E4-EBFE-48E8-B089-5B732286FD0B}" srcOrd="3" destOrd="0" presId="urn:microsoft.com/office/officeart/2009/layout/CirclePictureHierarchy"/>
    <dgm:cxn modelId="{DDD2B4A9-5510-41B9-B67B-A36B827E6B16}" type="presParOf" srcId="{F9CC22E4-EBFE-48E8-B089-5B732286FD0B}" destId="{2CB04BC8-1E31-4C8E-AC50-39AB6423DF98}" srcOrd="0" destOrd="0" presId="urn:microsoft.com/office/officeart/2009/layout/CirclePictureHierarchy"/>
    <dgm:cxn modelId="{CA5E3EC4-6658-4211-8216-5B2B33C1F0D3}" type="presParOf" srcId="{2CB04BC8-1E31-4C8E-AC50-39AB6423DF98}" destId="{B3762E13-F31E-4575-9E99-CDDC87963A33}" srcOrd="0" destOrd="0" presId="urn:microsoft.com/office/officeart/2009/layout/CirclePictureHierarchy"/>
    <dgm:cxn modelId="{88853203-2C80-49BB-B7F7-36C4311DC711}" type="presParOf" srcId="{2CB04BC8-1E31-4C8E-AC50-39AB6423DF98}" destId="{EA3607EF-5901-45CE-83C0-7DA47FFB3FDB}" srcOrd="1" destOrd="0" presId="urn:microsoft.com/office/officeart/2009/layout/CirclePictureHierarchy"/>
    <dgm:cxn modelId="{C7DE1CD7-E39F-4B9E-BE9B-F0D5C3E8A0C5}" type="presParOf" srcId="{F9CC22E4-EBFE-48E8-B089-5B732286FD0B}" destId="{9936D58C-6928-4C01-8D2F-095F905E90E6}" srcOrd="1" destOrd="0" presId="urn:microsoft.com/office/officeart/2009/layout/CirclePictureHierarchy"/>
    <dgm:cxn modelId="{86CFA019-1917-40C9-B202-0F780B507DB6}" type="presParOf" srcId="{9936D58C-6928-4C01-8D2F-095F905E90E6}" destId="{93677B3C-522D-4BE4-ADF7-D08795FD580A}" srcOrd="0" destOrd="0" presId="urn:microsoft.com/office/officeart/2009/layout/CirclePictureHierarchy"/>
    <dgm:cxn modelId="{67B27C1B-3D08-4EDE-904D-3E9BC7147BD2}" type="presParOf" srcId="{9936D58C-6928-4C01-8D2F-095F905E90E6}" destId="{A752EB99-0E65-4A56-B8F0-D271B39C437B}" srcOrd="1" destOrd="0" presId="urn:microsoft.com/office/officeart/2009/layout/CirclePictureHierarchy"/>
    <dgm:cxn modelId="{3931EDF3-68ED-4ECF-A1EC-5D0817EB7984}" type="presParOf" srcId="{A752EB99-0E65-4A56-B8F0-D271B39C437B}" destId="{C94885F7-29B3-4A7D-BE8B-93FA17E16D46}" srcOrd="0" destOrd="0" presId="urn:microsoft.com/office/officeart/2009/layout/CirclePictureHierarchy"/>
    <dgm:cxn modelId="{A2E77EA4-D184-43B9-A9B8-07CBBBCD293E}" type="presParOf" srcId="{C94885F7-29B3-4A7D-BE8B-93FA17E16D46}" destId="{0DD41917-33E8-4B8B-9A49-9CFBA6972946}" srcOrd="0" destOrd="0" presId="urn:microsoft.com/office/officeart/2009/layout/CirclePictureHierarchy"/>
    <dgm:cxn modelId="{B7B6868F-C343-4FC6-9750-B91ED16094D9}" type="presParOf" srcId="{C94885F7-29B3-4A7D-BE8B-93FA17E16D46}" destId="{A5627F98-EA55-4C36-8BED-4BCD8E7DB39C}" srcOrd="1" destOrd="0" presId="urn:microsoft.com/office/officeart/2009/layout/CirclePictureHierarchy"/>
    <dgm:cxn modelId="{0F2BD12D-079A-4081-80AC-4D46E8693CD1}" type="presParOf" srcId="{A752EB99-0E65-4A56-B8F0-D271B39C437B}" destId="{2A4BB132-928B-469F-98E2-A4F46BBA4EBB}" srcOrd="1" destOrd="0" presId="urn:microsoft.com/office/officeart/2009/layout/CirclePictureHierarchy"/>
    <dgm:cxn modelId="{112F01E9-36B9-4D87-B265-A6F6D52CC71E}" type="presParOf" srcId="{2A4BB132-928B-469F-98E2-A4F46BBA4EBB}" destId="{BCC2E990-5E4D-4725-9FB5-449D75068C6A}" srcOrd="0" destOrd="0" presId="urn:microsoft.com/office/officeart/2009/layout/CirclePictureHierarchy"/>
    <dgm:cxn modelId="{32F9ECB3-21E1-4615-A01A-B8E7ED8C2F95}" type="presParOf" srcId="{2A4BB132-928B-469F-98E2-A4F46BBA4EBB}" destId="{8DF80FD7-67CB-4F73-9454-0A5808DA6414}" srcOrd="1" destOrd="0" presId="urn:microsoft.com/office/officeart/2009/layout/CirclePictureHierarchy"/>
    <dgm:cxn modelId="{FDB6AE47-4FFE-48EB-8097-2A5F6F8138B1}" type="presParOf" srcId="{8DF80FD7-67CB-4F73-9454-0A5808DA6414}" destId="{B802912B-EBA5-424E-8304-0E03488FADD2}" srcOrd="0" destOrd="0" presId="urn:microsoft.com/office/officeart/2009/layout/CirclePictureHierarchy"/>
    <dgm:cxn modelId="{64202927-3EC2-4612-9C35-512614923647}" type="presParOf" srcId="{B802912B-EBA5-424E-8304-0E03488FADD2}" destId="{BBBF6873-8C8C-4E0F-8293-D692C2E62FCD}" srcOrd="0" destOrd="0" presId="urn:microsoft.com/office/officeart/2009/layout/CirclePictureHierarchy"/>
    <dgm:cxn modelId="{9B504A1F-0E19-4C6C-89E7-313702A8E3C8}" type="presParOf" srcId="{B802912B-EBA5-424E-8304-0E03488FADD2}" destId="{85973679-8763-4E7E-BC7C-09701DF4FD0B}" srcOrd="1" destOrd="0" presId="urn:microsoft.com/office/officeart/2009/layout/CirclePictureHierarchy"/>
    <dgm:cxn modelId="{4BA75FA2-B80A-4281-AF11-4D98A5E8413D}" type="presParOf" srcId="{8DF80FD7-67CB-4F73-9454-0A5808DA6414}" destId="{D51656BA-E606-4374-AB26-5F30F7578A59}" srcOrd="1" destOrd="0" presId="urn:microsoft.com/office/officeart/2009/layout/CirclePictureHierarchy"/>
    <dgm:cxn modelId="{D4F5D622-0215-461F-B28E-B10DAD9AA1E3}" type="presParOf" srcId="{2A4BB132-928B-469F-98E2-A4F46BBA4EBB}" destId="{E19387BC-B8B9-41E9-B07E-BC0080C111C8}" srcOrd="2" destOrd="0" presId="urn:microsoft.com/office/officeart/2009/layout/CirclePictureHierarchy"/>
    <dgm:cxn modelId="{4B6D2C73-DDD2-40A5-9DBF-6221B9826A8D}" type="presParOf" srcId="{2A4BB132-928B-469F-98E2-A4F46BBA4EBB}" destId="{BC2E472E-3CD3-4A0C-A9AC-4E85FC753FFA}" srcOrd="3" destOrd="0" presId="urn:microsoft.com/office/officeart/2009/layout/CirclePictureHierarchy"/>
    <dgm:cxn modelId="{0AD14B32-7B66-48E4-8AD6-04C6F51BF47D}" type="presParOf" srcId="{BC2E472E-3CD3-4A0C-A9AC-4E85FC753FFA}" destId="{42E7BE17-3727-4054-AA54-62B1D5A8A98D}" srcOrd="0" destOrd="0" presId="urn:microsoft.com/office/officeart/2009/layout/CirclePictureHierarchy"/>
    <dgm:cxn modelId="{E11AC7E2-4A9D-4916-8846-4DA423127655}" type="presParOf" srcId="{42E7BE17-3727-4054-AA54-62B1D5A8A98D}" destId="{D5047ABA-7E1D-4542-9999-66EF1EBAB43B}" srcOrd="0" destOrd="0" presId="urn:microsoft.com/office/officeart/2009/layout/CirclePictureHierarchy"/>
    <dgm:cxn modelId="{400DA85B-823D-4B04-AD1C-19695E994744}" type="presParOf" srcId="{42E7BE17-3727-4054-AA54-62B1D5A8A98D}" destId="{62320580-EA88-4008-BF5D-FFD435526F0C}" srcOrd="1" destOrd="0" presId="urn:microsoft.com/office/officeart/2009/layout/CirclePictureHierarchy"/>
    <dgm:cxn modelId="{8E5A366F-889A-412D-9D7A-F9A7F905CEB7}" type="presParOf" srcId="{BC2E472E-3CD3-4A0C-A9AC-4E85FC753FFA}" destId="{D922F047-439D-4549-AEA0-E1F174F533EE}" srcOrd="1" destOrd="0" presId="urn:microsoft.com/office/officeart/2009/layout/CirclePictureHierarchy"/>
    <dgm:cxn modelId="{112432E2-88D3-4850-89AB-A25999DD73C3}" type="presParOf" srcId="{9936D58C-6928-4C01-8D2F-095F905E90E6}" destId="{EA0F6524-7A79-40F6-9451-9EDE2452AFA5}" srcOrd="2" destOrd="0" presId="urn:microsoft.com/office/officeart/2009/layout/CirclePictureHierarchy"/>
    <dgm:cxn modelId="{78D58382-E235-4D13-957A-B17F466B98D6}" type="presParOf" srcId="{9936D58C-6928-4C01-8D2F-095F905E90E6}" destId="{025F9975-C862-4ABE-B46B-398F62E0FBD2}" srcOrd="3" destOrd="0" presId="urn:microsoft.com/office/officeart/2009/layout/CirclePictureHierarchy"/>
    <dgm:cxn modelId="{E2099EA2-1F76-4830-9F4E-23F7C6379F5E}" type="presParOf" srcId="{025F9975-C862-4ABE-B46B-398F62E0FBD2}" destId="{7915BF8D-8628-4844-9F08-EE67561DE3F3}" srcOrd="0" destOrd="0" presId="urn:microsoft.com/office/officeart/2009/layout/CirclePictureHierarchy"/>
    <dgm:cxn modelId="{DB3B63B0-6DFC-4F3B-9BBA-68AFB10A8E48}" type="presParOf" srcId="{7915BF8D-8628-4844-9F08-EE67561DE3F3}" destId="{82C9CB07-677B-4A02-946E-1EF100F8A217}" srcOrd="0" destOrd="0" presId="urn:microsoft.com/office/officeart/2009/layout/CirclePictureHierarchy"/>
    <dgm:cxn modelId="{20DEB8D2-FE00-4001-9A62-3943820DD79F}" type="presParOf" srcId="{7915BF8D-8628-4844-9F08-EE67561DE3F3}" destId="{E0C860C4-692F-4939-B785-8D86014FE4CB}" srcOrd="1" destOrd="0" presId="urn:microsoft.com/office/officeart/2009/layout/CirclePictureHierarchy"/>
    <dgm:cxn modelId="{9F1DA86B-F2F8-4CE9-BFF3-F2EB138CC088}" type="presParOf" srcId="{025F9975-C862-4ABE-B46B-398F62E0FBD2}" destId="{0194D4F8-BC01-4FCD-BEA5-CC88629CB4C3}" srcOrd="1" destOrd="0" presId="urn:microsoft.com/office/officeart/2009/layout/CirclePictureHierarchy"/>
    <dgm:cxn modelId="{8D0BC12D-B352-40B6-9DEF-7BAD08F9828B}" type="presParOf" srcId="{0194D4F8-BC01-4FCD-BEA5-CC88629CB4C3}" destId="{E939E147-60DB-4E65-B4DC-E86372E32F4D}" srcOrd="0" destOrd="0" presId="urn:microsoft.com/office/officeart/2009/layout/CirclePictureHierarchy"/>
    <dgm:cxn modelId="{F3443275-B1F4-4E17-8233-05B408B153A9}" type="presParOf" srcId="{0194D4F8-BC01-4FCD-BEA5-CC88629CB4C3}" destId="{FA555F1C-A602-4E5D-8B75-4156B8757AE9}" srcOrd="1" destOrd="0" presId="urn:microsoft.com/office/officeart/2009/layout/CirclePictureHierarchy"/>
    <dgm:cxn modelId="{1C2F1410-BEB3-49F5-9339-DFCCBABE782F}" type="presParOf" srcId="{FA555F1C-A602-4E5D-8B75-4156B8757AE9}" destId="{4E82678E-B07B-49E7-8033-4686FF15E6B9}" srcOrd="0" destOrd="0" presId="urn:microsoft.com/office/officeart/2009/layout/CirclePictureHierarchy"/>
    <dgm:cxn modelId="{80B826EA-C360-4664-BAE1-4DDA1F4F5A7C}" type="presParOf" srcId="{4E82678E-B07B-49E7-8033-4686FF15E6B9}" destId="{4E95A86E-1201-4D4A-AA96-757FD53FE2A3}" srcOrd="0" destOrd="0" presId="urn:microsoft.com/office/officeart/2009/layout/CirclePictureHierarchy"/>
    <dgm:cxn modelId="{6F283D7D-877C-4242-AC59-B55C8F6F8A30}" type="presParOf" srcId="{4E82678E-B07B-49E7-8033-4686FF15E6B9}" destId="{A059CE4B-AA7A-42AB-AE05-0D16A406B7B0}" srcOrd="1" destOrd="0" presId="urn:microsoft.com/office/officeart/2009/layout/CirclePictureHierarchy"/>
    <dgm:cxn modelId="{8D8164F8-DB56-4FE9-9BD1-C2FD075FDFD2}" type="presParOf" srcId="{FA555F1C-A602-4E5D-8B75-4156B8757AE9}" destId="{D47ED285-811E-4CAA-A6B2-33A715937634}" srcOrd="1" destOrd="0" presId="urn:microsoft.com/office/officeart/2009/layout/CirclePictureHierarchy"/>
    <dgm:cxn modelId="{B6218836-DA5F-4F7F-8D80-5E05E40B2A26}" type="presParOf" srcId="{0194D4F8-BC01-4FCD-BEA5-CC88629CB4C3}" destId="{3BB48010-EF53-4A16-891A-98FC57BD744F}" srcOrd="2" destOrd="0" presId="urn:microsoft.com/office/officeart/2009/layout/CirclePictureHierarchy"/>
    <dgm:cxn modelId="{72CAE0BC-3C0B-4346-B96A-2A26EF63643B}" type="presParOf" srcId="{0194D4F8-BC01-4FCD-BEA5-CC88629CB4C3}" destId="{124F42AC-B78C-400B-B4C6-69EB52550D87}" srcOrd="3" destOrd="0" presId="urn:microsoft.com/office/officeart/2009/layout/CirclePictureHierarchy"/>
    <dgm:cxn modelId="{90A7D4B3-A0C2-4300-A29C-96C42209175E}" type="presParOf" srcId="{124F42AC-B78C-400B-B4C6-69EB52550D87}" destId="{586FDA92-9B92-4664-96A0-5125005E7667}" srcOrd="0" destOrd="0" presId="urn:microsoft.com/office/officeart/2009/layout/CirclePictureHierarchy"/>
    <dgm:cxn modelId="{87641049-64C8-44EF-B563-97F4C51D0D24}" type="presParOf" srcId="{586FDA92-9B92-4664-96A0-5125005E7667}" destId="{97B8E174-F310-40A2-B4E4-171AC1ECCCE5}" srcOrd="0" destOrd="0" presId="urn:microsoft.com/office/officeart/2009/layout/CirclePictureHierarchy"/>
    <dgm:cxn modelId="{34A1C1D2-A504-42E6-A234-C0BD5A543524}" type="presParOf" srcId="{586FDA92-9B92-4664-96A0-5125005E7667}" destId="{31E5435F-00EA-460B-A5B5-CF789FDCDC5F}" srcOrd="1" destOrd="0" presId="urn:microsoft.com/office/officeart/2009/layout/CirclePictureHierarchy"/>
    <dgm:cxn modelId="{00EC3FA1-197C-4AC8-9B76-4111A0C4B91E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r>
            <a:rPr lang="en-US" b="1" dirty="0">
              <a:solidFill>
                <a:srgbClr val="00B050"/>
              </a:solidFill>
            </a:rPr>
            <a:t>4</a:t>
          </a:r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3</a:t>
          </a:r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3</a:t>
          </a:r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4</a:t>
          </a:r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</a:t>
          </a: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3</a:t>
          </a:r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2</a:t>
          </a:r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r>
            <a:rPr lang="en-US" dirty="0"/>
            <a:t>8</a:t>
          </a:r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0F8D6730-DC04-4CCC-8D32-E069C9FA8813}" type="presOf" srcId="{49006558-AA95-4135-80F3-02D4BD8C43B2}" destId="{EA3607EF-5901-45CE-83C0-7DA47FFB3FDB}" srcOrd="0" destOrd="0" presId="urn:microsoft.com/office/officeart/2009/layout/CirclePictureHierarchy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8D460380-5C4C-4174-BED5-BB51DAC39565}" type="presOf" srcId="{74169B70-5C80-4696-959D-0257CFC41D53}" destId="{FF99AEF1-DD67-4001-98BC-D55C76D8485C}" srcOrd="0" destOrd="0" presId="urn:microsoft.com/office/officeart/2009/layout/CirclePictureHierarchy"/>
    <dgm:cxn modelId="{8FE253B7-4F88-44DA-BB95-CB6DFCD4464E}" type="presOf" srcId="{A57BEF13-2494-4482-B664-2C888A71E794}" destId="{BA17A1A6-5E66-4DBD-B51F-8CC7E13D593B}" srcOrd="0" destOrd="0" presId="urn:microsoft.com/office/officeart/2009/layout/CirclePictureHierarchy"/>
    <dgm:cxn modelId="{FDDD2492-B60C-4430-84FB-EEFEBC8FACD4}" type="presOf" srcId="{59DEB7D1-C787-4478-B6B5-CE379A8C46F1}" destId="{EA0F6524-7A79-40F6-9451-9EDE2452AFA5}" srcOrd="0" destOrd="0" presId="urn:microsoft.com/office/officeart/2009/layout/CirclePictureHierarchy"/>
    <dgm:cxn modelId="{67CA78BA-D63B-48AC-B205-2D8E6F1171EB}" type="presOf" srcId="{0E2B0E44-7FD9-45FC-8D0C-690F8FEABFE1}" destId="{D63A24ED-1604-41FA-9C24-6365EA752E3E}" srcOrd="0" destOrd="0" presId="urn:microsoft.com/office/officeart/2009/layout/CirclePictureHierarchy"/>
    <dgm:cxn modelId="{08B3B1E5-31A9-4CE7-B59C-F8A5A5D91484}" type="presOf" srcId="{D6B41CFE-7513-4C6F-A67B-86A9739B6350}" destId="{F4536506-CF41-4E20-9635-0137E868B3D3}" srcOrd="0" destOrd="0" presId="urn:microsoft.com/office/officeart/2009/layout/CirclePictureHierarchy"/>
    <dgm:cxn modelId="{1ACC6150-A203-499B-B3E3-CF19EA58A0BB}" type="presOf" srcId="{0C2EAD6D-749E-427B-AAD7-1C7688F2F337}" destId="{8D5B6F23-42C4-4156-A7ED-1C078C96DA89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BA8D740C-1A19-4A43-AE03-6EBC6FAD9EDC}" type="presOf" srcId="{392FA23E-2AD5-4615-BFCD-5492DD5E5987}" destId="{E0C860C4-692F-4939-B785-8D86014FE4CB}" srcOrd="0" destOrd="0" presId="urn:microsoft.com/office/officeart/2009/layout/CirclePictureHierarchy"/>
    <dgm:cxn modelId="{5028B8D1-8371-4B68-B779-41A9FF5CD846}" type="presOf" srcId="{2959981F-83BB-48AB-8278-D6370941F37A}" destId="{2599F189-860B-4EAF-8872-5E39F16F3145}" srcOrd="0" destOrd="0" presId="urn:microsoft.com/office/officeart/2009/layout/CirclePictureHierarchy"/>
    <dgm:cxn modelId="{E2A90F50-0D54-4C90-8AF7-AA1696D3A838}" type="presOf" srcId="{2C695D00-E87D-4068-9E94-31FBF34447F7}" destId="{E75BC786-4A20-4434-922C-523FFD40779E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6FE48C62-EC3E-467B-BE40-5813F533C468}" type="presOf" srcId="{CAFF2206-81E2-42A0-8E17-817F2C1E5321}" destId="{D70C2D25-0BD6-498E-B4F0-3F5CE3DBD13D}" srcOrd="0" destOrd="0" presId="urn:microsoft.com/office/officeart/2009/layout/CirclePictureHierarchy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7564C068-456E-4691-B37C-8D3B0D789B99}" type="presOf" srcId="{C8E7CBCA-3E5F-4825-9C81-8FB831E0903D}" destId="{EB56EACB-0FC3-4A9B-87FC-6A374548C10B}" srcOrd="0" destOrd="0" presId="urn:microsoft.com/office/officeart/2009/layout/CirclePictureHierarchy"/>
    <dgm:cxn modelId="{3DF0D87B-2E9E-4EED-945A-21967D463D1F}" type="presOf" srcId="{5D62C8FA-DDC4-4DE5-8695-0422E957B8DD}" destId="{DD1B62F2-B731-4AB1-A966-F866B1897AD3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DB58352E-C5B4-40D4-93D7-D966392ECC3B}" type="presOf" srcId="{73B72235-5F59-496D-AEC9-DCFA4DF10A25}" destId="{D51447AD-B293-4007-9FA0-93843EE6AE03}" srcOrd="0" destOrd="0" presId="urn:microsoft.com/office/officeart/2009/layout/CirclePictureHierarchy"/>
    <dgm:cxn modelId="{B5A27EAD-760B-4D87-8190-3308557B1125}" type="presOf" srcId="{867BF6FE-F1D0-4689-8242-84591457DFCB}" destId="{4298BBB7-5BE4-40E1-8595-6322B0578239}" srcOrd="0" destOrd="0" presId="urn:microsoft.com/office/officeart/2009/layout/CirclePictureHierarchy"/>
    <dgm:cxn modelId="{558EB3A9-B289-4471-A464-243C68EBCC0A}" type="presOf" srcId="{4AC14343-209F-4429-B1AD-904990352D54}" destId="{A059CE4B-AA7A-42AB-AE05-0D16A406B7B0}" srcOrd="0" destOrd="0" presId="urn:microsoft.com/office/officeart/2009/layout/CirclePictureHierarchy"/>
    <dgm:cxn modelId="{5C7CCC9B-6656-412B-9766-5F7CE312F54E}" type="presOf" srcId="{D5B28134-BC47-4BFA-BFA2-98E1E72A54F1}" destId="{3BB48010-EF53-4A16-891A-98FC57BD744F}" srcOrd="0" destOrd="0" presId="urn:microsoft.com/office/officeart/2009/layout/CirclePictureHierarchy"/>
    <dgm:cxn modelId="{0F8F9538-896C-4BE2-845C-0C0530BF1415}" type="presOf" srcId="{03F5E5D2-5B22-4C63-8629-CF1C17A67FAE}" destId="{89B1E28D-2C35-4CF3-917B-EEA4B65D5E8D}" srcOrd="0" destOrd="0" presId="urn:microsoft.com/office/officeart/2009/layout/CirclePictureHierarchy"/>
    <dgm:cxn modelId="{77A207A6-94C4-4274-A8ED-8A5669D6074F}" type="presOf" srcId="{737A4A07-9DEC-44DC-9BEF-563A49B47A7D}" destId="{AE1478D7-472C-411D-9C13-C325E747501E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20D691CB-D5AD-4609-ACFC-E5D927496516}" type="presOf" srcId="{C0C9BFD0-561B-461D-8281-0B68B59341B1}" destId="{74FF5EF3-0E90-435C-9CEF-4C0C7A5DF243}" srcOrd="0" destOrd="0" presId="urn:microsoft.com/office/officeart/2009/layout/CirclePictureHierarchy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8DA46223-998C-4122-854A-65E21DA9E135}" type="presOf" srcId="{A9212B1A-CD1F-40B2-8E98-9DE7210C47AD}" destId="{52B86D9B-A63D-4E92-91E0-877F8E05BAD4}" srcOrd="0" destOrd="0" presId="urn:microsoft.com/office/officeart/2009/layout/CirclePictureHierarchy"/>
    <dgm:cxn modelId="{ADAB3B13-551B-49A4-8F22-642387AF91E1}" type="presOf" srcId="{BC1BC9DF-D1FD-4F20-BE39-2BCE848185E6}" destId="{1C6C0608-21BE-421F-AE5F-C5BD7EE4E7A9}" srcOrd="0" destOrd="0" presId="urn:microsoft.com/office/officeart/2009/layout/CirclePictureHierarchy"/>
    <dgm:cxn modelId="{3526C758-D824-4590-B469-5B5747DE9E86}" type="presOf" srcId="{9EECF1B1-9976-444E-917D-857D6E5FB923}" destId="{08156753-40FB-4344-BBF0-EC4B99CA4364}" srcOrd="0" destOrd="0" presId="urn:microsoft.com/office/officeart/2009/layout/CirclePictureHierarchy"/>
    <dgm:cxn modelId="{BCC41C74-02B7-4470-89ED-D88B849DC1F3}" type="presOf" srcId="{FE69829B-0DAE-40D6-9F2C-D842A7030A6D}" destId="{706C4909-CC5D-408E-876E-0F32AF2A8957}" srcOrd="0" destOrd="0" presId="urn:microsoft.com/office/officeart/2009/layout/CirclePictureHierarchy"/>
    <dgm:cxn modelId="{1AFDE8C9-2935-48FA-B3BC-3352B16200EC}" type="presOf" srcId="{8E472CBA-D8E7-488C-8FB2-AA2C87BBD677}" destId="{68FB6A0F-F29B-4CA8-917A-E004201E4639}" srcOrd="0" destOrd="0" presId="urn:microsoft.com/office/officeart/2009/layout/CirclePictureHierarchy"/>
    <dgm:cxn modelId="{8C5B65C5-2196-401E-BD7A-1CA155D94EAA}" type="presOf" srcId="{93EED3C6-6F03-473F-9E37-1799E5C94F5F}" destId="{CCAD29B0-E769-4709-817B-471075EAB078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DCE880C0-7AAA-4AE0-9715-73C8FB6A925F}" type="presOf" srcId="{7AB91756-40B8-4925-A6AC-0E18F8964D2F}" destId="{B92AFA27-AE1A-49FB-8CC8-EA5E758C72F3}" srcOrd="0" destOrd="0" presId="urn:microsoft.com/office/officeart/2009/layout/CirclePictureHierarchy"/>
    <dgm:cxn modelId="{64281B83-7AE9-4762-B504-56E2A35EC839}" type="presOf" srcId="{9F155B8A-DCD6-41FD-970D-B62B2FD3CA91}" destId="{1AFA1DFA-94C0-4AC4-B5CA-8EBD0CD8536C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218B52E9-BDAB-407D-BBD0-DA3411EACF2F}" type="presOf" srcId="{463C34F4-2D84-46E3-9D90-24AA49D5B285}" destId="{73387A1D-2043-4D16-BDB7-7FC213875391}" srcOrd="0" destOrd="0" presId="urn:microsoft.com/office/officeart/2009/layout/CirclePictureHierarchy"/>
    <dgm:cxn modelId="{F0453CE2-AB7A-496C-81D9-84684720572C}" type="presOf" srcId="{C8CD8B49-8EB9-43B0-B9AA-1CD13510A67F}" destId="{CACB97F0-DC67-49BC-81EC-9B8F7D223B1D}" srcOrd="0" destOrd="0" presId="urn:microsoft.com/office/officeart/2009/layout/CirclePictureHierarchy"/>
    <dgm:cxn modelId="{722907A0-B087-4541-8AB0-DEF7AF489BEA}" type="presOf" srcId="{6A4FB061-3E55-46A8-810C-3DE2C7CFDE7B}" destId="{06E37C29-732C-4476-A455-E65282F15B9C}" srcOrd="0" destOrd="0" presId="urn:microsoft.com/office/officeart/2009/layout/CirclePictureHierarchy"/>
    <dgm:cxn modelId="{BA50C82D-8372-4C67-B5D4-195501CCC23F}" type="presOf" srcId="{6A8C47DA-636E-408B-B7D6-12A2B7CF1595}" destId="{B48EF100-A3F0-4531-98FB-C7F41741DC09}" srcOrd="0" destOrd="0" presId="urn:microsoft.com/office/officeart/2009/layout/CirclePictureHierarchy"/>
    <dgm:cxn modelId="{D0C6DF26-30C2-4BAA-9F71-3DBBEC39524E}" type="presOf" srcId="{5C699394-9F4E-4806-978D-7C01657F1A54}" destId="{D506F375-1991-428C-ACC6-6C520765ACBA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48046034-EEDC-4221-A108-51A67E08122F}" type="presOf" srcId="{9AFAFD22-EAF9-4D29-B6C1-9997356F4608}" destId="{61E5EB99-1EE1-470E-AD8A-C9DF2B998905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1F5BF1E8-A368-49B1-A271-E59B722C2ECA}" type="presOf" srcId="{87875F6A-CF70-4274-8FCD-E271B15A1DB6}" destId="{A5627F98-EA55-4C36-8BED-4BCD8E7DB39C}" srcOrd="0" destOrd="0" presId="urn:microsoft.com/office/officeart/2009/layout/CirclePictureHierarchy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7D039AAA-FEE5-4208-9930-56038DA53ECE}" type="presOf" srcId="{32D25271-4E31-48E0-A418-EDD40524987E}" destId="{62320580-EA88-4008-BF5D-FFD435526F0C}" srcOrd="0" destOrd="0" presId="urn:microsoft.com/office/officeart/2009/layout/CirclePictureHierarchy"/>
    <dgm:cxn modelId="{3B61F889-CE27-4E8C-9B5F-F2021ADBDAE3}" type="presOf" srcId="{F031D871-A28F-4761-966A-A246F6879653}" destId="{6314B4DE-8F62-498A-BE7B-6B08C3663C7A}" srcOrd="0" destOrd="0" presId="urn:microsoft.com/office/officeart/2009/layout/CirclePictureHierarchy"/>
    <dgm:cxn modelId="{CF00BE9E-CFAD-435C-B253-2047225324C9}" type="presOf" srcId="{DBF3B3E8-84A9-48E8-9701-19380853F600}" destId="{E93E3D9F-9201-4B90-90FB-66623D8819CD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BCBF09E3-D162-4A4E-A235-86A933F337B1}" type="presOf" srcId="{76DF43B2-B004-4831-9092-13471F55DCA1}" destId="{EFCA1EF4-ADB6-4B5D-BEB8-96C637070E26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6288D953-BA1D-4ECB-AF8B-58AFEA0B04D2}" type="presOf" srcId="{1C97292C-94FC-4847-8A78-004694AA64EF}" destId="{E19387BC-B8B9-41E9-B07E-BC0080C111C8}" srcOrd="0" destOrd="0" presId="urn:microsoft.com/office/officeart/2009/layout/CirclePictureHierarchy"/>
    <dgm:cxn modelId="{07AAA64D-C317-4E84-9978-ABCC343FE425}" type="presOf" srcId="{D4697E40-31F0-47AE-8CA8-3C2356BC01C8}" destId="{215E4794-C47B-4B8D-8DB2-F7285D893B5F}" srcOrd="0" destOrd="0" presId="urn:microsoft.com/office/officeart/2009/layout/CirclePictureHierarchy"/>
    <dgm:cxn modelId="{E87FB524-B957-47EC-BB62-4BEC7C94C255}" type="presOf" srcId="{A7E5D39B-61FF-4A02-B257-F569AFC87EB4}" destId="{73C9A4AF-FBC7-46B6-A376-B545AAA98359}" srcOrd="0" destOrd="0" presId="urn:microsoft.com/office/officeart/2009/layout/CirclePictureHierarchy"/>
    <dgm:cxn modelId="{84C057C3-1D69-4C5B-BF17-52B613BAA461}" type="presOf" srcId="{882EC84F-58FC-44BB-9920-E7553DB28E17}" destId="{91870818-8EDB-47FB-A2FF-91ED7ED64B77}" srcOrd="0" destOrd="0" presId="urn:microsoft.com/office/officeart/2009/layout/CirclePictureHierarchy"/>
    <dgm:cxn modelId="{3F1A4B0C-C8CA-498C-8023-8DA8CA5D0BB1}" type="presOf" srcId="{C4541132-7BA0-4F10-A5BB-2E5D0FAC5F8B}" destId="{93677B3C-522D-4BE4-ADF7-D08795FD580A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267E7A91-6E1C-43D5-8DD9-F76F15F7AED7}" type="presOf" srcId="{4CACBD67-1E65-4E88-82EF-326EDD58B021}" destId="{795E1404-0D91-483C-8628-6FDCDF052835}" srcOrd="0" destOrd="0" presId="urn:microsoft.com/office/officeart/2009/layout/CirclePictureHierarchy"/>
    <dgm:cxn modelId="{63974254-DC56-46BA-AFC6-0B85A0A3F849}" type="presOf" srcId="{496ECB16-BCF6-4C85-B373-D9919D38DEE9}" destId="{31E5435F-00EA-460B-A5B5-CF789FDCDC5F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35564604-FF8F-4C8B-A8CD-2F0BAB295044}" type="presOf" srcId="{63029987-6ED3-4DD1-88A2-918E17952C6D}" destId="{0D6D41EF-69CD-4AA1-8EF8-C22C03F0DF99}" srcOrd="0" destOrd="0" presId="urn:microsoft.com/office/officeart/2009/layout/CirclePictureHierarchy"/>
    <dgm:cxn modelId="{F6CCBFF3-CAFB-4729-B390-4818157169A4}" type="presOf" srcId="{D105956A-295B-4573-A5D9-B970129CB658}" destId="{92AC4F8F-A9C6-4B53-9629-84BBB18912E3}" srcOrd="0" destOrd="0" presId="urn:microsoft.com/office/officeart/2009/layout/CirclePictureHierarchy"/>
    <dgm:cxn modelId="{E4E86CEB-A3CE-4E55-880D-667CD5475BA7}" type="presOf" srcId="{B69F9883-5301-463B-8331-1E3CE05FAB49}" destId="{8D06B218-6DD6-49A6-A4AF-2FEE81DC5214}" srcOrd="0" destOrd="0" presId="urn:microsoft.com/office/officeart/2009/layout/CirclePictureHierarchy"/>
    <dgm:cxn modelId="{516937DB-F3F1-4EDC-A2E7-72421CD1F80D}" type="presOf" srcId="{B90CB3B0-8AE3-4A6B-85F8-D101A845D883}" destId="{4E858FEC-8EAD-4F57-9EA8-B87E6867E323}" srcOrd="0" destOrd="0" presId="urn:microsoft.com/office/officeart/2009/layout/CirclePictureHierarchy"/>
    <dgm:cxn modelId="{6035CDDD-AE83-4129-BAB2-5F188B272E74}" type="presOf" srcId="{9921BB23-1428-447B-929E-D89A4B176D28}" destId="{FC7ED1C6-2004-44BE-AF46-5B8FA387ECD5}" srcOrd="0" destOrd="0" presId="urn:microsoft.com/office/officeart/2009/layout/CirclePictureHierarchy"/>
    <dgm:cxn modelId="{F0DFF1B9-D56B-4735-90A2-979C06000CA6}" type="presOf" srcId="{8449F901-E5CC-48EA-B570-A43E0F51DA2C}" destId="{1F072A7E-9D57-414E-B460-003393F19B05}" srcOrd="0" destOrd="0" presId="urn:microsoft.com/office/officeart/2009/layout/CirclePictureHierarchy"/>
    <dgm:cxn modelId="{C109FF17-10CE-42D3-9A90-0C2609788573}" type="presOf" srcId="{750D7FFF-08AD-4F60-A51D-CF10EED5BC24}" destId="{C77B6389-9446-4D1A-902B-C5BD221193E0}" srcOrd="0" destOrd="0" presId="urn:microsoft.com/office/officeart/2009/layout/CirclePictureHierarchy"/>
    <dgm:cxn modelId="{59D9DAE9-C917-40D8-A98D-CC4344938131}" type="presOf" srcId="{F23F9330-D5E2-43EC-9920-36CFFB0A03DD}" destId="{96536A3E-1AB9-4720-AD92-7CC31F78A117}" srcOrd="0" destOrd="0" presId="urn:microsoft.com/office/officeart/2009/layout/CirclePictureHierarchy"/>
    <dgm:cxn modelId="{B58158CC-6496-4680-B6F0-0F2876A5F387}" type="presOf" srcId="{D413ED19-C2CA-4DA6-B9A0-7A35C560CE03}" destId="{32EC395F-3458-41D6-AFE0-E1928A542F64}" srcOrd="0" destOrd="0" presId="urn:microsoft.com/office/officeart/2009/layout/CirclePictureHierarchy"/>
    <dgm:cxn modelId="{572CADDC-D3EA-4A39-9346-AD20E4EC5753}" type="presOf" srcId="{6B5E4D15-D953-4A48-BB06-BB2BB5F2B4C6}" destId="{960D0F08-AF1D-45DD-BBAB-0053AECD547D}" srcOrd="0" destOrd="0" presId="urn:microsoft.com/office/officeart/2009/layout/CirclePictureHierarchy"/>
    <dgm:cxn modelId="{46711B6D-A32B-4800-92AC-1AD5D9DC69D4}" type="presOf" srcId="{851AF401-F4D9-4AE1-863E-D57828BAD3C0}" destId="{E939E147-60DB-4E65-B4DC-E86372E32F4D}" srcOrd="0" destOrd="0" presId="urn:microsoft.com/office/officeart/2009/layout/CirclePictureHierarchy"/>
    <dgm:cxn modelId="{347FCD40-AA94-40A5-9A3E-C6252B4CF41B}" type="presOf" srcId="{0B764F11-7D6A-47A3-BC5F-10C044EF0C9C}" destId="{BCC2E990-5E4D-4725-9FB5-449D75068C6A}" srcOrd="0" destOrd="0" presId="urn:microsoft.com/office/officeart/2009/layout/CirclePictureHierarchy"/>
    <dgm:cxn modelId="{3481BAF2-D709-4C33-9F0E-2A8176653DAE}" type="presOf" srcId="{F7589CAC-E912-40EE-BF2E-7ADD9D510482}" destId="{85973679-8763-4E7E-BC7C-09701DF4FD0B}" srcOrd="0" destOrd="0" presId="urn:microsoft.com/office/officeart/2009/layout/CirclePictureHierarchy"/>
    <dgm:cxn modelId="{BA44B898-FC3D-4CDA-838E-FE2C4987AB74}" type="presOf" srcId="{141ED762-5A88-4E3A-825D-56AED473737B}" destId="{23CAEF7E-E36C-4294-AB96-3B66238648C9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4487FB35-A906-4AB5-ACFC-7FFB8DD90A39}" type="presOf" srcId="{A2996F97-87A2-4569-8A73-2BC4B731FC98}" destId="{904C5BE6-ECE8-46E6-8A00-71B0D33AE917}" srcOrd="0" destOrd="0" presId="urn:microsoft.com/office/officeart/2009/layout/CirclePictureHierarchy"/>
    <dgm:cxn modelId="{2F9AE249-FBE0-4642-B719-A6C45E5D4A62}" type="presOf" srcId="{8BE7B786-B08E-4CC6-B37B-1E5AA5E099E1}" destId="{FDE145C8-5501-4C05-8AEE-1573D9595960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72087DA4-C30C-45E7-BB17-820584B06E71}" type="presParOf" srcId="{BA17A1A6-5E66-4DBD-B51F-8CC7E13D593B}" destId="{9C68B7A4-3331-4DC6-A1CE-2E3C911256D6}" srcOrd="0" destOrd="0" presId="urn:microsoft.com/office/officeart/2009/layout/CirclePictureHierarchy"/>
    <dgm:cxn modelId="{BC07E50F-C50E-442F-A7CE-ED2498992E1C}" type="presParOf" srcId="{9C68B7A4-3331-4DC6-A1CE-2E3C911256D6}" destId="{7CBD3563-8D6B-4B29-BD4E-192D1E23CD90}" srcOrd="0" destOrd="0" presId="urn:microsoft.com/office/officeart/2009/layout/CirclePictureHierarchy"/>
    <dgm:cxn modelId="{B33C791F-E5CA-4EBB-9B90-3239B80C7835}" type="presParOf" srcId="{7CBD3563-8D6B-4B29-BD4E-192D1E23CD90}" destId="{E6ADE76F-7D37-400F-BCB9-E8653D90BEF2}" srcOrd="0" destOrd="0" presId="urn:microsoft.com/office/officeart/2009/layout/CirclePictureHierarchy"/>
    <dgm:cxn modelId="{CB4FE699-EAAE-4CFB-9C80-F3BD1E675C03}" type="presParOf" srcId="{7CBD3563-8D6B-4B29-BD4E-192D1E23CD90}" destId="{0D6D41EF-69CD-4AA1-8EF8-C22C03F0DF99}" srcOrd="1" destOrd="0" presId="urn:microsoft.com/office/officeart/2009/layout/CirclePictureHierarchy"/>
    <dgm:cxn modelId="{F8F30C17-EBB0-468D-9106-8E8BE4135443}" type="presParOf" srcId="{9C68B7A4-3331-4DC6-A1CE-2E3C911256D6}" destId="{271F5309-DC72-4C3E-B553-1C9D73CE639E}" srcOrd="1" destOrd="0" presId="urn:microsoft.com/office/officeart/2009/layout/CirclePictureHierarchy"/>
    <dgm:cxn modelId="{B7D9EA84-E060-4E17-A755-7BB9F2C00DB3}" type="presParOf" srcId="{271F5309-DC72-4C3E-B553-1C9D73CE639E}" destId="{C77B6389-9446-4D1A-902B-C5BD221193E0}" srcOrd="0" destOrd="0" presId="urn:microsoft.com/office/officeart/2009/layout/CirclePictureHierarchy"/>
    <dgm:cxn modelId="{77632A0B-D1F5-448E-A2C4-28845E476CB1}" type="presParOf" srcId="{271F5309-DC72-4C3E-B553-1C9D73CE639E}" destId="{B2597B1E-3522-4A83-9C56-62AA710850DE}" srcOrd="1" destOrd="0" presId="urn:microsoft.com/office/officeart/2009/layout/CirclePictureHierarchy"/>
    <dgm:cxn modelId="{38D769F8-26FD-4B84-BD21-AB302985C71B}" type="presParOf" srcId="{B2597B1E-3522-4A83-9C56-62AA710850DE}" destId="{D578F300-CD33-4466-AB2E-CB4A6F243A69}" srcOrd="0" destOrd="0" presId="urn:microsoft.com/office/officeart/2009/layout/CirclePictureHierarchy"/>
    <dgm:cxn modelId="{98102D5C-6BD6-443C-B7F9-47B8095D7520}" type="presParOf" srcId="{D578F300-CD33-4466-AB2E-CB4A6F243A69}" destId="{E60F85D2-27E5-4566-8DC5-39468B1C55A2}" srcOrd="0" destOrd="0" presId="urn:microsoft.com/office/officeart/2009/layout/CirclePictureHierarchy"/>
    <dgm:cxn modelId="{D771CA7A-3ECE-43DC-9F9E-714DDDBB1074}" type="presParOf" srcId="{D578F300-CD33-4466-AB2E-CB4A6F243A69}" destId="{904C5BE6-ECE8-46E6-8A00-71B0D33AE917}" srcOrd="1" destOrd="0" presId="urn:microsoft.com/office/officeart/2009/layout/CirclePictureHierarchy"/>
    <dgm:cxn modelId="{BD2EF2FF-76BE-479D-BFEC-0646265C0E46}" type="presParOf" srcId="{B2597B1E-3522-4A83-9C56-62AA710850DE}" destId="{E618957B-9060-43B5-8C32-3CB653D1A9F0}" srcOrd="1" destOrd="0" presId="urn:microsoft.com/office/officeart/2009/layout/CirclePictureHierarchy"/>
    <dgm:cxn modelId="{14913D12-9799-4B91-8FA8-457C8BC531AF}" type="presParOf" srcId="{E618957B-9060-43B5-8C32-3CB653D1A9F0}" destId="{92AC4F8F-A9C6-4B53-9629-84BBB18912E3}" srcOrd="0" destOrd="0" presId="urn:microsoft.com/office/officeart/2009/layout/CirclePictureHierarchy"/>
    <dgm:cxn modelId="{B8FEB7D8-71A7-4ECC-B51A-D61103428E06}" type="presParOf" srcId="{E618957B-9060-43B5-8C32-3CB653D1A9F0}" destId="{1CA5B84F-229E-4542-87E4-14FFBC41BDF3}" srcOrd="1" destOrd="0" presId="urn:microsoft.com/office/officeart/2009/layout/CirclePictureHierarchy"/>
    <dgm:cxn modelId="{207B560B-DC3B-4A3A-B293-644A15C35A40}" type="presParOf" srcId="{1CA5B84F-229E-4542-87E4-14FFBC41BDF3}" destId="{6B9CC2D6-2642-4C1E-9E60-28108314918F}" srcOrd="0" destOrd="0" presId="urn:microsoft.com/office/officeart/2009/layout/CirclePictureHierarchy"/>
    <dgm:cxn modelId="{660C2E5C-48D1-4626-9C8B-09EDCFEC30FA}" type="presParOf" srcId="{6B9CC2D6-2642-4C1E-9E60-28108314918F}" destId="{5332C88E-F192-4062-ABB8-56CBFF31A912}" srcOrd="0" destOrd="0" presId="urn:microsoft.com/office/officeart/2009/layout/CirclePictureHierarchy"/>
    <dgm:cxn modelId="{7C39BFE6-48A7-491E-AE0A-324AD8C56126}" type="presParOf" srcId="{6B9CC2D6-2642-4C1E-9E60-28108314918F}" destId="{FF99AEF1-DD67-4001-98BC-D55C76D8485C}" srcOrd="1" destOrd="0" presId="urn:microsoft.com/office/officeart/2009/layout/CirclePictureHierarchy"/>
    <dgm:cxn modelId="{98F4CFA6-1978-4757-B6C5-F97BB2C8421E}" type="presParOf" srcId="{1CA5B84F-229E-4542-87E4-14FFBC41BDF3}" destId="{BCE8FC1A-89FA-4615-A047-75ED2121B53B}" srcOrd="1" destOrd="0" presId="urn:microsoft.com/office/officeart/2009/layout/CirclePictureHierarchy"/>
    <dgm:cxn modelId="{E07CD90D-6BFB-40F1-81F3-7E80B47DBA85}" type="presParOf" srcId="{BCE8FC1A-89FA-4615-A047-75ED2121B53B}" destId="{23CAEF7E-E36C-4294-AB96-3B66238648C9}" srcOrd="0" destOrd="0" presId="urn:microsoft.com/office/officeart/2009/layout/CirclePictureHierarchy"/>
    <dgm:cxn modelId="{8DDDAC38-AC0A-496D-91D6-5812DBC04FEF}" type="presParOf" srcId="{BCE8FC1A-89FA-4615-A047-75ED2121B53B}" destId="{F843AD34-263A-490D-9AB7-BB793655D4EC}" srcOrd="1" destOrd="0" presId="urn:microsoft.com/office/officeart/2009/layout/CirclePictureHierarchy"/>
    <dgm:cxn modelId="{3781A4AF-9C37-42ED-9947-2187968AAD83}" type="presParOf" srcId="{F843AD34-263A-490D-9AB7-BB793655D4EC}" destId="{0197A140-3399-4184-9B61-D81E338623E0}" srcOrd="0" destOrd="0" presId="urn:microsoft.com/office/officeart/2009/layout/CirclePictureHierarchy"/>
    <dgm:cxn modelId="{6CF475D0-5330-44A3-8053-74ECF43CD705}" type="presParOf" srcId="{0197A140-3399-4184-9B61-D81E338623E0}" destId="{93402908-78EC-4361-A43E-0542F0578505}" srcOrd="0" destOrd="0" presId="urn:microsoft.com/office/officeart/2009/layout/CirclePictureHierarchy"/>
    <dgm:cxn modelId="{118D1E6A-606A-40A4-92DA-7BEBB2A26670}" type="presParOf" srcId="{0197A140-3399-4184-9B61-D81E338623E0}" destId="{FC7ED1C6-2004-44BE-AF46-5B8FA387ECD5}" srcOrd="1" destOrd="0" presId="urn:microsoft.com/office/officeart/2009/layout/CirclePictureHierarchy"/>
    <dgm:cxn modelId="{29A87AC3-0A44-4186-9714-A49AFA6EB3F3}" type="presParOf" srcId="{F843AD34-263A-490D-9AB7-BB793655D4EC}" destId="{DF2EA749-5A41-4CEE-8D31-588B98BA5023}" srcOrd="1" destOrd="0" presId="urn:microsoft.com/office/officeart/2009/layout/CirclePictureHierarchy"/>
    <dgm:cxn modelId="{03589754-50DE-439F-81F2-79EA582BD9C8}" type="presParOf" srcId="{DF2EA749-5A41-4CEE-8D31-588B98BA5023}" destId="{6314B4DE-8F62-498A-BE7B-6B08C3663C7A}" srcOrd="0" destOrd="0" presId="urn:microsoft.com/office/officeart/2009/layout/CirclePictureHierarchy"/>
    <dgm:cxn modelId="{709F04AF-2420-44F8-BC42-F6E05A0F8DF3}" type="presParOf" srcId="{DF2EA749-5A41-4CEE-8D31-588B98BA5023}" destId="{0BF9C6F9-2841-4698-A2AC-1C76DE79247A}" srcOrd="1" destOrd="0" presId="urn:microsoft.com/office/officeart/2009/layout/CirclePictureHierarchy"/>
    <dgm:cxn modelId="{D0C84B94-AC87-4F00-8C99-F0B86B24577D}" type="presParOf" srcId="{0BF9C6F9-2841-4698-A2AC-1C76DE79247A}" destId="{3E5AF8EE-391A-4D31-9A54-EC0C4FDD8508}" srcOrd="0" destOrd="0" presId="urn:microsoft.com/office/officeart/2009/layout/CirclePictureHierarchy"/>
    <dgm:cxn modelId="{0A58D8F0-06B6-485B-B6CB-A2F0B4409B16}" type="presParOf" srcId="{3E5AF8EE-391A-4D31-9A54-EC0C4FDD8508}" destId="{C278DCD6-9CF8-43A9-A4EF-823F615DDD82}" srcOrd="0" destOrd="0" presId="urn:microsoft.com/office/officeart/2009/layout/CirclePictureHierarchy"/>
    <dgm:cxn modelId="{68D57E51-030A-43EA-93EE-7C01DFE14C3F}" type="presParOf" srcId="{3E5AF8EE-391A-4D31-9A54-EC0C4FDD8508}" destId="{795E1404-0D91-483C-8628-6FDCDF052835}" srcOrd="1" destOrd="0" presId="urn:microsoft.com/office/officeart/2009/layout/CirclePictureHierarchy"/>
    <dgm:cxn modelId="{E17D9B2C-D93D-45CD-BAA0-487623C743F3}" type="presParOf" srcId="{0BF9C6F9-2841-4698-A2AC-1C76DE79247A}" destId="{0C32BDAD-A299-4FF2-B74C-837B56E38EC7}" srcOrd="1" destOrd="0" presId="urn:microsoft.com/office/officeart/2009/layout/CirclePictureHierarchy"/>
    <dgm:cxn modelId="{9FE5305A-C418-4816-8611-3B5B64CC0E45}" type="presParOf" srcId="{DF2EA749-5A41-4CEE-8D31-588B98BA5023}" destId="{61E5EB99-1EE1-470E-AD8A-C9DF2B998905}" srcOrd="2" destOrd="0" presId="urn:microsoft.com/office/officeart/2009/layout/CirclePictureHierarchy"/>
    <dgm:cxn modelId="{1C991608-E87D-4D67-9B64-B067CE3B8E4A}" type="presParOf" srcId="{DF2EA749-5A41-4CEE-8D31-588B98BA5023}" destId="{4410C934-2FCB-48C3-8493-9306946809C7}" srcOrd="3" destOrd="0" presId="urn:microsoft.com/office/officeart/2009/layout/CirclePictureHierarchy"/>
    <dgm:cxn modelId="{0B7FBB4E-B1C4-441B-94A2-6EE0271C2CF9}" type="presParOf" srcId="{4410C934-2FCB-48C3-8493-9306946809C7}" destId="{72DEB8C5-6339-412A-8624-8EEFE90540D1}" srcOrd="0" destOrd="0" presId="urn:microsoft.com/office/officeart/2009/layout/CirclePictureHierarchy"/>
    <dgm:cxn modelId="{A5B1B7A4-264F-4821-8690-F1BD74EE2455}" type="presParOf" srcId="{72DEB8C5-6339-412A-8624-8EEFE90540D1}" destId="{498025BF-6ABF-46AE-A9D3-94F843BAB040}" srcOrd="0" destOrd="0" presId="urn:microsoft.com/office/officeart/2009/layout/CirclePictureHierarchy"/>
    <dgm:cxn modelId="{AA037813-6E4B-4DF3-B061-1E27AC70C645}" type="presParOf" srcId="{72DEB8C5-6339-412A-8624-8EEFE90540D1}" destId="{89B1E28D-2C35-4CF3-917B-EEA4B65D5E8D}" srcOrd="1" destOrd="0" presId="urn:microsoft.com/office/officeart/2009/layout/CirclePictureHierarchy"/>
    <dgm:cxn modelId="{55D40647-796F-4AF7-8D51-B79873CD614E}" type="presParOf" srcId="{4410C934-2FCB-48C3-8493-9306946809C7}" destId="{0B4E0ABC-78BD-409B-AAC8-7AD7A78449F7}" srcOrd="1" destOrd="0" presId="urn:microsoft.com/office/officeart/2009/layout/CirclePictureHierarchy"/>
    <dgm:cxn modelId="{6821E9C4-7E5E-4EC7-B2E0-961784CEB8B1}" type="presParOf" srcId="{BCE8FC1A-89FA-4615-A047-75ED2121B53B}" destId="{4E858FEC-8EAD-4F57-9EA8-B87E6867E323}" srcOrd="2" destOrd="0" presId="urn:microsoft.com/office/officeart/2009/layout/CirclePictureHierarchy"/>
    <dgm:cxn modelId="{F77ADF30-A832-4F2D-A599-C53FEF818053}" type="presParOf" srcId="{BCE8FC1A-89FA-4615-A047-75ED2121B53B}" destId="{F355E8F0-E937-44A5-BED0-FD3020D23E04}" srcOrd="3" destOrd="0" presId="urn:microsoft.com/office/officeart/2009/layout/CirclePictureHierarchy"/>
    <dgm:cxn modelId="{CBE19CD5-CA9C-44B4-A18E-34A49534ACE2}" type="presParOf" srcId="{F355E8F0-E937-44A5-BED0-FD3020D23E04}" destId="{D47F8278-7044-4DBE-8C84-D473F4F2F6E0}" srcOrd="0" destOrd="0" presId="urn:microsoft.com/office/officeart/2009/layout/CirclePictureHierarchy"/>
    <dgm:cxn modelId="{B1715E56-28DE-4442-9792-E0E3877E6E4E}" type="presParOf" srcId="{D47F8278-7044-4DBE-8C84-D473F4F2F6E0}" destId="{9F85A434-9F8A-4CA3-BFC8-818212460F17}" srcOrd="0" destOrd="0" presId="urn:microsoft.com/office/officeart/2009/layout/CirclePictureHierarchy"/>
    <dgm:cxn modelId="{5E716488-325A-4480-8972-71E8590E5E19}" type="presParOf" srcId="{D47F8278-7044-4DBE-8C84-D473F4F2F6E0}" destId="{D51447AD-B293-4007-9FA0-93843EE6AE03}" srcOrd="1" destOrd="0" presId="urn:microsoft.com/office/officeart/2009/layout/CirclePictureHierarchy"/>
    <dgm:cxn modelId="{0089902C-3EC7-4BE5-B923-05615077225E}" type="presParOf" srcId="{F355E8F0-E937-44A5-BED0-FD3020D23E04}" destId="{5388D736-493F-4EED-B9A5-B3959140B906}" srcOrd="1" destOrd="0" presId="urn:microsoft.com/office/officeart/2009/layout/CirclePictureHierarchy"/>
    <dgm:cxn modelId="{0DD13EE5-02EE-4885-BE8E-544127867945}" type="presParOf" srcId="{5388D736-493F-4EED-B9A5-B3959140B906}" destId="{FDE145C8-5501-4C05-8AEE-1573D9595960}" srcOrd="0" destOrd="0" presId="urn:microsoft.com/office/officeart/2009/layout/CirclePictureHierarchy"/>
    <dgm:cxn modelId="{6769BE7C-A4EF-4AAC-9804-65B7D5095CE0}" type="presParOf" srcId="{5388D736-493F-4EED-B9A5-B3959140B906}" destId="{DB4C3C7E-C61A-4A51-89EA-D562926A61F1}" srcOrd="1" destOrd="0" presId="urn:microsoft.com/office/officeart/2009/layout/CirclePictureHierarchy"/>
    <dgm:cxn modelId="{D2ADA6F5-0B4B-42E0-B183-14B46A4CB793}" type="presParOf" srcId="{DB4C3C7E-C61A-4A51-89EA-D562926A61F1}" destId="{4FD2E1BF-0218-43D0-A735-54622A40442E}" srcOrd="0" destOrd="0" presId="urn:microsoft.com/office/officeart/2009/layout/CirclePictureHierarchy"/>
    <dgm:cxn modelId="{083AB4EA-5473-4E9A-B0F4-0C0B1C2D3869}" type="presParOf" srcId="{4FD2E1BF-0218-43D0-A735-54622A40442E}" destId="{DC04849A-CB7B-47DE-8FE9-21839BD0FB0F}" srcOrd="0" destOrd="0" presId="urn:microsoft.com/office/officeart/2009/layout/CirclePictureHierarchy"/>
    <dgm:cxn modelId="{1AD2F44F-A20F-4098-BDCE-3F285FF2CEA0}" type="presParOf" srcId="{4FD2E1BF-0218-43D0-A735-54622A40442E}" destId="{706C4909-CC5D-408E-876E-0F32AF2A8957}" srcOrd="1" destOrd="0" presId="urn:microsoft.com/office/officeart/2009/layout/CirclePictureHierarchy"/>
    <dgm:cxn modelId="{BF0B0C89-7BB1-4E2B-AA18-CB3FCE4CE726}" type="presParOf" srcId="{DB4C3C7E-C61A-4A51-89EA-D562926A61F1}" destId="{4FF2FF55-6F16-4425-8B58-78627DFD9C80}" srcOrd="1" destOrd="0" presId="urn:microsoft.com/office/officeart/2009/layout/CirclePictureHierarchy"/>
    <dgm:cxn modelId="{0D3BCE90-2F8B-4E72-8905-C39926FDD24D}" type="presParOf" srcId="{5388D736-493F-4EED-B9A5-B3959140B906}" destId="{1AFA1DFA-94C0-4AC4-B5CA-8EBD0CD8536C}" srcOrd="2" destOrd="0" presId="urn:microsoft.com/office/officeart/2009/layout/CirclePictureHierarchy"/>
    <dgm:cxn modelId="{C2914600-E889-4116-A6FD-A56269E37484}" type="presParOf" srcId="{5388D736-493F-4EED-B9A5-B3959140B906}" destId="{5A4CE3EC-6D0E-4D89-88D8-BF79C15B55B2}" srcOrd="3" destOrd="0" presId="urn:microsoft.com/office/officeart/2009/layout/CirclePictureHierarchy"/>
    <dgm:cxn modelId="{3A8453AF-5681-44F5-BB97-1ADCF2D1AD26}" type="presParOf" srcId="{5A4CE3EC-6D0E-4D89-88D8-BF79C15B55B2}" destId="{E7FE5CEB-FF53-47A8-BC66-13DA4ED67A6A}" srcOrd="0" destOrd="0" presId="urn:microsoft.com/office/officeart/2009/layout/CirclePictureHierarchy"/>
    <dgm:cxn modelId="{3786AB45-B264-401A-B359-B579CC793A48}" type="presParOf" srcId="{E7FE5CEB-FF53-47A8-BC66-13DA4ED67A6A}" destId="{2800E808-926B-4F3A-9BB2-3CC336776EF7}" srcOrd="0" destOrd="0" presId="urn:microsoft.com/office/officeart/2009/layout/CirclePictureHierarchy"/>
    <dgm:cxn modelId="{89FD5FC9-BA59-4CA2-A2DF-04C3E38CF1A1}" type="presParOf" srcId="{E7FE5CEB-FF53-47A8-BC66-13DA4ED67A6A}" destId="{960D0F08-AF1D-45DD-BBAB-0053AECD547D}" srcOrd="1" destOrd="0" presId="urn:microsoft.com/office/officeart/2009/layout/CirclePictureHierarchy"/>
    <dgm:cxn modelId="{82FAF540-6B42-49D0-B38C-45C35691EADE}" type="presParOf" srcId="{5A4CE3EC-6D0E-4D89-88D8-BF79C15B55B2}" destId="{96E2564A-657C-4754-BDF3-D0500DBF80D0}" srcOrd="1" destOrd="0" presId="urn:microsoft.com/office/officeart/2009/layout/CirclePictureHierarchy"/>
    <dgm:cxn modelId="{295AAB0E-0E8E-49F2-A74C-C11EFC33E8EF}" type="presParOf" srcId="{E618957B-9060-43B5-8C32-3CB653D1A9F0}" destId="{B92AFA27-AE1A-49FB-8CC8-EA5E758C72F3}" srcOrd="2" destOrd="0" presId="urn:microsoft.com/office/officeart/2009/layout/CirclePictureHierarchy"/>
    <dgm:cxn modelId="{C2A4C3D3-982E-4640-BA35-48C52386FEE9}" type="presParOf" srcId="{E618957B-9060-43B5-8C32-3CB653D1A9F0}" destId="{F082859B-8760-4948-BF0A-0E20D67B5F7A}" srcOrd="3" destOrd="0" presId="urn:microsoft.com/office/officeart/2009/layout/CirclePictureHierarchy"/>
    <dgm:cxn modelId="{AD996B53-61E2-495E-BFC9-2E022B6D387D}" type="presParOf" srcId="{F082859B-8760-4948-BF0A-0E20D67B5F7A}" destId="{7B9A964B-52F1-4B13-8F52-0DE1BB16DC08}" srcOrd="0" destOrd="0" presId="urn:microsoft.com/office/officeart/2009/layout/CirclePictureHierarchy"/>
    <dgm:cxn modelId="{C235D0F5-D927-4B00-B469-C9437C463A36}" type="presParOf" srcId="{7B9A964B-52F1-4B13-8F52-0DE1BB16DC08}" destId="{F788596D-C2AA-406F-8FB7-A349DCC7E72D}" srcOrd="0" destOrd="0" presId="urn:microsoft.com/office/officeart/2009/layout/CirclePictureHierarchy"/>
    <dgm:cxn modelId="{422D4204-5F4A-4AA2-9904-1C3C087114F6}" type="presParOf" srcId="{7B9A964B-52F1-4B13-8F52-0DE1BB16DC08}" destId="{32EC395F-3458-41D6-AFE0-E1928A542F64}" srcOrd="1" destOrd="0" presId="urn:microsoft.com/office/officeart/2009/layout/CirclePictureHierarchy"/>
    <dgm:cxn modelId="{F81372BB-7866-48A6-AF21-9FF9B158AA7B}" type="presParOf" srcId="{F082859B-8760-4948-BF0A-0E20D67B5F7A}" destId="{9BCFEE7A-4558-4136-B322-309C1F6E534F}" srcOrd="1" destOrd="0" presId="urn:microsoft.com/office/officeart/2009/layout/CirclePictureHierarchy"/>
    <dgm:cxn modelId="{7B06839A-0C52-4B82-A11D-FC27CD484DCE}" type="presParOf" srcId="{9BCFEE7A-4558-4136-B322-309C1F6E534F}" destId="{CCAD29B0-E769-4709-817B-471075EAB078}" srcOrd="0" destOrd="0" presId="urn:microsoft.com/office/officeart/2009/layout/CirclePictureHierarchy"/>
    <dgm:cxn modelId="{83599FF4-0D7E-4D2D-BCFE-6CDF41F91A40}" type="presParOf" srcId="{9BCFEE7A-4558-4136-B322-309C1F6E534F}" destId="{E680AC99-4CD7-468B-BB3C-080AE125D926}" srcOrd="1" destOrd="0" presId="urn:microsoft.com/office/officeart/2009/layout/CirclePictureHierarchy"/>
    <dgm:cxn modelId="{EFD11E53-5B5E-4E5D-BC0D-8302F98F7927}" type="presParOf" srcId="{E680AC99-4CD7-468B-BB3C-080AE125D926}" destId="{B514C75B-F45F-4062-9B02-071A088463B4}" srcOrd="0" destOrd="0" presId="urn:microsoft.com/office/officeart/2009/layout/CirclePictureHierarchy"/>
    <dgm:cxn modelId="{1B8A66E7-BD50-48B1-9785-5FBC64643C9F}" type="presParOf" srcId="{B514C75B-F45F-4062-9B02-071A088463B4}" destId="{C52F1E19-9E8A-4885-83E7-6A499DF913D1}" srcOrd="0" destOrd="0" presId="urn:microsoft.com/office/officeart/2009/layout/CirclePictureHierarchy"/>
    <dgm:cxn modelId="{A2DBF03A-2BC3-44C1-8DA6-B2DFB5EB8369}" type="presParOf" srcId="{B514C75B-F45F-4062-9B02-071A088463B4}" destId="{8D5B6F23-42C4-4156-A7ED-1C078C96DA89}" srcOrd="1" destOrd="0" presId="urn:microsoft.com/office/officeart/2009/layout/CirclePictureHierarchy"/>
    <dgm:cxn modelId="{56A0E706-B1A1-43B2-940B-068D49D7E0B6}" type="presParOf" srcId="{E680AC99-4CD7-468B-BB3C-080AE125D926}" destId="{DDC72060-D4FF-4D31-B1B1-CA0D8A7DADB8}" srcOrd="1" destOrd="0" presId="urn:microsoft.com/office/officeart/2009/layout/CirclePictureHierarchy"/>
    <dgm:cxn modelId="{1352EE13-732D-45A7-9CCF-638755A85C5A}" type="presParOf" srcId="{DDC72060-D4FF-4D31-B1B1-CA0D8A7DADB8}" destId="{2599F189-860B-4EAF-8872-5E39F16F3145}" srcOrd="0" destOrd="0" presId="urn:microsoft.com/office/officeart/2009/layout/CirclePictureHierarchy"/>
    <dgm:cxn modelId="{A9D4D9AB-2C08-454C-A12D-906BB2F3C32A}" type="presParOf" srcId="{DDC72060-D4FF-4D31-B1B1-CA0D8A7DADB8}" destId="{71CF51A0-D439-424D-89A1-044ABBC3F967}" srcOrd="1" destOrd="0" presId="urn:microsoft.com/office/officeart/2009/layout/CirclePictureHierarchy"/>
    <dgm:cxn modelId="{2E00F62B-1C5C-4B87-9973-EBC6212C4302}" type="presParOf" srcId="{71CF51A0-D439-424D-89A1-044ABBC3F967}" destId="{46CC0DEE-3B24-4409-A252-ACEBB130180C}" srcOrd="0" destOrd="0" presId="urn:microsoft.com/office/officeart/2009/layout/CirclePictureHierarchy"/>
    <dgm:cxn modelId="{7D74D561-289E-40A7-835D-3DD57CADB974}" type="presParOf" srcId="{46CC0DEE-3B24-4409-A252-ACEBB130180C}" destId="{AFD46D42-39DC-4377-998B-E8CE61CCBB90}" srcOrd="0" destOrd="0" presId="urn:microsoft.com/office/officeart/2009/layout/CirclePictureHierarchy"/>
    <dgm:cxn modelId="{20C08321-9C2A-4FFA-A904-8FBF3E608D9D}" type="presParOf" srcId="{46CC0DEE-3B24-4409-A252-ACEBB130180C}" destId="{1C6C0608-21BE-421F-AE5F-C5BD7EE4E7A9}" srcOrd="1" destOrd="0" presId="urn:microsoft.com/office/officeart/2009/layout/CirclePictureHierarchy"/>
    <dgm:cxn modelId="{1E1D3A57-C713-4DC5-B1B4-54E980F788B1}" type="presParOf" srcId="{71CF51A0-D439-424D-89A1-044ABBC3F967}" destId="{794D9E3A-87FA-44B2-845C-E29ABA6F65DC}" srcOrd="1" destOrd="0" presId="urn:microsoft.com/office/officeart/2009/layout/CirclePictureHierarchy"/>
    <dgm:cxn modelId="{C6024EEF-BBAA-4D91-836D-87E403FDDD00}" type="presParOf" srcId="{DDC72060-D4FF-4D31-B1B1-CA0D8A7DADB8}" destId="{215E4794-C47B-4B8D-8DB2-F7285D893B5F}" srcOrd="2" destOrd="0" presId="urn:microsoft.com/office/officeart/2009/layout/CirclePictureHierarchy"/>
    <dgm:cxn modelId="{2D0CC908-0705-414C-B6C3-E0EE656F4101}" type="presParOf" srcId="{DDC72060-D4FF-4D31-B1B1-CA0D8A7DADB8}" destId="{C96470E3-0A45-4EC4-9B2A-4C77A0037590}" srcOrd="3" destOrd="0" presId="urn:microsoft.com/office/officeart/2009/layout/CirclePictureHierarchy"/>
    <dgm:cxn modelId="{88D24DCB-BDBE-4C69-BBF8-92F9DD7B205B}" type="presParOf" srcId="{C96470E3-0A45-4EC4-9B2A-4C77A0037590}" destId="{0C8FF6FF-E6CD-436B-88F4-8566F19B9A62}" srcOrd="0" destOrd="0" presId="urn:microsoft.com/office/officeart/2009/layout/CirclePictureHierarchy"/>
    <dgm:cxn modelId="{5AF4FF27-7760-4A29-B44C-D9C50663B6B7}" type="presParOf" srcId="{0C8FF6FF-E6CD-436B-88F4-8566F19B9A62}" destId="{7F48374E-A364-4849-BF88-19534CE7E65B}" srcOrd="0" destOrd="0" presId="urn:microsoft.com/office/officeart/2009/layout/CirclePictureHierarchy"/>
    <dgm:cxn modelId="{423D1724-24DD-4AED-B920-97520986C3DF}" type="presParOf" srcId="{0C8FF6FF-E6CD-436B-88F4-8566F19B9A62}" destId="{68FB6A0F-F29B-4CA8-917A-E004201E4639}" srcOrd="1" destOrd="0" presId="urn:microsoft.com/office/officeart/2009/layout/CirclePictureHierarchy"/>
    <dgm:cxn modelId="{C7E4743D-19BC-47A7-AAD6-B499BA1A937A}" type="presParOf" srcId="{C96470E3-0A45-4EC4-9B2A-4C77A0037590}" destId="{38CCC8DC-C25E-4B95-A9FD-80CEF3E274CA}" srcOrd="1" destOrd="0" presId="urn:microsoft.com/office/officeart/2009/layout/CirclePictureHierarchy"/>
    <dgm:cxn modelId="{3C8D6266-9920-4301-A25A-72767B3D9DD0}" type="presParOf" srcId="{9BCFEE7A-4558-4136-B322-309C1F6E534F}" destId="{DD1B62F2-B731-4AB1-A966-F866B1897AD3}" srcOrd="2" destOrd="0" presId="urn:microsoft.com/office/officeart/2009/layout/CirclePictureHierarchy"/>
    <dgm:cxn modelId="{71431381-7A9B-4D2A-9EB1-A435A3D340DA}" type="presParOf" srcId="{9BCFEE7A-4558-4136-B322-309C1F6E534F}" destId="{A468234E-D48A-4E43-9274-6E3780FB9F30}" srcOrd="3" destOrd="0" presId="urn:microsoft.com/office/officeart/2009/layout/CirclePictureHierarchy"/>
    <dgm:cxn modelId="{465A54AC-97DD-4218-A5D0-FB6D1C4102F7}" type="presParOf" srcId="{A468234E-D48A-4E43-9274-6E3780FB9F30}" destId="{F3D17D45-63D4-431F-B421-3BC8336216DF}" srcOrd="0" destOrd="0" presId="urn:microsoft.com/office/officeart/2009/layout/CirclePictureHierarchy"/>
    <dgm:cxn modelId="{D377C1D1-5A3E-4F84-9367-18C016E6B260}" type="presParOf" srcId="{F3D17D45-63D4-431F-B421-3BC8336216DF}" destId="{5D2889D2-CC42-4856-A994-7B179D61C856}" srcOrd="0" destOrd="0" presId="urn:microsoft.com/office/officeart/2009/layout/CirclePictureHierarchy"/>
    <dgm:cxn modelId="{026D5099-528B-41D2-82D4-AEA9814629BE}" type="presParOf" srcId="{F3D17D45-63D4-431F-B421-3BC8336216DF}" destId="{73C9A4AF-FBC7-46B6-A376-B545AAA98359}" srcOrd="1" destOrd="0" presId="urn:microsoft.com/office/officeart/2009/layout/CirclePictureHierarchy"/>
    <dgm:cxn modelId="{8C88655B-FE8E-4BF8-9595-26D763B61BD8}" type="presParOf" srcId="{A468234E-D48A-4E43-9274-6E3780FB9F30}" destId="{94E2DEE1-D2B4-41BB-988A-4438767AE51F}" srcOrd="1" destOrd="0" presId="urn:microsoft.com/office/officeart/2009/layout/CirclePictureHierarchy"/>
    <dgm:cxn modelId="{FB6A9519-73CE-41A0-AFB5-685D14E60764}" type="presParOf" srcId="{94E2DEE1-D2B4-41BB-988A-4438767AE51F}" destId="{E93E3D9F-9201-4B90-90FB-66623D8819CD}" srcOrd="0" destOrd="0" presId="urn:microsoft.com/office/officeart/2009/layout/CirclePictureHierarchy"/>
    <dgm:cxn modelId="{F4D0DF1D-6067-4045-9920-230FBD8C79EB}" type="presParOf" srcId="{94E2DEE1-D2B4-41BB-988A-4438767AE51F}" destId="{FFAC0EBA-641D-469C-AB99-F2E7D3E57975}" srcOrd="1" destOrd="0" presId="urn:microsoft.com/office/officeart/2009/layout/CirclePictureHierarchy"/>
    <dgm:cxn modelId="{95B9AD26-6A0F-4ECA-BAC5-11A86D2B6348}" type="presParOf" srcId="{FFAC0EBA-641D-469C-AB99-F2E7D3E57975}" destId="{D4B8116F-2CEB-4473-8CD8-2F9EED8CD50D}" srcOrd="0" destOrd="0" presId="urn:microsoft.com/office/officeart/2009/layout/CirclePictureHierarchy"/>
    <dgm:cxn modelId="{B6CC740E-8A9E-44A3-93EE-A437DE7AE5F4}" type="presParOf" srcId="{D4B8116F-2CEB-4473-8CD8-2F9EED8CD50D}" destId="{91AAAB58-17E3-409B-9832-20B05A356EB1}" srcOrd="0" destOrd="0" presId="urn:microsoft.com/office/officeart/2009/layout/CirclePictureHierarchy"/>
    <dgm:cxn modelId="{3E376813-E4F4-4BFD-A2B1-2C676373F979}" type="presParOf" srcId="{D4B8116F-2CEB-4473-8CD8-2F9EED8CD50D}" destId="{73387A1D-2043-4D16-BDB7-7FC213875391}" srcOrd="1" destOrd="0" presId="urn:microsoft.com/office/officeart/2009/layout/CirclePictureHierarchy"/>
    <dgm:cxn modelId="{F32AEA3F-957A-4DCA-8AA6-709E1C61C8DE}" type="presParOf" srcId="{FFAC0EBA-641D-469C-AB99-F2E7D3E57975}" destId="{62E29B6D-F539-407E-9F85-28376A52E385}" srcOrd="1" destOrd="0" presId="urn:microsoft.com/office/officeart/2009/layout/CirclePictureHierarchy"/>
    <dgm:cxn modelId="{09C09587-7835-42BC-9B6F-31A60079295D}" type="presParOf" srcId="{94E2DEE1-D2B4-41BB-988A-4438767AE51F}" destId="{D506F375-1991-428C-ACC6-6C520765ACBA}" srcOrd="2" destOrd="0" presId="urn:microsoft.com/office/officeart/2009/layout/CirclePictureHierarchy"/>
    <dgm:cxn modelId="{07A0F9D3-3E19-4A25-8F99-DC4DA6CFF4A8}" type="presParOf" srcId="{94E2DEE1-D2B4-41BB-988A-4438767AE51F}" destId="{09751A5D-E641-4B71-A114-E053F86C523D}" srcOrd="3" destOrd="0" presId="urn:microsoft.com/office/officeart/2009/layout/CirclePictureHierarchy"/>
    <dgm:cxn modelId="{A83F0C8F-68D0-4122-8908-9C91E001CB5F}" type="presParOf" srcId="{09751A5D-E641-4B71-A114-E053F86C523D}" destId="{BFF461EA-DADA-4E29-95E9-64AC4A11F843}" srcOrd="0" destOrd="0" presId="urn:microsoft.com/office/officeart/2009/layout/CirclePictureHierarchy"/>
    <dgm:cxn modelId="{A442CC7B-FCEA-42DA-A2D9-8D06C7ADC220}" type="presParOf" srcId="{BFF461EA-DADA-4E29-95E9-64AC4A11F843}" destId="{BDA5F099-8875-4A8D-BC32-C8D8577E71F1}" srcOrd="0" destOrd="0" presId="urn:microsoft.com/office/officeart/2009/layout/CirclePictureHierarchy"/>
    <dgm:cxn modelId="{13832592-7E5E-4EDC-916E-DDAC9735EC05}" type="presParOf" srcId="{BFF461EA-DADA-4E29-95E9-64AC4A11F843}" destId="{96536A3E-1AB9-4720-AD92-7CC31F78A117}" srcOrd="1" destOrd="0" presId="urn:microsoft.com/office/officeart/2009/layout/CirclePictureHierarchy"/>
    <dgm:cxn modelId="{A19F55DB-A8F8-4A58-BC18-23DFC62EA394}" type="presParOf" srcId="{09751A5D-E641-4B71-A114-E053F86C523D}" destId="{68C59E84-16D9-4F31-ADB7-704B294DE016}" srcOrd="1" destOrd="0" presId="urn:microsoft.com/office/officeart/2009/layout/CirclePictureHierarchy"/>
    <dgm:cxn modelId="{E38A9291-AB00-4DEC-BD9D-02F0188D0794}" type="presParOf" srcId="{271F5309-DC72-4C3E-B553-1C9D73CE639E}" destId="{74FF5EF3-0E90-435C-9CEF-4C0C7A5DF243}" srcOrd="2" destOrd="0" presId="urn:microsoft.com/office/officeart/2009/layout/CirclePictureHierarchy"/>
    <dgm:cxn modelId="{7C4B6353-18C4-4E65-BFDA-1258E5A0EA5B}" type="presParOf" srcId="{271F5309-DC72-4C3E-B553-1C9D73CE639E}" destId="{27CB282B-74EA-45EA-95BB-B4D31F8E0CC4}" srcOrd="3" destOrd="0" presId="urn:microsoft.com/office/officeart/2009/layout/CirclePictureHierarchy"/>
    <dgm:cxn modelId="{3EA61B52-FA26-4207-8482-D9AFABBBD9FB}" type="presParOf" srcId="{27CB282B-74EA-45EA-95BB-B4D31F8E0CC4}" destId="{B1789BFC-46F1-4ED2-A017-D31F5CC48772}" srcOrd="0" destOrd="0" presId="urn:microsoft.com/office/officeart/2009/layout/CirclePictureHierarchy"/>
    <dgm:cxn modelId="{F5048EE6-FDA9-4240-A275-74ED772B1C93}" type="presParOf" srcId="{B1789BFC-46F1-4ED2-A017-D31F5CC48772}" destId="{AB826C1C-E918-4278-AC7E-7EEC6AC62EF7}" srcOrd="0" destOrd="0" presId="urn:microsoft.com/office/officeart/2009/layout/CirclePictureHierarchy"/>
    <dgm:cxn modelId="{98073889-ED90-4651-93C7-9C50AB6FF495}" type="presParOf" srcId="{B1789BFC-46F1-4ED2-A017-D31F5CC48772}" destId="{CACB97F0-DC67-49BC-81EC-9B8F7D223B1D}" srcOrd="1" destOrd="0" presId="urn:microsoft.com/office/officeart/2009/layout/CirclePictureHierarchy"/>
    <dgm:cxn modelId="{FF90C06B-5E17-4C60-9D18-84813E6B7683}" type="presParOf" srcId="{27CB282B-74EA-45EA-95BB-B4D31F8E0CC4}" destId="{BB8B84A4-F17E-4320-B9FE-A52C47A1E68E}" srcOrd="1" destOrd="0" presId="urn:microsoft.com/office/officeart/2009/layout/CirclePictureHierarchy"/>
    <dgm:cxn modelId="{7F84F06D-C09A-4ABB-94E1-15D1FEF37FB0}" type="presParOf" srcId="{BB8B84A4-F17E-4320-B9FE-A52C47A1E68E}" destId="{4298BBB7-5BE4-40E1-8595-6322B0578239}" srcOrd="0" destOrd="0" presId="urn:microsoft.com/office/officeart/2009/layout/CirclePictureHierarchy"/>
    <dgm:cxn modelId="{06D1B855-9451-4CF7-8035-F91FAFDA7DA8}" type="presParOf" srcId="{BB8B84A4-F17E-4320-B9FE-A52C47A1E68E}" destId="{7B310EE9-AEF1-4061-B1F6-39AFAC4ECDD9}" srcOrd="1" destOrd="0" presId="urn:microsoft.com/office/officeart/2009/layout/CirclePictureHierarchy"/>
    <dgm:cxn modelId="{9A873FB3-0850-4260-9673-7D0DDB0B8A62}" type="presParOf" srcId="{7B310EE9-AEF1-4061-B1F6-39AFAC4ECDD9}" destId="{600E4746-3D1F-4871-83D3-F7BB8715D2DB}" srcOrd="0" destOrd="0" presId="urn:microsoft.com/office/officeart/2009/layout/CirclePictureHierarchy"/>
    <dgm:cxn modelId="{2084BD1A-9A27-414B-83B0-9BD4AE731F79}" type="presParOf" srcId="{600E4746-3D1F-4871-83D3-F7BB8715D2DB}" destId="{D80B78BA-2DFD-40B4-8FB0-A2B210F176F7}" srcOrd="0" destOrd="0" presId="urn:microsoft.com/office/officeart/2009/layout/CirclePictureHierarchy"/>
    <dgm:cxn modelId="{6AA52913-EE4B-45EA-98D7-C9A590E0E6B9}" type="presParOf" srcId="{600E4746-3D1F-4871-83D3-F7BB8715D2DB}" destId="{F4536506-CF41-4E20-9635-0137E868B3D3}" srcOrd="1" destOrd="0" presId="urn:microsoft.com/office/officeart/2009/layout/CirclePictureHierarchy"/>
    <dgm:cxn modelId="{6987D622-974B-4573-B285-8CF415EF9EC0}" type="presParOf" srcId="{7B310EE9-AEF1-4061-B1F6-39AFAC4ECDD9}" destId="{438FB3F4-FD81-4A20-87DF-EEDFA0A14B42}" srcOrd="1" destOrd="0" presId="urn:microsoft.com/office/officeart/2009/layout/CirclePictureHierarchy"/>
    <dgm:cxn modelId="{2EAEC2F4-4D2D-4253-8F31-C63E79D15E96}" type="presParOf" srcId="{438FB3F4-FD81-4A20-87DF-EEDFA0A14B42}" destId="{EB56EACB-0FC3-4A9B-87FC-6A374548C10B}" srcOrd="0" destOrd="0" presId="urn:microsoft.com/office/officeart/2009/layout/CirclePictureHierarchy"/>
    <dgm:cxn modelId="{0C5FDFEC-AE3F-41F1-BC48-6D53580374B4}" type="presParOf" srcId="{438FB3F4-FD81-4A20-87DF-EEDFA0A14B42}" destId="{2FE5F9F5-01C7-4F2B-8E83-66172CF29141}" srcOrd="1" destOrd="0" presId="urn:microsoft.com/office/officeart/2009/layout/CirclePictureHierarchy"/>
    <dgm:cxn modelId="{06A88560-90F3-484D-B201-0485E5A53CE1}" type="presParOf" srcId="{2FE5F9F5-01C7-4F2B-8E83-66172CF29141}" destId="{25655015-864B-4586-B0C1-DE3DDE79AFE7}" srcOrd="0" destOrd="0" presId="urn:microsoft.com/office/officeart/2009/layout/CirclePictureHierarchy"/>
    <dgm:cxn modelId="{8E03ACF5-AD6B-439F-AA54-20F0374EB11C}" type="presParOf" srcId="{25655015-864B-4586-B0C1-DE3DDE79AFE7}" destId="{8083BF62-872B-403D-BCB4-4504C6986146}" srcOrd="0" destOrd="0" presId="urn:microsoft.com/office/officeart/2009/layout/CirclePictureHierarchy"/>
    <dgm:cxn modelId="{B42D174B-0307-423A-8EF4-A529A5DD7114}" type="presParOf" srcId="{25655015-864B-4586-B0C1-DE3DDE79AFE7}" destId="{06E37C29-732C-4476-A455-E65282F15B9C}" srcOrd="1" destOrd="0" presId="urn:microsoft.com/office/officeart/2009/layout/CirclePictureHierarchy"/>
    <dgm:cxn modelId="{33D39E87-CA5A-4103-AF90-1C8D4A998337}" type="presParOf" srcId="{2FE5F9F5-01C7-4F2B-8E83-66172CF29141}" destId="{3B018AAF-3167-4A67-B475-F6CAD2AF9045}" srcOrd="1" destOrd="0" presId="urn:microsoft.com/office/officeart/2009/layout/CirclePictureHierarchy"/>
    <dgm:cxn modelId="{5269B622-7403-4A2B-9303-CB796D285AA4}" type="presParOf" srcId="{3B018AAF-3167-4A67-B475-F6CAD2AF9045}" destId="{8D06B218-6DD6-49A6-A4AF-2FEE81DC5214}" srcOrd="0" destOrd="0" presId="urn:microsoft.com/office/officeart/2009/layout/CirclePictureHierarchy"/>
    <dgm:cxn modelId="{47920333-A9A4-4730-8CB6-C4C9C7CBE006}" type="presParOf" srcId="{3B018AAF-3167-4A67-B475-F6CAD2AF9045}" destId="{CFA78522-1075-40DC-8785-FCA48923B887}" srcOrd="1" destOrd="0" presId="urn:microsoft.com/office/officeart/2009/layout/CirclePictureHierarchy"/>
    <dgm:cxn modelId="{8C6CB031-25F9-46E5-89F2-323455B76853}" type="presParOf" srcId="{CFA78522-1075-40DC-8785-FCA48923B887}" destId="{8A462B9F-248E-4E19-9FA4-B282732033A0}" srcOrd="0" destOrd="0" presId="urn:microsoft.com/office/officeart/2009/layout/CirclePictureHierarchy"/>
    <dgm:cxn modelId="{1332FAD1-3A48-4733-9ABF-C89E7CE9377F}" type="presParOf" srcId="{8A462B9F-248E-4E19-9FA4-B282732033A0}" destId="{AD88B601-203D-418B-B0A3-CBC5C795EB02}" srcOrd="0" destOrd="0" presId="urn:microsoft.com/office/officeart/2009/layout/CirclePictureHierarchy"/>
    <dgm:cxn modelId="{FFC4D30B-06CC-459B-84C2-08878A8DDC34}" type="presParOf" srcId="{8A462B9F-248E-4E19-9FA4-B282732033A0}" destId="{EFCA1EF4-ADB6-4B5D-BEB8-96C637070E26}" srcOrd="1" destOrd="0" presId="urn:microsoft.com/office/officeart/2009/layout/CirclePictureHierarchy"/>
    <dgm:cxn modelId="{7A81A816-AD22-4EA8-9B27-CFD5167576D2}" type="presParOf" srcId="{CFA78522-1075-40DC-8785-FCA48923B887}" destId="{D47C4074-5174-4DCD-8416-3B1CD8D8272D}" srcOrd="1" destOrd="0" presId="urn:microsoft.com/office/officeart/2009/layout/CirclePictureHierarchy"/>
    <dgm:cxn modelId="{B2648578-51DB-4F7F-A28E-69B61E7D6A9D}" type="presParOf" srcId="{3B018AAF-3167-4A67-B475-F6CAD2AF9045}" destId="{D70C2D25-0BD6-498E-B4F0-3F5CE3DBD13D}" srcOrd="2" destOrd="0" presId="urn:microsoft.com/office/officeart/2009/layout/CirclePictureHierarchy"/>
    <dgm:cxn modelId="{B24DA670-0BD9-464E-8170-039CFDD608B2}" type="presParOf" srcId="{3B018AAF-3167-4A67-B475-F6CAD2AF9045}" destId="{625E2C80-5F17-4D9D-BBDA-86199978A269}" srcOrd="3" destOrd="0" presId="urn:microsoft.com/office/officeart/2009/layout/CirclePictureHierarchy"/>
    <dgm:cxn modelId="{D94CC378-8F28-4D94-9715-C71540934312}" type="presParOf" srcId="{625E2C80-5F17-4D9D-BBDA-86199978A269}" destId="{32AAA5BC-F76D-47C0-9CCF-65C9DF386B8D}" srcOrd="0" destOrd="0" presId="urn:microsoft.com/office/officeart/2009/layout/CirclePictureHierarchy"/>
    <dgm:cxn modelId="{9504C677-CB4D-4B62-86A6-A0A92A257DF5}" type="presParOf" srcId="{32AAA5BC-F76D-47C0-9CCF-65C9DF386B8D}" destId="{F67F8DC1-37F3-4A5A-8E38-A4819AB90837}" srcOrd="0" destOrd="0" presId="urn:microsoft.com/office/officeart/2009/layout/CirclePictureHierarchy"/>
    <dgm:cxn modelId="{B6D36085-C2A5-4390-830F-58582A8CD0B3}" type="presParOf" srcId="{32AAA5BC-F76D-47C0-9CCF-65C9DF386B8D}" destId="{91870818-8EDB-47FB-A2FF-91ED7ED64B77}" srcOrd="1" destOrd="0" presId="urn:microsoft.com/office/officeart/2009/layout/CirclePictureHierarchy"/>
    <dgm:cxn modelId="{1A1269E3-AD20-420D-AC73-BD8C066D13BF}" type="presParOf" srcId="{625E2C80-5F17-4D9D-BBDA-86199978A269}" destId="{E08BBDCB-9A0A-4C29-BCE8-73069D4273D3}" srcOrd="1" destOrd="0" presId="urn:microsoft.com/office/officeart/2009/layout/CirclePictureHierarchy"/>
    <dgm:cxn modelId="{BEABB4C4-11FD-44B3-AC20-B17E8B6CDAF7}" type="presParOf" srcId="{438FB3F4-FD81-4A20-87DF-EEDFA0A14B42}" destId="{08156753-40FB-4344-BBF0-EC4B99CA4364}" srcOrd="2" destOrd="0" presId="urn:microsoft.com/office/officeart/2009/layout/CirclePictureHierarchy"/>
    <dgm:cxn modelId="{81D590C2-AF98-4924-99D4-13579F89E8C0}" type="presParOf" srcId="{438FB3F4-FD81-4A20-87DF-EEDFA0A14B42}" destId="{78400ABB-D9F8-4CC1-987F-1FA4562CF0D4}" srcOrd="3" destOrd="0" presId="urn:microsoft.com/office/officeart/2009/layout/CirclePictureHierarchy"/>
    <dgm:cxn modelId="{EA315AD5-E9B1-48C4-A401-19D1583DF1E4}" type="presParOf" srcId="{78400ABB-D9F8-4CC1-987F-1FA4562CF0D4}" destId="{6B98FDAC-F480-4DC1-A6C0-5D563A42C356}" srcOrd="0" destOrd="0" presId="urn:microsoft.com/office/officeart/2009/layout/CirclePictureHierarchy"/>
    <dgm:cxn modelId="{1B085BEB-6E7E-4584-9D8A-5DB9CDC07673}" type="presParOf" srcId="{6B98FDAC-F480-4DC1-A6C0-5D563A42C356}" destId="{A16DD472-3900-45A4-AEC1-6202E1BA7CA5}" srcOrd="0" destOrd="0" presId="urn:microsoft.com/office/officeart/2009/layout/CirclePictureHierarchy"/>
    <dgm:cxn modelId="{D70D8421-D6DE-40F6-BA61-989C8EFCDDBC}" type="presParOf" srcId="{6B98FDAC-F480-4DC1-A6C0-5D563A42C356}" destId="{B48EF100-A3F0-4531-98FB-C7F41741DC09}" srcOrd="1" destOrd="0" presId="urn:microsoft.com/office/officeart/2009/layout/CirclePictureHierarchy"/>
    <dgm:cxn modelId="{66246ED8-271E-4E97-9BEB-01CC6CE0D6AC}" type="presParOf" srcId="{78400ABB-D9F8-4CC1-987F-1FA4562CF0D4}" destId="{B68E786B-A595-4357-818E-C236E3DC510D}" srcOrd="1" destOrd="0" presId="urn:microsoft.com/office/officeart/2009/layout/CirclePictureHierarchy"/>
    <dgm:cxn modelId="{F414CB77-1D8C-4BFD-B72A-AA13EACAEFD7}" type="presParOf" srcId="{B68E786B-A595-4357-818E-C236E3DC510D}" destId="{52B86D9B-A63D-4E92-91E0-877F8E05BAD4}" srcOrd="0" destOrd="0" presId="urn:microsoft.com/office/officeart/2009/layout/CirclePictureHierarchy"/>
    <dgm:cxn modelId="{06AD0E57-36D1-40A9-9629-34E65C6B3E6A}" type="presParOf" srcId="{B68E786B-A595-4357-818E-C236E3DC510D}" destId="{FD2C5233-573A-43BD-BD57-25EA28B58BD4}" srcOrd="1" destOrd="0" presId="urn:microsoft.com/office/officeart/2009/layout/CirclePictureHierarchy"/>
    <dgm:cxn modelId="{ABF268C2-30B3-4B8D-A745-39DBF7452B85}" type="presParOf" srcId="{FD2C5233-573A-43BD-BD57-25EA28B58BD4}" destId="{1A3B83D5-C0F7-432B-BAC8-019E77B23E54}" srcOrd="0" destOrd="0" presId="urn:microsoft.com/office/officeart/2009/layout/CirclePictureHierarchy"/>
    <dgm:cxn modelId="{16F9CEF9-92DB-4ED9-B50D-A158435036AE}" type="presParOf" srcId="{1A3B83D5-C0F7-432B-BAC8-019E77B23E54}" destId="{C3914C49-E59B-459E-A707-88298D7059E8}" srcOrd="0" destOrd="0" presId="urn:microsoft.com/office/officeart/2009/layout/CirclePictureHierarchy"/>
    <dgm:cxn modelId="{21C49217-255D-4DB1-BA08-BFF601BA469F}" type="presParOf" srcId="{1A3B83D5-C0F7-432B-BAC8-019E77B23E54}" destId="{1F072A7E-9D57-414E-B460-003393F19B05}" srcOrd="1" destOrd="0" presId="urn:microsoft.com/office/officeart/2009/layout/CirclePictureHierarchy"/>
    <dgm:cxn modelId="{AEF169A9-D4F1-4367-98ED-4DC0B1F10350}" type="presParOf" srcId="{FD2C5233-573A-43BD-BD57-25EA28B58BD4}" destId="{0AE00825-3B71-4922-A351-95EFEA221571}" srcOrd="1" destOrd="0" presId="urn:microsoft.com/office/officeart/2009/layout/CirclePictureHierarchy"/>
    <dgm:cxn modelId="{156413E1-2B70-457C-AA05-01D9E03E1B80}" type="presParOf" srcId="{B68E786B-A595-4357-818E-C236E3DC510D}" destId="{D63A24ED-1604-41FA-9C24-6365EA752E3E}" srcOrd="2" destOrd="0" presId="urn:microsoft.com/office/officeart/2009/layout/CirclePictureHierarchy"/>
    <dgm:cxn modelId="{FE27AF69-0489-4B71-80B3-E5B4CE1CCE32}" type="presParOf" srcId="{B68E786B-A595-4357-818E-C236E3DC510D}" destId="{B8709EF0-5E68-4FCF-88E2-E590D1D6E347}" srcOrd="3" destOrd="0" presId="urn:microsoft.com/office/officeart/2009/layout/CirclePictureHierarchy"/>
    <dgm:cxn modelId="{EC80651E-9C7E-4AF7-A357-3B46DB8B7170}" type="presParOf" srcId="{B8709EF0-5E68-4FCF-88E2-E590D1D6E347}" destId="{79CCEF41-D346-4E19-A74F-CF386DE6B776}" srcOrd="0" destOrd="0" presId="urn:microsoft.com/office/officeart/2009/layout/CirclePictureHierarchy"/>
    <dgm:cxn modelId="{E1936C0E-88E0-4641-9128-7A5F865F31EC}" type="presParOf" srcId="{79CCEF41-D346-4E19-A74F-CF386DE6B776}" destId="{A0A446CA-F122-4746-985E-961808CDE757}" srcOrd="0" destOrd="0" presId="urn:microsoft.com/office/officeart/2009/layout/CirclePictureHierarchy"/>
    <dgm:cxn modelId="{8909A246-318F-4DAD-B373-0CC9193CEAA5}" type="presParOf" srcId="{79CCEF41-D346-4E19-A74F-CF386DE6B776}" destId="{E75BC786-4A20-4434-922C-523FFD40779E}" srcOrd="1" destOrd="0" presId="urn:microsoft.com/office/officeart/2009/layout/CirclePictureHierarchy"/>
    <dgm:cxn modelId="{441C2D2F-600D-4227-AD03-A38622D19BE0}" type="presParOf" srcId="{B8709EF0-5E68-4FCF-88E2-E590D1D6E347}" destId="{8D48CE98-9279-4AE8-9799-D31D2CB24D09}" srcOrd="1" destOrd="0" presId="urn:microsoft.com/office/officeart/2009/layout/CirclePictureHierarchy"/>
    <dgm:cxn modelId="{969F46CE-9D40-46A5-98E6-83B565999DAA}" type="presParOf" srcId="{BB8B84A4-F17E-4320-B9FE-A52C47A1E68E}" destId="{AE1478D7-472C-411D-9C13-C325E747501E}" srcOrd="2" destOrd="0" presId="urn:microsoft.com/office/officeart/2009/layout/CirclePictureHierarchy"/>
    <dgm:cxn modelId="{AF5DFA3D-9AF1-4B7A-9980-9012BA4783BF}" type="presParOf" srcId="{BB8B84A4-F17E-4320-B9FE-A52C47A1E68E}" destId="{F9CC22E4-EBFE-48E8-B089-5B732286FD0B}" srcOrd="3" destOrd="0" presId="urn:microsoft.com/office/officeart/2009/layout/CirclePictureHierarchy"/>
    <dgm:cxn modelId="{A7A4486E-5AF9-4B8A-A766-87952DAAF907}" type="presParOf" srcId="{F9CC22E4-EBFE-48E8-B089-5B732286FD0B}" destId="{2CB04BC8-1E31-4C8E-AC50-39AB6423DF98}" srcOrd="0" destOrd="0" presId="urn:microsoft.com/office/officeart/2009/layout/CirclePictureHierarchy"/>
    <dgm:cxn modelId="{BD936BA0-4FF1-4E37-B1B8-3C5145B91C37}" type="presParOf" srcId="{2CB04BC8-1E31-4C8E-AC50-39AB6423DF98}" destId="{B3762E13-F31E-4575-9E99-CDDC87963A33}" srcOrd="0" destOrd="0" presId="urn:microsoft.com/office/officeart/2009/layout/CirclePictureHierarchy"/>
    <dgm:cxn modelId="{56123928-432C-433E-A819-0FF311F0F8D4}" type="presParOf" srcId="{2CB04BC8-1E31-4C8E-AC50-39AB6423DF98}" destId="{EA3607EF-5901-45CE-83C0-7DA47FFB3FDB}" srcOrd="1" destOrd="0" presId="urn:microsoft.com/office/officeart/2009/layout/CirclePictureHierarchy"/>
    <dgm:cxn modelId="{D2E3480B-A7F4-4F35-AA34-56467B9AB6A7}" type="presParOf" srcId="{F9CC22E4-EBFE-48E8-B089-5B732286FD0B}" destId="{9936D58C-6928-4C01-8D2F-095F905E90E6}" srcOrd="1" destOrd="0" presId="urn:microsoft.com/office/officeart/2009/layout/CirclePictureHierarchy"/>
    <dgm:cxn modelId="{929EB75B-8E1D-4D23-B5D6-7F7E5881A6A8}" type="presParOf" srcId="{9936D58C-6928-4C01-8D2F-095F905E90E6}" destId="{93677B3C-522D-4BE4-ADF7-D08795FD580A}" srcOrd="0" destOrd="0" presId="urn:microsoft.com/office/officeart/2009/layout/CirclePictureHierarchy"/>
    <dgm:cxn modelId="{7F45BA8D-0A85-4B4F-A0BB-6CE15C3EC23C}" type="presParOf" srcId="{9936D58C-6928-4C01-8D2F-095F905E90E6}" destId="{A752EB99-0E65-4A56-B8F0-D271B39C437B}" srcOrd="1" destOrd="0" presId="urn:microsoft.com/office/officeart/2009/layout/CirclePictureHierarchy"/>
    <dgm:cxn modelId="{BB4623C4-EE6D-43FB-B5A3-52CA96B83847}" type="presParOf" srcId="{A752EB99-0E65-4A56-B8F0-D271B39C437B}" destId="{C94885F7-29B3-4A7D-BE8B-93FA17E16D46}" srcOrd="0" destOrd="0" presId="urn:microsoft.com/office/officeart/2009/layout/CirclePictureHierarchy"/>
    <dgm:cxn modelId="{EE81F0AD-82F1-4CDE-87CA-1CF87597E233}" type="presParOf" srcId="{C94885F7-29B3-4A7D-BE8B-93FA17E16D46}" destId="{0DD41917-33E8-4B8B-9A49-9CFBA6972946}" srcOrd="0" destOrd="0" presId="urn:microsoft.com/office/officeart/2009/layout/CirclePictureHierarchy"/>
    <dgm:cxn modelId="{23CCFCBB-51B8-402F-ABD7-917B4D3F9C5D}" type="presParOf" srcId="{C94885F7-29B3-4A7D-BE8B-93FA17E16D46}" destId="{A5627F98-EA55-4C36-8BED-4BCD8E7DB39C}" srcOrd="1" destOrd="0" presId="urn:microsoft.com/office/officeart/2009/layout/CirclePictureHierarchy"/>
    <dgm:cxn modelId="{E17CFD19-42B3-44F6-BCD2-6835E3ECBD78}" type="presParOf" srcId="{A752EB99-0E65-4A56-B8F0-D271B39C437B}" destId="{2A4BB132-928B-469F-98E2-A4F46BBA4EBB}" srcOrd="1" destOrd="0" presId="urn:microsoft.com/office/officeart/2009/layout/CirclePictureHierarchy"/>
    <dgm:cxn modelId="{36FEEB5A-9B07-4815-80B1-4AFAB3F4226D}" type="presParOf" srcId="{2A4BB132-928B-469F-98E2-A4F46BBA4EBB}" destId="{BCC2E990-5E4D-4725-9FB5-449D75068C6A}" srcOrd="0" destOrd="0" presId="urn:microsoft.com/office/officeart/2009/layout/CirclePictureHierarchy"/>
    <dgm:cxn modelId="{B9999E3C-0734-43C7-B189-7EDC387776E1}" type="presParOf" srcId="{2A4BB132-928B-469F-98E2-A4F46BBA4EBB}" destId="{8DF80FD7-67CB-4F73-9454-0A5808DA6414}" srcOrd="1" destOrd="0" presId="urn:microsoft.com/office/officeart/2009/layout/CirclePictureHierarchy"/>
    <dgm:cxn modelId="{1727F0E4-49A4-412C-B4C3-0349DBC0005A}" type="presParOf" srcId="{8DF80FD7-67CB-4F73-9454-0A5808DA6414}" destId="{B802912B-EBA5-424E-8304-0E03488FADD2}" srcOrd="0" destOrd="0" presId="urn:microsoft.com/office/officeart/2009/layout/CirclePictureHierarchy"/>
    <dgm:cxn modelId="{D0FC7D2D-BFDA-42DE-9754-15BB872B2850}" type="presParOf" srcId="{B802912B-EBA5-424E-8304-0E03488FADD2}" destId="{BBBF6873-8C8C-4E0F-8293-D692C2E62FCD}" srcOrd="0" destOrd="0" presId="urn:microsoft.com/office/officeart/2009/layout/CirclePictureHierarchy"/>
    <dgm:cxn modelId="{2D54257D-1F26-4F8A-88DD-66691C6F2820}" type="presParOf" srcId="{B802912B-EBA5-424E-8304-0E03488FADD2}" destId="{85973679-8763-4E7E-BC7C-09701DF4FD0B}" srcOrd="1" destOrd="0" presId="urn:microsoft.com/office/officeart/2009/layout/CirclePictureHierarchy"/>
    <dgm:cxn modelId="{C7F4D6F6-C242-43D0-BBF5-4529071F3C28}" type="presParOf" srcId="{8DF80FD7-67CB-4F73-9454-0A5808DA6414}" destId="{D51656BA-E606-4374-AB26-5F30F7578A59}" srcOrd="1" destOrd="0" presId="urn:microsoft.com/office/officeart/2009/layout/CirclePictureHierarchy"/>
    <dgm:cxn modelId="{BE58C2BF-F943-4BAB-BFDB-9955A4A4FB54}" type="presParOf" srcId="{2A4BB132-928B-469F-98E2-A4F46BBA4EBB}" destId="{E19387BC-B8B9-41E9-B07E-BC0080C111C8}" srcOrd="2" destOrd="0" presId="urn:microsoft.com/office/officeart/2009/layout/CirclePictureHierarchy"/>
    <dgm:cxn modelId="{E3386917-5619-4988-8389-17FF743A7B7A}" type="presParOf" srcId="{2A4BB132-928B-469F-98E2-A4F46BBA4EBB}" destId="{BC2E472E-3CD3-4A0C-A9AC-4E85FC753FFA}" srcOrd="3" destOrd="0" presId="urn:microsoft.com/office/officeart/2009/layout/CirclePictureHierarchy"/>
    <dgm:cxn modelId="{19943EFF-557D-46AB-8970-C9CE7450775C}" type="presParOf" srcId="{BC2E472E-3CD3-4A0C-A9AC-4E85FC753FFA}" destId="{42E7BE17-3727-4054-AA54-62B1D5A8A98D}" srcOrd="0" destOrd="0" presId="urn:microsoft.com/office/officeart/2009/layout/CirclePictureHierarchy"/>
    <dgm:cxn modelId="{CFB56325-16F1-426F-8F0D-E7FA0C7B0B04}" type="presParOf" srcId="{42E7BE17-3727-4054-AA54-62B1D5A8A98D}" destId="{D5047ABA-7E1D-4542-9999-66EF1EBAB43B}" srcOrd="0" destOrd="0" presId="urn:microsoft.com/office/officeart/2009/layout/CirclePictureHierarchy"/>
    <dgm:cxn modelId="{7E31B198-E84E-4457-B12D-1D63432E2CAA}" type="presParOf" srcId="{42E7BE17-3727-4054-AA54-62B1D5A8A98D}" destId="{62320580-EA88-4008-BF5D-FFD435526F0C}" srcOrd="1" destOrd="0" presId="urn:microsoft.com/office/officeart/2009/layout/CirclePictureHierarchy"/>
    <dgm:cxn modelId="{93BB9665-936D-4D52-B627-913B6CD02FF5}" type="presParOf" srcId="{BC2E472E-3CD3-4A0C-A9AC-4E85FC753FFA}" destId="{D922F047-439D-4549-AEA0-E1F174F533EE}" srcOrd="1" destOrd="0" presId="urn:microsoft.com/office/officeart/2009/layout/CirclePictureHierarchy"/>
    <dgm:cxn modelId="{D3D51C15-E98A-46F5-854B-D134949614D1}" type="presParOf" srcId="{9936D58C-6928-4C01-8D2F-095F905E90E6}" destId="{EA0F6524-7A79-40F6-9451-9EDE2452AFA5}" srcOrd="2" destOrd="0" presId="urn:microsoft.com/office/officeart/2009/layout/CirclePictureHierarchy"/>
    <dgm:cxn modelId="{8C5F6547-4C24-495F-B283-C85D4FFFCDC4}" type="presParOf" srcId="{9936D58C-6928-4C01-8D2F-095F905E90E6}" destId="{025F9975-C862-4ABE-B46B-398F62E0FBD2}" srcOrd="3" destOrd="0" presId="urn:microsoft.com/office/officeart/2009/layout/CirclePictureHierarchy"/>
    <dgm:cxn modelId="{25C31645-FDE3-486E-83F2-95799265A72A}" type="presParOf" srcId="{025F9975-C862-4ABE-B46B-398F62E0FBD2}" destId="{7915BF8D-8628-4844-9F08-EE67561DE3F3}" srcOrd="0" destOrd="0" presId="urn:microsoft.com/office/officeart/2009/layout/CirclePictureHierarchy"/>
    <dgm:cxn modelId="{93BFB4D8-435B-4A0C-AD34-915040C9CA3E}" type="presParOf" srcId="{7915BF8D-8628-4844-9F08-EE67561DE3F3}" destId="{82C9CB07-677B-4A02-946E-1EF100F8A217}" srcOrd="0" destOrd="0" presId="urn:microsoft.com/office/officeart/2009/layout/CirclePictureHierarchy"/>
    <dgm:cxn modelId="{A33EE6F2-B762-44C7-89F6-91A3372D1786}" type="presParOf" srcId="{7915BF8D-8628-4844-9F08-EE67561DE3F3}" destId="{E0C860C4-692F-4939-B785-8D86014FE4CB}" srcOrd="1" destOrd="0" presId="urn:microsoft.com/office/officeart/2009/layout/CirclePictureHierarchy"/>
    <dgm:cxn modelId="{B3ED4E60-F6DD-46D2-9938-FEDC207DBFEB}" type="presParOf" srcId="{025F9975-C862-4ABE-B46B-398F62E0FBD2}" destId="{0194D4F8-BC01-4FCD-BEA5-CC88629CB4C3}" srcOrd="1" destOrd="0" presId="urn:microsoft.com/office/officeart/2009/layout/CirclePictureHierarchy"/>
    <dgm:cxn modelId="{C298D75E-AE12-4419-8129-4651B17CBA60}" type="presParOf" srcId="{0194D4F8-BC01-4FCD-BEA5-CC88629CB4C3}" destId="{E939E147-60DB-4E65-B4DC-E86372E32F4D}" srcOrd="0" destOrd="0" presId="urn:microsoft.com/office/officeart/2009/layout/CirclePictureHierarchy"/>
    <dgm:cxn modelId="{C6018C26-8491-47D6-93F1-09FD46EFBC53}" type="presParOf" srcId="{0194D4F8-BC01-4FCD-BEA5-CC88629CB4C3}" destId="{FA555F1C-A602-4E5D-8B75-4156B8757AE9}" srcOrd="1" destOrd="0" presId="urn:microsoft.com/office/officeart/2009/layout/CirclePictureHierarchy"/>
    <dgm:cxn modelId="{C4F11FA6-F4DC-42C6-B78B-C0015A5160EB}" type="presParOf" srcId="{FA555F1C-A602-4E5D-8B75-4156B8757AE9}" destId="{4E82678E-B07B-49E7-8033-4686FF15E6B9}" srcOrd="0" destOrd="0" presId="urn:microsoft.com/office/officeart/2009/layout/CirclePictureHierarchy"/>
    <dgm:cxn modelId="{A33E714A-3111-4579-AE8F-0E7719DDED2D}" type="presParOf" srcId="{4E82678E-B07B-49E7-8033-4686FF15E6B9}" destId="{4E95A86E-1201-4D4A-AA96-757FD53FE2A3}" srcOrd="0" destOrd="0" presId="urn:microsoft.com/office/officeart/2009/layout/CirclePictureHierarchy"/>
    <dgm:cxn modelId="{AD66C302-63C2-4D2C-A74C-C4B9EAAAACB7}" type="presParOf" srcId="{4E82678E-B07B-49E7-8033-4686FF15E6B9}" destId="{A059CE4B-AA7A-42AB-AE05-0D16A406B7B0}" srcOrd="1" destOrd="0" presId="urn:microsoft.com/office/officeart/2009/layout/CirclePictureHierarchy"/>
    <dgm:cxn modelId="{ED3D2998-BF77-47C5-B8AC-328B9F4D8151}" type="presParOf" srcId="{FA555F1C-A602-4E5D-8B75-4156B8757AE9}" destId="{D47ED285-811E-4CAA-A6B2-33A715937634}" srcOrd="1" destOrd="0" presId="urn:microsoft.com/office/officeart/2009/layout/CirclePictureHierarchy"/>
    <dgm:cxn modelId="{D6DD4F1C-E48A-4633-9448-1F5406F62572}" type="presParOf" srcId="{0194D4F8-BC01-4FCD-BEA5-CC88629CB4C3}" destId="{3BB48010-EF53-4A16-891A-98FC57BD744F}" srcOrd="2" destOrd="0" presId="urn:microsoft.com/office/officeart/2009/layout/CirclePictureHierarchy"/>
    <dgm:cxn modelId="{36572D6E-50C7-4F46-A432-19FEBE51C8B1}" type="presParOf" srcId="{0194D4F8-BC01-4FCD-BEA5-CC88629CB4C3}" destId="{124F42AC-B78C-400B-B4C6-69EB52550D87}" srcOrd="3" destOrd="0" presId="urn:microsoft.com/office/officeart/2009/layout/CirclePictureHierarchy"/>
    <dgm:cxn modelId="{DED3CAEB-3AE2-4AEF-9AC0-72AD147C8E7F}" type="presParOf" srcId="{124F42AC-B78C-400B-B4C6-69EB52550D87}" destId="{586FDA92-9B92-4664-96A0-5125005E7667}" srcOrd="0" destOrd="0" presId="urn:microsoft.com/office/officeart/2009/layout/CirclePictureHierarchy"/>
    <dgm:cxn modelId="{BFBA6547-DD29-4307-8550-F4A92067DE4E}" type="presParOf" srcId="{586FDA92-9B92-4664-96A0-5125005E7667}" destId="{97B8E174-F310-40A2-B4E4-171AC1ECCCE5}" srcOrd="0" destOrd="0" presId="urn:microsoft.com/office/officeart/2009/layout/CirclePictureHierarchy"/>
    <dgm:cxn modelId="{2C3843C5-CF7A-4AA9-9D1A-FD9876BDFAA3}" type="presParOf" srcId="{586FDA92-9B92-4664-96A0-5125005E7667}" destId="{31E5435F-00EA-460B-A5B5-CF789FDCDC5F}" srcOrd="1" destOrd="0" presId="urn:microsoft.com/office/officeart/2009/layout/CirclePictureHierarchy"/>
    <dgm:cxn modelId="{62388266-873C-49D5-9A58-1B9A25ECC9C5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dirty="0"/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endParaRPr lang="en-US" dirty="0"/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/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endParaRPr lang="en-US" dirty="0"/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endParaRPr lang="en-US" dirty="0"/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dirty="0"/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dirty="0"/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endParaRPr lang="en-US" dirty="0"/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endParaRPr lang="en-US" dirty="0"/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endParaRPr lang="en-US" dirty="0"/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/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/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/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/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endParaRPr lang="en-US" dirty="0"/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endParaRPr lang="en-US" dirty="0"/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endParaRPr lang="en-US" dirty="0"/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endParaRPr lang="en-US" dirty="0"/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endParaRPr lang="en-US" dirty="0"/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endParaRPr lang="en-US" dirty="0"/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endParaRPr lang="en-US" dirty="0"/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endParaRPr lang="en-US" dirty="0"/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3E78288B-2805-4E3A-B23D-8FB35E8408C9}" type="presOf" srcId="{CAFF2206-81E2-42A0-8E17-817F2C1E5321}" destId="{D70C2D25-0BD6-498E-B4F0-3F5CE3DBD13D}" srcOrd="0" destOrd="0" presId="urn:microsoft.com/office/officeart/2009/layout/CirclePictureHierarchy"/>
    <dgm:cxn modelId="{1D70CE5A-74F9-47C1-9ECC-6E8D6D6538D1}" type="presOf" srcId="{0B764F11-7D6A-47A3-BC5F-10C044EF0C9C}" destId="{BCC2E990-5E4D-4725-9FB5-449D75068C6A}" srcOrd="0" destOrd="0" presId="urn:microsoft.com/office/officeart/2009/layout/CirclePictureHierarchy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3EF65F90-932D-4ED1-B4D3-480D62CD9149}" type="presOf" srcId="{5D62C8FA-DDC4-4DE5-8695-0422E957B8DD}" destId="{DD1B62F2-B731-4AB1-A966-F866B1897AD3}" srcOrd="0" destOrd="0" presId="urn:microsoft.com/office/officeart/2009/layout/CirclePictureHierarchy"/>
    <dgm:cxn modelId="{AAB27EAF-D454-4F9E-88D7-D03BFFF69B2E}" type="presOf" srcId="{7AB91756-40B8-4925-A6AC-0E18F8964D2F}" destId="{B92AFA27-AE1A-49FB-8CC8-EA5E758C72F3}" srcOrd="0" destOrd="0" presId="urn:microsoft.com/office/officeart/2009/layout/CirclePictureHierarchy"/>
    <dgm:cxn modelId="{F186D84B-D0AA-40B5-8721-245AB0D39AE1}" type="presOf" srcId="{867BF6FE-F1D0-4689-8242-84591457DFCB}" destId="{4298BBB7-5BE4-40E1-8595-6322B0578239}" srcOrd="0" destOrd="0" presId="urn:microsoft.com/office/officeart/2009/layout/CirclePictureHierarchy"/>
    <dgm:cxn modelId="{A7D04D89-3C4E-49E2-B7EE-EAB3B478CD0F}" type="presOf" srcId="{76DF43B2-B004-4831-9092-13471F55DCA1}" destId="{EFCA1EF4-ADB6-4B5D-BEB8-96C637070E26}" srcOrd="0" destOrd="0" presId="urn:microsoft.com/office/officeart/2009/layout/CirclePictureHierarchy"/>
    <dgm:cxn modelId="{AFE5D453-7123-42FD-9D31-0CE164AD8774}" type="presOf" srcId="{B90CB3B0-8AE3-4A6B-85F8-D101A845D883}" destId="{4E858FEC-8EAD-4F57-9EA8-B87E6867E323}" srcOrd="0" destOrd="0" presId="urn:microsoft.com/office/officeart/2009/layout/CirclePictureHierarchy"/>
    <dgm:cxn modelId="{87FCC7BE-1BB5-4161-A015-43703A7C8BF8}" type="presOf" srcId="{737A4A07-9DEC-44DC-9BEF-563A49B47A7D}" destId="{AE1478D7-472C-411D-9C13-C325E747501E}" srcOrd="0" destOrd="0" presId="urn:microsoft.com/office/officeart/2009/layout/CirclePictureHierarchy"/>
    <dgm:cxn modelId="{4EB1EBE3-4CDE-4399-94FD-F6EE3F4A91B9}" type="presOf" srcId="{59DEB7D1-C787-4478-B6B5-CE379A8C46F1}" destId="{EA0F6524-7A79-40F6-9451-9EDE2452AFA5}" srcOrd="0" destOrd="0" presId="urn:microsoft.com/office/officeart/2009/layout/CirclePictureHierarchy"/>
    <dgm:cxn modelId="{CEABFF4C-FEC0-45C7-A19E-0D4C35735FC0}" type="presOf" srcId="{496ECB16-BCF6-4C85-B373-D9919D38DEE9}" destId="{31E5435F-00EA-460B-A5B5-CF789FDCDC5F}" srcOrd="0" destOrd="0" presId="urn:microsoft.com/office/officeart/2009/layout/CirclePictureHierarchy"/>
    <dgm:cxn modelId="{18B68032-23B2-4E91-BF9C-3758ED199EB5}" type="presOf" srcId="{A7E5D39B-61FF-4A02-B257-F569AFC87EB4}" destId="{73C9A4AF-FBC7-46B6-A376-B545AAA98359}" srcOrd="0" destOrd="0" presId="urn:microsoft.com/office/officeart/2009/layout/CirclePictureHierarchy"/>
    <dgm:cxn modelId="{0A53BC16-3678-4374-82FB-0D3D27D5F945}" type="presOf" srcId="{73B72235-5F59-496D-AEC9-DCFA4DF10A25}" destId="{D51447AD-B293-4007-9FA0-93843EE6AE03}" srcOrd="0" destOrd="0" presId="urn:microsoft.com/office/officeart/2009/layout/CirclePictureHierarchy"/>
    <dgm:cxn modelId="{F933F98F-D73A-4BB8-8711-BBED8DE26089}" type="presOf" srcId="{FE69829B-0DAE-40D6-9F2C-D842A7030A6D}" destId="{706C4909-CC5D-408E-876E-0F32AF2A8957}" srcOrd="0" destOrd="0" presId="urn:microsoft.com/office/officeart/2009/layout/CirclePictureHierarchy"/>
    <dgm:cxn modelId="{52D36A00-B77D-4384-9553-14380DC696D2}" type="presOf" srcId="{F7589CAC-E912-40EE-BF2E-7ADD9D510482}" destId="{85973679-8763-4E7E-BC7C-09701DF4FD0B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E3354F62-B39E-46D6-B526-972696C4A219}" type="presOf" srcId="{882EC84F-58FC-44BB-9920-E7553DB28E17}" destId="{91870818-8EDB-47FB-A2FF-91ED7ED64B77}" srcOrd="0" destOrd="0" presId="urn:microsoft.com/office/officeart/2009/layout/CirclePictureHierarchy"/>
    <dgm:cxn modelId="{F8661EED-9FB6-4CC1-B945-CAB6392D94A4}" type="presOf" srcId="{2C695D00-E87D-4068-9E94-31FBF34447F7}" destId="{E75BC786-4A20-4434-922C-523FFD40779E}" srcOrd="0" destOrd="0" presId="urn:microsoft.com/office/officeart/2009/layout/CirclePictureHierarchy"/>
    <dgm:cxn modelId="{29CF7953-5B1B-440B-87DD-6DD59874804D}" type="presOf" srcId="{6A4FB061-3E55-46A8-810C-3DE2C7CFDE7B}" destId="{06E37C29-732C-4476-A455-E65282F15B9C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CF69B373-3E15-48AD-8DB3-252207BB0810}" type="presOf" srcId="{6A8C47DA-636E-408B-B7D6-12A2B7CF1595}" destId="{B48EF100-A3F0-4531-98FB-C7F41741DC09}" srcOrd="0" destOrd="0" presId="urn:microsoft.com/office/officeart/2009/layout/CirclePictureHierarchy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2565FE70-1087-4247-82A2-C6BE9E4100F4}" type="presOf" srcId="{87875F6A-CF70-4274-8FCD-E271B15A1DB6}" destId="{A5627F98-EA55-4C36-8BED-4BCD8E7DB39C}" srcOrd="0" destOrd="0" presId="urn:microsoft.com/office/officeart/2009/layout/CirclePictureHierarchy"/>
    <dgm:cxn modelId="{1F4B32F8-A5A4-4A45-BB7C-08C58C1D0E84}" type="presOf" srcId="{93EED3C6-6F03-473F-9E37-1799E5C94F5F}" destId="{CCAD29B0-E769-4709-817B-471075EAB078}" srcOrd="0" destOrd="0" presId="urn:microsoft.com/office/officeart/2009/layout/CirclePictureHierarchy"/>
    <dgm:cxn modelId="{E1FCFE7A-DC35-4623-8989-7197954CEBCE}" type="presOf" srcId="{B69F9883-5301-463B-8331-1E3CE05FAB49}" destId="{8D06B218-6DD6-49A6-A4AF-2FEE81DC5214}" srcOrd="0" destOrd="0" presId="urn:microsoft.com/office/officeart/2009/layout/CirclePictureHierarchy"/>
    <dgm:cxn modelId="{E72EBE4D-B140-404A-BFA6-C857BB63AB3F}" type="presOf" srcId="{74169B70-5C80-4696-959D-0257CFC41D53}" destId="{FF99AEF1-DD67-4001-98BC-D55C76D8485C}" srcOrd="0" destOrd="0" presId="urn:microsoft.com/office/officeart/2009/layout/CirclePictureHierarchy"/>
    <dgm:cxn modelId="{3480175C-5905-4E88-B5E6-8F149736AC6F}" type="presOf" srcId="{463C34F4-2D84-46E3-9D90-24AA49D5B285}" destId="{73387A1D-2043-4D16-BDB7-7FC213875391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A296693D-40D8-4D5A-92A5-91733BADBC55}" type="presOf" srcId="{0E2B0E44-7FD9-45FC-8D0C-690F8FEABFE1}" destId="{D63A24ED-1604-41FA-9C24-6365EA752E3E}" srcOrd="0" destOrd="0" presId="urn:microsoft.com/office/officeart/2009/layout/CirclePictureHierarchy"/>
    <dgm:cxn modelId="{3B1C6260-F2FA-4C2B-8350-5D79E3E06D94}" type="presOf" srcId="{49006558-AA95-4135-80F3-02D4BD8C43B2}" destId="{EA3607EF-5901-45CE-83C0-7DA47FFB3FDB}" srcOrd="0" destOrd="0" presId="urn:microsoft.com/office/officeart/2009/layout/CirclePictureHierarchy"/>
    <dgm:cxn modelId="{2472CD29-7F29-452E-B8CE-BD03F2F19885}" type="presOf" srcId="{8BE7B786-B08E-4CC6-B37B-1E5AA5E099E1}" destId="{FDE145C8-5501-4C05-8AEE-1573D9595960}" srcOrd="0" destOrd="0" presId="urn:microsoft.com/office/officeart/2009/layout/CirclePictureHierarchy"/>
    <dgm:cxn modelId="{17F8D7DA-24E9-4F3E-96D1-2F0E28543706}" type="presOf" srcId="{D413ED19-C2CA-4DA6-B9A0-7A35C560CE03}" destId="{32EC395F-3458-41D6-AFE0-E1928A542F64}" srcOrd="0" destOrd="0" presId="urn:microsoft.com/office/officeart/2009/layout/CirclePictureHierarchy"/>
    <dgm:cxn modelId="{34F0F6C0-D4C4-41C4-BB81-14E3C1CDF9C0}" type="presOf" srcId="{9921BB23-1428-447B-929E-D89A4B176D28}" destId="{FC7ED1C6-2004-44BE-AF46-5B8FA387ECD5}" srcOrd="0" destOrd="0" presId="urn:microsoft.com/office/officeart/2009/layout/CirclePictureHierarchy"/>
    <dgm:cxn modelId="{98B82ACE-16E0-45BE-9EE2-37B2883A1A5D}" type="presOf" srcId="{C8E7CBCA-3E5F-4825-9C81-8FB831E0903D}" destId="{EB56EACB-0FC3-4A9B-87FC-6A374548C10B}" srcOrd="0" destOrd="0" presId="urn:microsoft.com/office/officeart/2009/layout/CirclePictureHierarchy"/>
    <dgm:cxn modelId="{331DEC95-E2AC-4067-B0D5-9C8B9A4C1539}" type="presOf" srcId="{5C699394-9F4E-4806-978D-7C01657F1A54}" destId="{D506F375-1991-428C-ACC6-6C520765ACBA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3B056647-7C4F-466C-92E7-F7BBC20FFECC}" type="presOf" srcId="{4AC14343-209F-4429-B1AD-904990352D54}" destId="{A059CE4B-AA7A-42AB-AE05-0D16A406B7B0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3E47CE91-C70A-464F-9BED-64981FAE7991}" type="presOf" srcId="{D4697E40-31F0-47AE-8CA8-3C2356BC01C8}" destId="{215E4794-C47B-4B8D-8DB2-F7285D893B5F}" srcOrd="0" destOrd="0" presId="urn:microsoft.com/office/officeart/2009/layout/CirclePictureHierarchy"/>
    <dgm:cxn modelId="{CFB329D5-2BAB-4757-A385-20495579AB1C}" type="presOf" srcId="{A2996F97-87A2-4569-8A73-2BC4B731FC98}" destId="{904C5BE6-ECE8-46E6-8A00-71B0D33AE917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4DA80B98-BB57-4201-9D96-7CB3141CFFBF}" type="presOf" srcId="{4CACBD67-1E65-4E88-82EF-326EDD58B021}" destId="{795E1404-0D91-483C-8628-6FDCDF052835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C13A348D-CFD2-4C57-A60B-5D2888A7275C}" type="presOf" srcId="{8449F901-E5CC-48EA-B570-A43E0F51DA2C}" destId="{1F072A7E-9D57-414E-B460-003393F19B05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74BCB007-E2B9-4F23-9FB7-9AE838E3D947}" type="presOf" srcId="{0C2EAD6D-749E-427B-AAD7-1C7688F2F337}" destId="{8D5B6F23-42C4-4156-A7ED-1C078C96DA89}" srcOrd="0" destOrd="0" presId="urn:microsoft.com/office/officeart/2009/layout/CirclePictureHierarchy"/>
    <dgm:cxn modelId="{0F6E76D7-3ABD-42AC-8151-A7482C66AAB1}" type="presOf" srcId="{A57BEF13-2494-4482-B664-2C888A71E794}" destId="{BA17A1A6-5E66-4DBD-B51F-8CC7E13D593B}" srcOrd="0" destOrd="0" presId="urn:microsoft.com/office/officeart/2009/layout/CirclePictureHierarchy"/>
    <dgm:cxn modelId="{32FC862F-04D5-4A1A-80C3-B9ADB06204C5}" type="presOf" srcId="{1C97292C-94FC-4847-8A78-004694AA64EF}" destId="{E19387BC-B8B9-41E9-B07E-BC0080C111C8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ACEB039D-D756-463E-BC36-B99A82F77B0B}" type="presOf" srcId="{9AFAFD22-EAF9-4D29-B6C1-9997356F4608}" destId="{61E5EB99-1EE1-470E-AD8A-C9DF2B998905}" srcOrd="0" destOrd="0" presId="urn:microsoft.com/office/officeart/2009/layout/CirclePictureHierarchy"/>
    <dgm:cxn modelId="{16D716A1-E5E7-4723-A080-3DAE1FE34010}" type="presOf" srcId="{A9212B1A-CD1F-40B2-8E98-9DE7210C47AD}" destId="{52B86D9B-A63D-4E92-91E0-877F8E05BAD4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C4A88C72-F274-4671-89AD-BDEEE10822D6}" type="presOf" srcId="{DBF3B3E8-84A9-48E8-9701-19380853F600}" destId="{E93E3D9F-9201-4B90-90FB-66623D8819CD}" srcOrd="0" destOrd="0" presId="urn:microsoft.com/office/officeart/2009/layout/CirclePictureHierarchy"/>
    <dgm:cxn modelId="{C1DC97C0-2F57-4D84-A49B-8F5321242860}" type="presOf" srcId="{851AF401-F4D9-4AE1-863E-D57828BAD3C0}" destId="{E939E147-60DB-4E65-B4DC-E86372E32F4D}" srcOrd="0" destOrd="0" presId="urn:microsoft.com/office/officeart/2009/layout/CirclePictureHierarchy"/>
    <dgm:cxn modelId="{8123A96F-29A6-4941-85A8-77E87AC73B10}" type="presOf" srcId="{D105956A-295B-4573-A5D9-B970129CB658}" destId="{92AC4F8F-A9C6-4B53-9629-84BBB18912E3}" srcOrd="0" destOrd="0" presId="urn:microsoft.com/office/officeart/2009/layout/CirclePictureHierarchy"/>
    <dgm:cxn modelId="{7BA92826-6A67-4590-9B76-349DD677422F}" type="presOf" srcId="{141ED762-5A88-4E3A-825D-56AED473737B}" destId="{23CAEF7E-E36C-4294-AB96-3B66238648C9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62707AA3-AFF6-4B37-8AC8-F51CE3736D5B}" type="presOf" srcId="{C8CD8B49-8EB9-43B0-B9AA-1CD13510A67F}" destId="{CACB97F0-DC67-49BC-81EC-9B8F7D223B1D}" srcOrd="0" destOrd="0" presId="urn:microsoft.com/office/officeart/2009/layout/CirclePictureHierarchy"/>
    <dgm:cxn modelId="{0580CB3B-E7A5-4564-8B45-649B26D92419}" type="presOf" srcId="{F031D871-A28F-4761-966A-A246F6879653}" destId="{6314B4DE-8F62-498A-BE7B-6B08C3663C7A}" srcOrd="0" destOrd="0" presId="urn:microsoft.com/office/officeart/2009/layout/CirclePictureHierarchy"/>
    <dgm:cxn modelId="{C0807905-2CF7-42B4-BAB0-EEDB14E36235}" type="presOf" srcId="{F23F9330-D5E2-43EC-9920-36CFFB0A03DD}" destId="{96536A3E-1AB9-4720-AD92-7CC31F78A117}" srcOrd="0" destOrd="0" presId="urn:microsoft.com/office/officeart/2009/layout/CirclePictureHierarchy"/>
    <dgm:cxn modelId="{1051C02B-9A95-4ECC-A072-17ECC3DB75A7}" type="presOf" srcId="{8E472CBA-D8E7-488C-8FB2-AA2C87BBD677}" destId="{68FB6A0F-F29B-4CA8-917A-E004201E4639}" srcOrd="0" destOrd="0" presId="urn:microsoft.com/office/officeart/2009/layout/CirclePictureHierarchy"/>
    <dgm:cxn modelId="{98022FB8-B247-4859-996C-2A286E2553A7}" type="presOf" srcId="{6B5E4D15-D953-4A48-BB06-BB2BB5F2B4C6}" destId="{960D0F08-AF1D-45DD-BBAB-0053AECD547D}" srcOrd="0" destOrd="0" presId="urn:microsoft.com/office/officeart/2009/layout/CirclePictureHierarchy"/>
    <dgm:cxn modelId="{B04262A9-F03E-4BB2-971B-75BECD2F74B2}" type="presOf" srcId="{9EECF1B1-9976-444E-917D-857D6E5FB923}" destId="{08156753-40FB-4344-BBF0-EC4B99CA4364}" srcOrd="0" destOrd="0" presId="urn:microsoft.com/office/officeart/2009/layout/CirclePictureHierarchy"/>
    <dgm:cxn modelId="{5A29D1A0-99AA-4415-8BF6-A68EB26CCA16}" type="presOf" srcId="{D6B41CFE-7513-4C6F-A67B-86A9739B6350}" destId="{F4536506-CF41-4E20-9635-0137E868B3D3}" srcOrd="0" destOrd="0" presId="urn:microsoft.com/office/officeart/2009/layout/CirclePictureHierarchy"/>
    <dgm:cxn modelId="{400D8983-3079-4275-AE00-D2A6C5E93815}" type="presOf" srcId="{C0C9BFD0-561B-461D-8281-0B68B59341B1}" destId="{74FF5EF3-0E90-435C-9CEF-4C0C7A5DF243}" srcOrd="0" destOrd="0" presId="urn:microsoft.com/office/officeart/2009/layout/CirclePictureHierarchy"/>
    <dgm:cxn modelId="{A952674E-27AD-44AB-B95C-112DBAB0677B}" type="presOf" srcId="{9F155B8A-DCD6-41FD-970D-B62B2FD3CA91}" destId="{1AFA1DFA-94C0-4AC4-B5CA-8EBD0CD8536C}" srcOrd="0" destOrd="0" presId="urn:microsoft.com/office/officeart/2009/layout/CirclePictureHierarchy"/>
    <dgm:cxn modelId="{50BDF50C-4A89-43E2-8A05-E70E502B4F4E}" type="presOf" srcId="{63029987-6ED3-4DD1-88A2-918E17952C6D}" destId="{0D6D41EF-69CD-4AA1-8EF8-C22C03F0DF99}" srcOrd="0" destOrd="0" presId="urn:microsoft.com/office/officeart/2009/layout/CirclePictureHierarchy"/>
    <dgm:cxn modelId="{1CD44402-13D4-47CD-B4BF-A2595F5B0AE5}" type="presOf" srcId="{D5B28134-BC47-4BFA-BFA2-98E1E72A54F1}" destId="{3BB48010-EF53-4A16-891A-98FC57BD744F}" srcOrd="0" destOrd="0" presId="urn:microsoft.com/office/officeart/2009/layout/CirclePictureHierarchy"/>
    <dgm:cxn modelId="{9D65121D-8FB8-4097-8955-457A0C6317DE}" type="presOf" srcId="{C4541132-7BA0-4F10-A5BB-2E5D0FAC5F8B}" destId="{93677B3C-522D-4BE4-ADF7-D08795FD580A}" srcOrd="0" destOrd="0" presId="urn:microsoft.com/office/officeart/2009/layout/CirclePictureHierarchy"/>
    <dgm:cxn modelId="{B88D2DA9-1145-4BF3-ABE0-AD0809E16D8D}" type="presOf" srcId="{2959981F-83BB-48AB-8278-D6370941F37A}" destId="{2599F189-860B-4EAF-8872-5E39F16F3145}" srcOrd="0" destOrd="0" presId="urn:microsoft.com/office/officeart/2009/layout/CirclePictureHierarchy"/>
    <dgm:cxn modelId="{A3D249DF-7A58-4D78-BD4C-C642D4F3A1FA}" type="presOf" srcId="{03F5E5D2-5B22-4C63-8629-CF1C17A67FAE}" destId="{89B1E28D-2C35-4CF3-917B-EEA4B65D5E8D}" srcOrd="0" destOrd="0" presId="urn:microsoft.com/office/officeart/2009/layout/CirclePictureHierarchy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C0CEE71A-C3B7-4F7E-8687-AF6CB0E82FC4}" type="presOf" srcId="{32D25271-4E31-48E0-A418-EDD40524987E}" destId="{62320580-EA88-4008-BF5D-FFD435526F0C}" srcOrd="0" destOrd="0" presId="urn:microsoft.com/office/officeart/2009/layout/CirclePictureHierarchy"/>
    <dgm:cxn modelId="{7095AB16-2D45-4908-A142-B7B21D852483}" type="presOf" srcId="{BC1BC9DF-D1FD-4F20-BE39-2BCE848185E6}" destId="{1C6C0608-21BE-421F-AE5F-C5BD7EE4E7A9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BA07DAD4-4397-4A28-A2B0-88AEE21DCA37}" type="presOf" srcId="{750D7FFF-08AD-4F60-A51D-CF10EED5BC24}" destId="{C77B6389-9446-4D1A-902B-C5BD221193E0}" srcOrd="0" destOrd="0" presId="urn:microsoft.com/office/officeart/2009/layout/CirclePictureHierarchy"/>
    <dgm:cxn modelId="{59CF58C6-6B07-434E-BC8E-A52771C770F8}" type="presOf" srcId="{392FA23E-2AD5-4615-BFCD-5492DD5E5987}" destId="{E0C860C4-692F-4939-B785-8D86014FE4CB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A7842708-1E67-414A-A222-D01B90FD3403}" type="presParOf" srcId="{BA17A1A6-5E66-4DBD-B51F-8CC7E13D593B}" destId="{9C68B7A4-3331-4DC6-A1CE-2E3C911256D6}" srcOrd="0" destOrd="0" presId="urn:microsoft.com/office/officeart/2009/layout/CirclePictureHierarchy"/>
    <dgm:cxn modelId="{C9A8A02F-B0C0-4CF9-87C3-6BAAAE9AE974}" type="presParOf" srcId="{9C68B7A4-3331-4DC6-A1CE-2E3C911256D6}" destId="{7CBD3563-8D6B-4B29-BD4E-192D1E23CD90}" srcOrd="0" destOrd="0" presId="urn:microsoft.com/office/officeart/2009/layout/CirclePictureHierarchy"/>
    <dgm:cxn modelId="{0B335B25-4D29-4380-941C-40EBD88D7B83}" type="presParOf" srcId="{7CBD3563-8D6B-4B29-BD4E-192D1E23CD90}" destId="{E6ADE76F-7D37-400F-BCB9-E8653D90BEF2}" srcOrd="0" destOrd="0" presId="urn:microsoft.com/office/officeart/2009/layout/CirclePictureHierarchy"/>
    <dgm:cxn modelId="{BA3C2996-A905-4C7E-920E-6598AEB48DC7}" type="presParOf" srcId="{7CBD3563-8D6B-4B29-BD4E-192D1E23CD90}" destId="{0D6D41EF-69CD-4AA1-8EF8-C22C03F0DF99}" srcOrd="1" destOrd="0" presId="urn:microsoft.com/office/officeart/2009/layout/CirclePictureHierarchy"/>
    <dgm:cxn modelId="{2245F271-2C72-4746-A16F-0093A2CD12FF}" type="presParOf" srcId="{9C68B7A4-3331-4DC6-A1CE-2E3C911256D6}" destId="{271F5309-DC72-4C3E-B553-1C9D73CE639E}" srcOrd="1" destOrd="0" presId="urn:microsoft.com/office/officeart/2009/layout/CirclePictureHierarchy"/>
    <dgm:cxn modelId="{5C2AAA55-8126-453D-B6B0-54F06EEC14F3}" type="presParOf" srcId="{271F5309-DC72-4C3E-B553-1C9D73CE639E}" destId="{C77B6389-9446-4D1A-902B-C5BD221193E0}" srcOrd="0" destOrd="0" presId="urn:microsoft.com/office/officeart/2009/layout/CirclePictureHierarchy"/>
    <dgm:cxn modelId="{226C69F9-B800-40F2-966F-FD59E16CFA20}" type="presParOf" srcId="{271F5309-DC72-4C3E-B553-1C9D73CE639E}" destId="{B2597B1E-3522-4A83-9C56-62AA710850DE}" srcOrd="1" destOrd="0" presId="urn:microsoft.com/office/officeart/2009/layout/CirclePictureHierarchy"/>
    <dgm:cxn modelId="{424E880B-5077-49F2-8B51-9D2618EFDDEE}" type="presParOf" srcId="{B2597B1E-3522-4A83-9C56-62AA710850DE}" destId="{D578F300-CD33-4466-AB2E-CB4A6F243A69}" srcOrd="0" destOrd="0" presId="urn:microsoft.com/office/officeart/2009/layout/CirclePictureHierarchy"/>
    <dgm:cxn modelId="{205C81DB-DABA-4C8D-A476-C4ACF98D1A02}" type="presParOf" srcId="{D578F300-CD33-4466-AB2E-CB4A6F243A69}" destId="{E60F85D2-27E5-4566-8DC5-39468B1C55A2}" srcOrd="0" destOrd="0" presId="urn:microsoft.com/office/officeart/2009/layout/CirclePictureHierarchy"/>
    <dgm:cxn modelId="{EA67AADF-45C1-488B-97E9-E7A2991633DE}" type="presParOf" srcId="{D578F300-CD33-4466-AB2E-CB4A6F243A69}" destId="{904C5BE6-ECE8-46E6-8A00-71B0D33AE917}" srcOrd="1" destOrd="0" presId="urn:microsoft.com/office/officeart/2009/layout/CirclePictureHierarchy"/>
    <dgm:cxn modelId="{113D123C-4E22-472F-874E-956001AF0FAF}" type="presParOf" srcId="{B2597B1E-3522-4A83-9C56-62AA710850DE}" destId="{E618957B-9060-43B5-8C32-3CB653D1A9F0}" srcOrd="1" destOrd="0" presId="urn:microsoft.com/office/officeart/2009/layout/CirclePictureHierarchy"/>
    <dgm:cxn modelId="{83B6412B-D4A5-4276-AA8A-EFC2F67E3C01}" type="presParOf" srcId="{E618957B-9060-43B5-8C32-3CB653D1A9F0}" destId="{92AC4F8F-A9C6-4B53-9629-84BBB18912E3}" srcOrd="0" destOrd="0" presId="urn:microsoft.com/office/officeart/2009/layout/CirclePictureHierarchy"/>
    <dgm:cxn modelId="{EA94226C-23A3-4A1D-BE09-BEC3306F04DF}" type="presParOf" srcId="{E618957B-9060-43B5-8C32-3CB653D1A9F0}" destId="{1CA5B84F-229E-4542-87E4-14FFBC41BDF3}" srcOrd="1" destOrd="0" presId="urn:microsoft.com/office/officeart/2009/layout/CirclePictureHierarchy"/>
    <dgm:cxn modelId="{4BB0577A-4D26-4CAF-BAF4-5B7BACFD1E6D}" type="presParOf" srcId="{1CA5B84F-229E-4542-87E4-14FFBC41BDF3}" destId="{6B9CC2D6-2642-4C1E-9E60-28108314918F}" srcOrd="0" destOrd="0" presId="urn:microsoft.com/office/officeart/2009/layout/CirclePictureHierarchy"/>
    <dgm:cxn modelId="{4214BE95-6283-47E8-B896-FD8A8D1033B2}" type="presParOf" srcId="{6B9CC2D6-2642-4C1E-9E60-28108314918F}" destId="{5332C88E-F192-4062-ABB8-56CBFF31A912}" srcOrd="0" destOrd="0" presId="urn:microsoft.com/office/officeart/2009/layout/CirclePictureHierarchy"/>
    <dgm:cxn modelId="{F56D62AD-67DA-4F8E-A4A6-607A51F3F12D}" type="presParOf" srcId="{6B9CC2D6-2642-4C1E-9E60-28108314918F}" destId="{FF99AEF1-DD67-4001-98BC-D55C76D8485C}" srcOrd="1" destOrd="0" presId="urn:microsoft.com/office/officeart/2009/layout/CirclePictureHierarchy"/>
    <dgm:cxn modelId="{E1565F48-A42F-4470-A5AD-291DCF909681}" type="presParOf" srcId="{1CA5B84F-229E-4542-87E4-14FFBC41BDF3}" destId="{BCE8FC1A-89FA-4615-A047-75ED2121B53B}" srcOrd="1" destOrd="0" presId="urn:microsoft.com/office/officeart/2009/layout/CirclePictureHierarchy"/>
    <dgm:cxn modelId="{23D58276-08DD-4C86-AFD8-1E492C21DC9A}" type="presParOf" srcId="{BCE8FC1A-89FA-4615-A047-75ED2121B53B}" destId="{23CAEF7E-E36C-4294-AB96-3B66238648C9}" srcOrd="0" destOrd="0" presId="urn:microsoft.com/office/officeart/2009/layout/CirclePictureHierarchy"/>
    <dgm:cxn modelId="{EDD2E570-0480-4C86-8F48-F13D9689A632}" type="presParOf" srcId="{BCE8FC1A-89FA-4615-A047-75ED2121B53B}" destId="{F843AD34-263A-490D-9AB7-BB793655D4EC}" srcOrd="1" destOrd="0" presId="urn:microsoft.com/office/officeart/2009/layout/CirclePictureHierarchy"/>
    <dgm:cxn modelId="{FA03EB74-9317-4EF0-B4B2-166ADD1D0B22}" type="presParOf" srcId="{F843AD34-263A-490D-9AB7-BB793655D4EC}" destId="{0197A140-3399-4184-9B61-D81E338623E0}" srcOrd="0" destOrd="0" presId="urn:microsoft.com/office/officeart/2009/layout/CirclePictureHierarchy"/>
    <dgm:cxn modelId="{BB63FFCF-72CE-4CA4-8E97-61EB926101A5}" type="presParOf" srcId="{0197A140-3399-4184-9B61-D81E338623E0}" destId="{93402908-78EC-4361-A43E-0542F0578505}" srcOrd="0" destOrd="0" presId="urn:microsoft.com/office/officeart/2009/layout/CirclePictureHierarchy"/>
    <dgm:cxn modelId="{06424065-91F4-430B-8D07-AB8F12A51A1C}" type="presParOf" srcId="{0197A140-3399-4184-9B61-D81E338623E0}" destId="{FC7ED1C6-2004-44BE-AF46-5B8FA387ECD5}" srcOrd="1" destOrd="0" presId="urn:microsoft.com/office/officeart/2009/layout/CirclePictureHierarchy"/>
    <dgm:cxn modelId="{5DCE5C7E-AB5B-47E8-8D7C-1CD601C9BA6F}" type="presParOf" srcId="{F843AD34-263A-490D-9AB7-BB793655D4EC}" destId="{DF2EA749-5A41-4CEE-8D31-588B98BA5023}" srcOrd="1" destOrd="0" presId="urn:microsoft.com/office/officeart/2009/layout/CirclePictureHierarchy"/>
    <dgm:cxn modelId="{B3B576CF-68AD-47AD-858C-DC633DDD4533}" type="presParOf" srcId="{DF2EA749-5A41-4CEE-8D31-588B98BA5023}" destId="{6314B4DE-8F62-498A-BE7B-6B08C3663C7A}" srcOrd="0" destOrd="0" presId="urn:microsoft.com/office/officeart/2009/layout/CirclePictureHierarchy"/>
    <dgm:cxn modelId="{12CBD840-C340-4132-AF85-FCAE77A5EB03}" type="presParOf" srcId="{DF2EA749-5A41-4CEE-8D31-588B98BA5023}" destId="{0BF9C6F9-2841-4698-A2AC-1C76DE79247A}" srcOrd="1" destOrd="0" presId="urn:microsoft.com/office/officeart/2009/layout/CirclePictureHierarchy"/>
    <dgm:cxn modelId="{CE3AB750-2BDF-429A-AD9E-9FCC8F2DCC73}" type="presParOf" srcId="{0BF9C6F9-2841-4698-A2AC-1C76DE79247A}" destId="{3E5AF8EE-391A-4D31-9A54-EC0C4FDD8508}" srcOrd="0" destOrd="0" presId="urn:microsoft.com/office/officeart/2009/layout/CirclePictureHierarchy"/>
    <dgm:cxn modelId="{CF291F9E-3B0A-4AA3-B818-7F136EBA42AB}" type="presParOf" srcId="{3E5AF8EE-391A-4D31-9A54-EC0C4FDD8508}" destId="{C278DCD6-9CF8-43A9-A4EF-823F615DDD82}" srcOrd="0" destOrd="0" presId="urn:microsoft.com/office/officeart/2009/layout/CirclePictureHierarchy"/>
    <dgm:cxn modelId="{F049203B-22B0-4DEA-B83E-A4AD03A1B9BD}" type="presParOf" srcId="{3E5AF8EE-391A-4D31-9A54-EC0C4FDD8508}" destId="{795E1404-0D91-483C-8628-6FDCDF052835}" srcOrd="1" destOrd="0" presId="urn:microsoft.com/office/officeart/2009/layout/CirclePictureHierarchy"/>
    <dgm:cxn modelId="{7E60209F-2998-4104-8A13-04872D60DA54}" type="presParOf" srcId="{0BF9C6F9-2841-4698-A2AC-1C76DE79247A}" destId="{0C32BDAD-A299-4FF2-B74C-837B56E38EC7}" srcOrd="1" destOrd="0" presId="urn:microsoft.com/office/officeart/2009/layout/CirclePictureHierarchy"/>
    <dgm:cxn modelId="{45EE84BA-C9C7-4353-9949-F4983F94E0A8}" type="presParOf" srcId="{DF2EA749-5A41-4CEE-8D31-588B98BA5023}" destId="{61E5EB99-1EE1-470E-AD8A-C9DF2B998905}" srcOrd="2" destOrd="0" presId="urn:microsoft.com/office/officeart/2009/layout/CirclePictureHierarchy"/>
    <dgm:cxn modelId="{EF3D9503-53C6-40E0-8A5E-095D85DFEC6A}" type="presParOf" srcId="{DF2EA749-5A41-4CEE-8D31-588B98BA5023}" destId="{4410C934-2FCB-48C3-8493-9306946809C7}" srcOrd="3" destOrd="0" presId="urn:microsoft.com/office/officeart/2009/layout/CirclePictureHierarchy"/>
    <dgm:cxn modelId="{509B44AB-F764-45A6-A11A-8C33EA0562D5}" type="presParOf" srcId="{4410C934-2FCB-48C3-8493-9306946809C7}" destId="{72DEB8C5-6339-412A-8624-8EEFE90540D1}" srcOrd="0" destOrd="0" presId="urn:microsoft.com/office/officeart/2009/layout/CirclePictureHierarchy"/>
    <dgm:cxn modelId="{C59F392E-2AB1-4BB6-9197-F1B0F377040A}" type="presParOf" srcId="{72DEB8C5-6339-412A-8624-8EEFE90540D1}" destId="{498025BF-6ABF-46AE-A9D3-94F843BAB040}" srcOrd="0" destOrd="0" presId="urn:microsoft.com/office/officeart/2009/layout/CirclePictureHierarchy"/>
    <dgm:cxn modelId="{DCD880AF-938B-469E-BBA5-E808053F0A53}" type="presParOf" srcId="{72DEB8C5-6339-412A-8624-8EEFE90540D1}" destId="{89B1E28D-2C35-4CF3-917B-EEA4B65D5E8D}" srcOrd="1" destOrd="0" presId="urn:microsoft.com/office/officeart/2009/layout/CirclePictureHierarchy"/>
    <dgm:cxn modelId="{33290555-6045-45BD-8B21-EECF7B229234}" type="presParOf" srcId="{4410C934-2FCB-48C3-8493-9306946809C7}" destId="{0B4E0ABC-78BD-409B-AAC8-7AD7A78449F7}" srcOrd="1" destOrd="0" presId="urn:microsoft.com/office/officeart/2009/layout/CirclePictureHierarchy"/>
    <dgm:cxn modelId="{72BDEE53-54BA-4D37-8EF9-1B6D12CA26D0}" type="presParOf" srcId="{BCE8FC1A-89FA-4615-A047-75ED2121B53B}" destId="{4E858FEC-8EAD-4F57-9EA8-B87E6867E323}" srcOrd="2" destOrd="0" presId="urn:microsoft.com/office/officeart/2009/layout/CirclePictureHierarchy"/>
    <dgm:cxn modelId="{4F15041F-EBF6-47EE-8BE5-3ECDA3363776}" type="presParOf" srcId="{BCE8FC1A-89FA-4615-A047-75ED2121B53B}" destId="{F355E8F0-E937-44A5-BED0-FD3020D23E04}" srcOrd="3" destOrd="0" presId="urn:microsoft.com/office/officeart/2009/layout/CirclePictureHierarchy"/>
    <dgm:cxn modelId="{F62893CD-CB63-4D94-AAC5-C99BFE57E21F}" type="presParOf" srcId="{F355E8F0-E937-44A5-BED0-FD3020D23E04}" destId="{D47F8278-7044-4DBE-8C84-D473F4F2F6E0}" srcOrd="0" destOrd="0" presId="urn:microsoft.com/office/officeart/2009/layout/CirclePictureHierarchy"/>
    <dgm:cxn modelId="{8DF81C4A-B76C-4FB8-A5AF-32BC742AF68F}" type="presParOf" srcId="{D47F8278-7044-4DBE-8C84-D473F4F2F6E0}" destId="{9F85A434-9F8A-4CA3-BFC8-818212460F17}" srcOrd="0" destOrd="0" presId="urn:microsoft.com/office/officeart/2009/layout/CirclePictureHierarchy"/>
    <dgm:cxn modelId="{E3F8CCA7-CCA5-4D82-A8E9-42827B66A9FE}" type="presParOf" srcId="{D47F8278-7044-4DBE-8C84-D473F4F2F6E0}" destId="{D51447AD-B293-4007-9FA0-93843EE6AE03}" srcOrd="1" destOrd="0" presId="urn:microsoft.com/office/officeart/2009/layout/CirclePictureHierarchy"/>
    <dgm:cxn modelId="{EB34F395-A789-4C08-9E8A-CB8DA1769524}" type="presParOf" srcId="{F355E8F0-E937-44A5-BED0-FD3020D23E04}" destId="{5388D736-493F-4EED-B9A5-B3959140B906}" srcOrd="1" destOrd="0" presId="urn:microsoft.com/office/officeart/2009/layout/CirclePictureHierarchy"/>
    <dgm:cxn modelId="{0D0D6EDE-4546-4618-9AEC-61715BD2ECB0}" type="presParOf" srcId="{5388D736-493F-4EED-B9A5-B3959140B906}" destId="{FDE145C8-5501-4C05-8AEE-1573D9595960}" srcOrd="0" destOrd="0" presId="urn:microsoft.com/office/officeart/2009/layout/CirclePictureHierarchy"/>
    <dgm:cxn modelId="{3F8080DE-B96B-4A1B-8389-E8BFFE9A99DE}" type="presParOf" srcId="{5388D736-493F-4EED-B9A5-B3959140B906}" destId="{DB4C3C7E-C61A-4A51-89EA-D562926A61F1}" srcOrd="1" destOrd="0" presId="urn:microsoft.com/office/officeart/2009/layout/CirclePictureHierarchy"/>
    <dgm:cxn modelId="{B66A80D0-1175-4B13-8D07-B8F11077AEA9}" type="presParOf" srcId="{DB4C3C7E-C61A-4A51-89EA-D562926A61F1}" destId="{4FD2E1BF-0218-43D0-A735-54622A40442E}" srcOrd="0" destOrd="0" presId="urn:microsoft.com/office/officeart/2009/layout/CirclePictureHierarchy"/>
    <dgm:cxn modelId="{2EBC3A81-3342-46AC-A52D-9469DC5FBADC}" type="presParOf" srcId="{4FD2E1BF-0218-43D0-A735-54622A40442E}" destId="{DC04849A-CB7B-47DE-8FE9-21839BD0FB0F}" srcOrd="0" destOrd="0" presId="urn:microsoft.com/office/officeart/2009/layout/CirclePictureHierarchy"/>
    <dgm:cxn modelId="{C5A81D21-D3EB-4390-A821-C2C6FB17B3AE}" type="presParOf" srcId="{4FD2E1BF-0218-43D0-A735-54622A40442E}" destId="{706C4909-CC5D-408E-876E-0F32AF2A8957}" srcOrd="1" destOrd="0" presId="urn:microsoft.com/office/officeart/2009/layout/CirclePictureHierarchy"/>
    <dgm:cxn modelId="{A27D90EA-1DB6-4DEB-B371-18029E387091}" type="presParOf" srcId="{DB4C3C7E-C61A-4A51-89EA-D562926A61F1}" destId="{4FF2FF55-6F16-4425-8B58-78627DFD9C80}" srcOrd="1" destOrd="0" presId="urn:microsoft.com/office/officeart/2009/layout/CirclePictureHierarchy"/>
    <dgm:cxn modelId="{F264252F-4094-4369-A676-5FD720B42088}" type="presParOf" srcId="{5388D736-493F-4EED-B9A5-B3959140B906}" destId="{1AFA1DFA-94C0-4AC4-B5CA-8EBD0CD8536C}" srcOrd="2" destOrd="0" presId="urn:microsoft.com/office/officeart/2009/layout/CirclePictureHierarchy"/>
    <dgm:cxn modelId="{0A87078F-E340-4E54-A66E-24CB892DA3A7}" type="presParOf" srcId="{5388D736-493F-4EED-B9A5-B3959140B906}" destId="{5A4CE3EC-6D0E-4D89-88D8-BF79C15B55B2}" srcOrd="3" destOrd="0" presId="urn:microsoft.com/office/officeart/2009/layout/CirclePictureHierarchy"/>
    <dgm:cxn modelId="{E234B3F9-E55D-4B1F-A880-F4B310B6C94C}" type="presParOf" srcId="{5A4CE3EC-6D0E-4D89-88D8-BF79C15B55B2}" destId="{E7FE5CEB-FF53-47A8-BC66-13DA4ED67A6A}" srcOrd="0" destOrd="0" presId="urn:microsoft.com/office/officeart/2009/layout/CirclePictureHierarchy"/>
    <dgm:cxn modelId="{E3EF86C5-ECD8-4828-AEDE-E3074F207FBE}" type="presParOf" srcId="{E7FE5CEB-FF53-47A8-BC66-13DA4ED67A6A}" destId="{2800E808-926B-4F3A-9BB2-3CC336776EF7}" srcOrd="0" destOrd="0" presId="urn:microsoft.com/office/officeart/2009/layout/CirclePictureHierarchy"/>
    <dgm:cxn modelId="{37DBDFC9-685A-4539-B3AF-F3072FB66164}" type="presParOf" srcId="{E7FE5CEB-FF53-47A8-BC66-13DA4ED67A6A}" destId="{960D0F08-AF1D-45DD-BBAB-0053AECD547D}" srcOrd="1" destOrd="0" presId="urn:microsoft.com/office/officeart/2009/layout/CirclePictureHierarchy"/>
    <dgm:cxn modelId="{7BA980CA-1494-4CC7-8DCC-9E47CF1484D3}" type="presParOf" srcId="{5A4CE3EC-6D0E-4D89-88D8-BF79C15B55B2}" destId="{96E2564A-657C-4754-BDF3-D0500DBF80D0}" srcOrd="1" destOrd="0" presId="urn:microsoft.com/office/officeart/2009/layout/CirclePictureHierarchy"/>
    <dgm:cxn modelId="{586F073F-4B6F-46AC-8C97-0352F6C820E7}" type="presParOf" srcId="{E618957B-9060-43B5-8C32-3CB653D1A9F0}" destId="{B92AFA27-AE1A-49FB-8CC8-EA5E758C72F3}" srcOrd="2" destOrd="0" presId="urn:microsoft.com/office/officeart/2009/layout/CirclePictureHierarchy"/>
    <dgm:cxn modelId="{C66B8790-AA01-4D05-9EFE-72D1C7399D6D}" type="presParOf" srcId="{E618957B-9060-43B5-8C32-3CB653D1A9F0}" destId="{F082859B-8760-4948-BF0A-0E20D67B5F7A}" srcOrd="3" destOrd="0" presId="urn:microsoft.com/office/officeart/2009/layout/CirclePictureHierarchy"/>
    <dgm:cxn modelId="{A8F58358-33B0-400B-B33E-E324D826714F}" type="presParOf" srcId="{F082859B-8760-4948-BF0A-0E20D67B5F7A}" destId="{7B9A964B-52F1-4B13-8F52-0DE1BB16DC08}" srcOrd="0" destOrd="0" presId="urn:microsoft.com/office/officeart/2009/layout/CirclePictureHierarchy"/>
    <dgm:cxn modelId="{31DA23D6-116E-44A8-B85C-C2A8AB8E9DF0}" type="presParOf" srcId="{7B9A964B-52F1-4B13-8F52-0DE1BB16DC08}" destId="{F788596D-C2AA-406F-8FB7-A349DCC7E72D}" srcOrd="0" destOrd="0" presId="urn:microsoft.com/office/officeart/2009/layout/CirclePictureHierarchy"/>
    <dgm:cxn modelId="{502997CD-BA0F-4B36-B6D5-E043E94DD2F9}" type="presParOf" srcId="{7B9A964B-52F1-4B13-8F52-0DE1BB16DC08}" destId="{32EC395F-3458-41D6-AFE0-E1928A542F64}" srcOrd="1" destOrd="0" presId="urn:microsoft.com/office/officeart/2009/layout/CirclePictureHierarchy"/>
    <dgm:cxn modelId="{A009CE1F-7AD3-4A0D-BCF2-0F320F43E0F2}" type="presParOf" srcId="{F082859B-8760-4948-BF0A-0E20D67B5F7A}" destId="{9BCFEE7A-4558-4136-B322-309C1F6E534F}" srcOrd="1" destOrd="0" presId="urn:microsoft.com/office/officeart/2009/layout/CirclePictureHierarchy"/>
    <dgm:cxn modelId="{BE1937A7-6BA8-4F1F-8D8C-7603A5150AC8}" type="presParOf" srcId="{9BCFEE7A-4558-4136-B322-309C1F6E534F}" destId="{CCAD29B0-E769-4709-817B-471075EAB078}" srcOrd="0" destOrd="0" presId="urn:microsoft.com/office/officeart/2009/layout/CirclePictureHierarchy"/>
    <dgm:cxn modelId="{9390FA50-6F65-463B-BEF5-7D409D7F39FB}" type="presParOf" srcId="{9BCFEE7A-4558-4136-B322-309C1F6E534F}" destId="{E680AC99-4CD7-468B-BB3C-080AE125D926}" srcOrd="1" destOrd="0" presId="urn:microsoft.com/office/officeart/2009/layout/CirclePictureHierarchy"/>
    <dgm:cxn modelId="{3AE79EE8-0220-4F79-8784-ED8DEA02B792}" type="presParOf" srcId="{E680AC99-4CD7-468B-BB3C-080AE125D926}" destId="{B514C75B-F45F-4062-9B02-071A088463B4}" srcOrd="0" destOrd="0" presId="urn:microsoft.com/office/officeart/2009/layout/CirclePictureHierarchy"/>
    <dgm:cxn modelId="{ED70855B-235B-4BCA-91E3-C2C80DB3507C}" type="presParOf" srcId="{B514C75B-F45F-4062-9B02-071A088463B4}" destId="{C52F1E19-9E8A-4885-83E7-6A499DF913D1}" srcOrd="0" destOrd="0" presId="urn:microsoft.com/office/officeart/2009/layout/CirclePictureHierarchy"/>
    <dgm:cxn modelId="{CF3991A1-B0B9-4376-BBF8-FA4F0FD9923A}" type="presParOf" srcId="{B514C75B-F45F-4062-9B02-071A088463B4}" destId="{8D5B6F23-42C4-4156-A7ED-1C078C96DA89}" srcOrd="1" destOrd="0" presId="urn:microsoft.com/office/officeart/2009/layout/CirclePictureHierarchy"/>
    <dgm:cxn modelId="{6DC6F59A-67E0-4110-9635-D0624562A3E6}" type="presParOf" srcId="{E680AC99-4CD7-468B-BB3C-080AE125D926}" destId="{DDC72060-D4FF-4D31-B1B1-CA0D8A7DADB8}" srcOrd="1" destOrd="0" presId="urn:microsoft.com/office/officeart/2009/layout/CirclePictureHierarchy"/>
    <dgm:cxn modelId="{5344AFFE-F9FF-4930-AF69-752D8A30E476}" type="presParOf" srcId="{DDC72060-D4FF-4D31-B1B1-CA0D8A7DADB8}" destId="{2599F189-860B-4EAF-8872-5E39F16F3145}" srcOrd="0" destOrd="0" presId="urn:microsoft.com/office/officeart/2009/layout/CirclePictureHierarchy"/>
    <dgm:cxn modelId="{5022DA84-77DD-4240-B636-160E1B0A5B8E}" type="presParOf" srcId="{DDC72060-D4FF-4D31-B1B1-CA0D8A7DADB8}" destId="{71CF51A0-D439-424D-89A1-044ABBC3F967}" srcOrd="1" destOrd="0" presId="urn:microsoft.com/office/officeart/2009/layout/CirclePictureHierarchy"/>
    <dgm:cxn modelId="{60D0E3EA-DDB5-49A4-8C12-876FF7F356DC}" type="presParOf" srcId="{71CF51A0-D439-424D-89A1-044ABBC3F967}" destId="{46CC0DEE-3B24-4409-A252-ACEBB130180C}" srcOrd="0" destOrd="0" presId="urn:microsoft.com/office/officeart/2009/layout/CirclePictureHierarchy"/>
    <dgm:cxn modelId="{216DC9BF-9FBD-43D2-8A02-B696024FCBCB}" type="presParOf" srcId="{46CC0DEE-3B24-4409-A252-ACEBB130180C}" destId="{AFD46D42-39DC-4377-998B-E8CE61CCBB90}" srcOrd="0" destOrd="0" presId="urn:microsoft.com/office/officeart/2009/layout/CirclePictureHierarchy"/>
    <dgm:cxn modelId="{85A29307-4506-4CE8-B799-0A1ACA716B0D}" type="presParOf" srcId="{46CC0DEE-3B24-4409-A252-ACEBB130180C}" destId="{1C6C0608-21BE-421F-AE5F-C5BD7EE4E7A9}" srcOrd="1" destOrd="0" presId="urn:microsoft.com/office/officeart/2009/layout/CirclePictureHierarchy"/>
    <dgm:cxn modelId="{55B74FE8-8575-4B65-86B0-A6312AA05622}" type="presParOf" srcId="{71CF51A0-D439-424D-89A1-044ABBC3F967}" destId="{794D9E3A-87FA-44B2-845C-E29ABA6F65DC}" srcOrd="1" destOrd="0" presId="urn:microsoft.com/office/officeart/2009/layout/CirclePictureHierarchy"/>
    <dgm:cxn modelId="{C96BD6B5-30E8-443C-ACC2-2BC8FCF19F17}" type="presParOf" srcId="{DDC72060-D4FF-4D31-B1B1-CA0D8A7DADB8}" destId="{215E4794-C47B-4B8D-8DB2-F7285D893B5F}" srcOrd="2" destOrd="0" presId="urn:microsoft.com/office/officeart/2009/layout/CirclePictureHierarchy"/>
    <dgm:cxn modelId="{1B0943F9-1F16-413D-834A-926CB83A0870}" type="presParOf" srcId="{DDC72060-D4FF-4D31-B1B1-CA0D8A7DADB8}" destId="{C96470E3-0A45-4EC4-9B2A-4C77A0037590}" srcOrd="3" destOrd="0" presId="urn:microsoft.com/office/officeart/2009/layout/CirclePictureHierarchy"/>
    <dgm:cxn modelId="{1D0B3EED-66C0-4DDF-942E-4F1ADA0A8570}" type="presParOf" srcId="{C96470E3-0A45-4EC4-9B2A-4C77A0037590}" destId="{0C8FF6FF-E6CD-436B-88F4-8566F19B9A62}" srcOrd="0" destOrd="0" presId="urn:microsoft.com/office/officeart/2009/layout/CirclePictureHierarchy"/>
    <dgm:cxn modelId="{3C7DCE26-F2A9-450E-9493-655093A6E16F}" type="presParOf" srcId="{0C8FF6FF-E6CD-436B-88F4-8566F19B9A62}" destId="{7F48374E-A364-4849-BF88-19534CE7E65B}" srcOrd="0" destOrd="0" presId="urn:microsoft.com/office/officeart/2009/layout/CirclePictureHierarchy"/>
    <dgm:cxn modelId="{2EA53F54-8E5A-45C0-BCC4-5066ACF971B6}" type="presParOf" srcId="{0C8FF6FF-E6CD-436B-88F4-8566F19B9A62}" destId="{68FB6A0F-F29B-4CA8-917A-E004201E4639}" srcOrd="1" destOrd="0" presId="urn:microsoft.com/office/officeart/2009/layout/CirclePictureHierarchy"/>
    <dgm:cxn modelId="{451144BA-47EB-436A-A6D8-8BC4075BA544}" type="presParOf" srcId="{C96470E3-0A45-4EC4-9B2A-4C77A0037590}" destId="{38CCC8DC-C25E-4B95-A9FD-80CEF3E274CA}" srcOrd="1" destOrd="0" presId="urn:microsoft.com/office/officeart/2009/layout/CirclePictureHierarchy"/>
    <dgm:cxn modelId="{C6BBF84A-0DB3-481C-A4C0-131402A0C063}" type="presParOf" srcId="{9BCFEE7A-4558-4136-B322-309C1F6E534F}" destId="{DD1B62F2-B731-4AB1-A966-F866B1897AD3}" srcOrd="2" destOrd="0" presId="urn:microsoft.com/office/officeart/2009/layout/CirclePictureHierarchy"/>
    <dgm:cxn modelId="{DB8AB2C4-4FF6-444D-954C-7E192D6FBE2E}" type="presParOf" srcId="{9BCFEE7A-4558-4136-B322-309C1F6E534F}" destId="{A468234E-D48A-4E43-9274-6E3780FB9F30}" srcOrd="3" destOrd="0" presId="urn:microsoft.com/office/officeart/2009/layout/CirclePictureHierarchy"/>
    <dgm:cxn modelId="{F00CA086-E217-4416-AC1C-70E58188BE76}" type="presParOf" srcId="{A468234E-D48A-4E43-9274-6E3780FB9F30}" destId="{F3D17D45-63D4-431F-B421-3BC8336216DF}" srcOrd="0" destOrd="0" presId="urn:microsoft.com/office/officeart/2009/layout/CirclePictureHierarchy"/>
    <dgm:cxn modelId="{9943E15D-00A5-4613-8C08-B2AB189489FB}" type="presParOf" srcId="{F3D17D45-63D4-431F-B421-3BC8336216DF}" destId="{5D2889D2-CC42-4856-A994-7B179D61C856}" srcOrd="0" destOrd="0" presId="urn:microsoft.com/office/officeart/2009/layout/CirclePictureHierarchy"/>
    <dgm:cxn modelId="{75409388-FD11-4F17-96A7-1AAE04C45E61}" type="presParOf" srcId="{F3D17D45-63D4-431F-B421-3BC8336216DF}" destId="{73C9A4AF-FBC7-46B6-A376-B545AAA98359}" srcOrd="1" destOrd="0" presId="urn:microsoft.com/office/officeart/2009/layout/CirclePictureHierarchy"/>
    <dgm:cxn modelId="{4B6B13AA-8671-4279-AE45-7C74045E3336}" type="presParOf" srcId="{A468234E-D48A-4E43-9274-6E3780FB9F30}" destId="{94E2DEE1-D2B4-41BB-988A-4438767AE51F}" srcOrd="1" destOrd="0" presId="urn:microsoft.com/office/officeart/2009/layout/CirclePictureHierarchy"/>
    <dgm:cxn modelId="{DCD76BAE-83F6-44CD-B72A-1621F6CE94D5}" type="presParOf" srcId="{94E2DEE1-D2B4-41BB-988A-4438767AE51F}" destId="{E93E3D9F-9201-4B90-90FB-66623D8819CD}" srcOrd="0" destOrd="0" presId="urn:microsoft.com/office/officeart/2009/layout/CirclePictureHierarchy"/>
    <dgm:cxn modelId="{BEA7540B-DD30-4AEE-AD67-603D9C6D7B3B}" type="presParOf" srcId="{94E2DEE1-D2B4-41BB-988A-4438767AE51F}" destId="{FFAC0EBA-641D-469C-AB99-F2E7D3E57975}" srcOrd="1" destOrd="0" presId="urn:microsoft.com/office/officeart/2009/layout/CirclePictureHierarchy"/>
    <dgm:cxn modelId="{CFE2CBA6-B5BD-43E8-A93D-C0A3DF111D6F}" type="presParOf" srcId="{FFAC0EBA-641D-469C-AB99-F2E7D3E57975}" destId="{D4B8116F-2CEB-4473-8CD8-2F9EED8CD50D}" srcOrd="0" destOrd="0" presId="urn:microsoft.com/office/officeart/2009/layout/CirclePictureHierarchy"/>
    <dgm:cxn modelId="{0F0F6ACF-8123-4989-9A3B-54066C158338}" type="presParOf" srcId="{D4B8116F-2CEB-4473-8CD8-2F9EED8CD50D}" destId="{91AAAB58-17E3-409B-9832-20B05A356EB1}" srcOrd="0" destOrd="0" presId="urn:microsoft.com/office/officeart/2009/layout/CirclePictureHierarchy"/>
    <dgm:cxn modelId="{2EAD9EB5-2F45-41BC-96B5-A1EFCF6B1BF2}" type="presParOf" srcId="{D4B8116F-2CEB-4473-8CD8-2F9EED8CD50D}" destId="{73387A1D-2043-4D16-BDB7-7FC213875391}" srcOrd="1" destOrd="0" presId="urn:microsoft.com/office/officeart/2009/layout/CirclePictureHierarchy"/>
    <dgm:cxn modelId="{190198E3-42C3-491A-AB45-461F598C2350}" type="presParOf" srcId="{FFAC0EBA-641D-469C-AB99-F2E7D3E57975}" destId="{62E29B6D-F539-407E-9F85-28376A52E385}" srcOrd="1" destOrd="0" presId="urn:microsoft.com/office/officeart/2009/layout/CirclePictureHierarchy"/>
    <dgm:cxn modelId="{B6D98272-90F8-4749-AFEF-3CB0A1FFFF2F}" type="presParOf" srcId="{94E2DEE1-D2B4-41BB-988A-4438767AE51F}" destId="{D506F375-1991-428C-ACC6-6C520765ACBA}" srcOrd="2" destOrd="0" presId="urn:microsoft.com/office/officeart/2009/layout/CirclePictureHierarchy"/>
    <dgm:cxn modelId="{63DF2287-5CF3-419C-AF3E-2B99059CD42C}" type="presParOf" srcId="{94E2DEE1-D2B4-41BB-988A-4438767AE51F}" destId="{09751A5D-E641-4B71-A114-E053F86C523D}" srcOrd="3" destOrd="0" presId="urn:microsoft.com/office/officeart/2009/layout/CirclePictureHierarchy"/>
    <dgm:cxn modelId="{98B6E664-3349-47B9-96AA-26DCED5F6AE9}" type="presParOf" srcId="{09751A5D-E641-4B71-A114-E053F86C523D}" destId="{BFF461EA-DADA-4E29-95E9-64AC4A11F843}" srcOrd="0" destOrd="0" presId="urn:microsoft.com/office/officeart/2009/layout/CirclePictureHierarchy"/>
    <dgm:cxn modelId="{3346D0A1-5453-4C18-BAE3-80A3ECE288B6}" type="presParOf" srcId="{BFF461EA-DADA-4E29-95E9-64AC4A11F843}" destId="{BDA5F099-8875-4A8D-BC32-C8D8577E71F1}" srcOrd="0" destOrd="0" presId="urn:microsoft.com/office/officeart/2009/layout/CirclePictureHierarchy"/>
    <dgm:cxn modelId="{734CDAAE-AC44-48DB-A48F-6E418866D980}" type="presParOf" srcId="{BFF461EA-DADA-4E29-95E9-64AC4A11F843}" destId="{96536A3E-1AB9-4720-AD92-7CC31F78A117}" srcOrd="1" destOrd="0" presId="urn:microsoft.com/office/officeart/2009/layout/CirclePictureHierarchy"/>
    <dgm:cxn modelId="{C6A36A6D-FA61-42DB-9C5E-2BDE2C3C720D}" type="presParOf" srcId="{09751A5D-E641-4B71-A114-E053F86C523D}" destId="{68C59E84-16D9-4F31-ADB7-704B294DE016}" srcOrd="1" destOrd="0" presId="urn:microsoft.com/office/officeart/2009/layout/CirclePictureHierarchy"/>
    <dgm:cxn modelId="{A343D8D5-0CE6-4F90-A9B6-20FC59DDD4F2}" type="presParOf" srcId="{271F5309-DC72-4C3E-B553-1C9D73CE639E}" destId="{74FF5EF3-0E90-435C-9CEF-4C0C7A5DF243}" srcOrd="2" destOrd="0" presId="urn:microsoft.com/office/officeart/2009/layout/CirclePictureHierarchy"/>
    <dgm:cxn modelId="{1828C1C2-A634-4744-BCC5-188AFC78C350}" type="presParOf" srcId="{271F5309-DC72-4C3E-B553-1C9D73CE639E}" destId="{27CB282B-74EA-45EA-95BB-B4D31F8E0CC4}" srcOrd="3" destOrd="0" presId="urn:microsoft.com/office/officeart/2009/layout/CirclePictureHierarchy"/>
    <dgm:cxn modelId="{6FAF3EE7-A19B-42E8-A6FA-86B41CCFF8EA}" type="presParOf" srcId="{27CB282B-74EA-45EA-95BB-B4D31F8E0CC4}" destId="{B1789BFC-46F1-4ED2-A017-D31F5CC48772}" srcOrd="0" destOrd="0" presId="urn:microsoft.com/office/officeart/2009/layout/CirclePictureHierarchy"/>
    <dgm:cxn modelId="{39E0F5DA-4729-481E-89EE-1379128E14BA}" type="presParOf" srcId="{B1789BFC-46F1-4ED2-A017-D31F5CC48772}" destId="{AB826C1C-E918-4278-AC7E-7EEC6AC62EF7}" srcOrd="0" destOrd="0" presId="urn:microsoft.com/office/officeart/2009/layout/CirclePictureHierarchy"/>
    <dgm:cxn modelId="{704631DD-06D5-4802-A624-854489EFD446}" type="presParOf" srcId="{B1789BFC-46F1-4ED2-A017-D31F5CC48772}" destId="{CACB97F0-DC67-49BC-81EC-9B8F7D223B1D}" srcOrd="1" destOrd="0" presId="urn:microsoft.com/office/officeart/2009/layout/CirclePictureHierarchy"/>
    <dgm:cxn modelId="{EBFD77E6-DEBC-4FAC-8C2E-F8DDC5772CC6}" type="presParOf" srcId="{27CB282B-74EA-45EA-95BB-B4D31F8E0CC4}" destId="{BB8B84A4-F17E-4320-B9FE-A52C47A1E68E}" srcOrd="1" destOrd="0" presId="urn:microsoft.com/office/officeart/2009/layout/CirclePictureHierarchy"/>
    <dgm:cxn modelId="{742287F4-6F6F-4E5C-82E8-E01771D3093D}" type="presParOf" srcId="{BB8B84A4-F17E-4320-B9FE-A52C47A1E68E}" destId="{4298BBB7-5BE4-40E1-8595-6322B0578239}" srcOrd="0" destOrd="0" presId="urn:microsoft.com/office/officeart/2009/layout/CirclePictureHierarchy"/>
    <dgm:cxn modelId="{993B15C4-D902-4E82-BFC7-759CA19681DC}" type="presParOf" srcId="{BB8B84A4-F17E-4320-B9FE-A52C47A1E68E}" destId="{7B310EE9-AEF1-4061-B1F6-39AFAC4ECDD9}" srcOrd="1" destOrd="0" presId="urn:microsoft.com/office/officeart/2009/layout/CirclePictureHierarchy"/>
    <dgm:cxn modelId="{7D0C3E65-5143-46B5-9870-1ACD18C9038A}" type="presParOf" srcId="{7B310EE9-AEF1-4061-B1F6-39AFAC4ECDD9}" destId="{600E4746-3D1F-4871-83D3-F7BB8715D2DB}" srcOrd="0" destOrd="0" presId="urn:microsoft.com/office/officeart/2009/layout/CirclePictureHierarchy"/>
    <dgm:cxn modelId="{9B734EF7-3BED-4713-AA34-1E69F7FF6C28}" type="presParOf" srcId="{600E4746-3D1F-4871-83D3-F7BB8715D2DB}" destId="{D80B78BA-2DFD-40B4-8FB0-A2B210F176F7}" srcOrd="0" destOrd="0" presId="urn:microsoft.com/office/officeart/2009/layout/CirclePictureHierarchy"/>
    <dgm:cxn modelId="{AA04C2B1-CABC-432D-82A5-0B96A9A66672}" type="presParOf" srcId="{600E4746-3D1F-4871-83D3-F7BB8715D2DB}" destId="{F4536506-CF41-4E20-9635-0137E868B3D3}" srcOrd="1" destOrd="0" presId="urn:microsoft.com/office/officeart/2009/layout/CirclePictureHierarchy"/>
    <dgm:cxn modelId="{E501A824-6826-44CE-8BF7-A38B45A2A48B}" type="presParOf" srcId="{7B310EE9-AEF1-4061-B1F6-39AFAC4ECDD9}" destId="{438FB3F4-FD81-4A20-87DF-EEDFA0A14B42}" srcOrd="1" destOrd="0" presId="urn:microsoft.com/office/officeart/2009/layout/CirclePictureHierarchy"/>
    <dgm:cxn modelId="{44E7D797-28AD-4449-8349-5DBBC73F8120}" type="presParOf" srcId="{438FB3F4-FD81-4A20-87DF-EEDFA0A14B42}" destId="{EB56EACB-0FC3-4A9B-87FC-6A374548C10B}" srcOrd="0" destOrd="0" presId="urn:microsoft.com/office/officeart/2009/layout/CirclePictureHierarchy"/>
    <dgm:cxn modelId="{043293E1-C44E-4E9E-BB0D-9F964170AEEB}" type="presParOf" srcId="{438FB3F4-FD81-4A20-87DF-EEDFA0A14B42}" destId="{2FE5F9F5-01C7-4F2B-8E83-66172CF29141}" srcOrd="1" destOrd="0" presId="urn:microsoft.com/office/officeart/2009/layout/CirclePictureHierarchy"/>
    <dgm:cxn modelId="{EA0DD35C-AA71-4B95-8A85-42D484531BDF}" type="presParOf" srcId="{2FE5F9F5-01C7-4F2B-8E83-66172CF29141}" destId="{25655015-864B-4586-B0C1-DE3DDE79AFE7}" srcOrd="0" destOrd="0" presId="urn:microsoft.com/office/officeart/2009/layout/CirclePictureHierarchy"/>
    <dgm:cxn modelId="{9772CB93-93F5-489A-809B-7136A6B402F1}" type="presParOf" srcId="{25655015-864B-4586-B0C1-DE3DDE79AFE7}" destId="{8083BF62-872B-403D-BCB4-4504C6986146}" srcOrd="0" destOrd="0" presId="urn:microsoft.com/office/officeart/2009/layout/CirclePictureHierarchy"/>
    <dgm:cxn modelId="{FDBA1810-EE8C-4A80-9C55-1A2E741F7A83}" type="presParOf" srcId="{25655015-864B-4586-B0C1-DE3DDE79AFE7}" destId="{06E37C29-732C-4476-A455-E65282F15B9C}" srcOrd="1" destOrd="0" presId="urn:microsoft.com/office/officeart/2009/layout/CirclePictureHierarchy"/>
    <dgm:cxn modelId="{93FE3D19-9295-41C1-96AE-F50DD9B69712}" type="presParOf" srcId="{2FE5F9F5-01C7-4F2B-8E83-66172CF29141}" destId="{3B018AAF-3167-4A67-B475-F6CAD2AF9045}" srcOrd="1" destOrd="0" presId="urn:microsoft.com/office/officeart/2009/layout/CirclePictureHierarchy"/>
    <dgm:cxn modelId="{3625FCB4-D3FD-425E-BA1C-12BD9F28A2EC}" type="presParOf" srcId="{3B018AAF-3167-4A67-B475-F6CAD2AF9045}" destId="{8D06B218-6DD6-49A6-A4AF-2FEE81DC5214}" srcOrd="0" destOrd="0" presId="urn:microsoft.com/office/officeart/2009/layout/CirclePictureHierarchy"/>
    <dgm:cxn modelId="{70B102A9-CDA7-4D3C-905A-63FD7073FF1D}" type="presParOf" srcId="{3B018AAF-3167-4A67-B475-F6CAD2AF9045}" destId="{CFA78522-1075-40DC-8785-FCA48923B887}" srcOrd="1" destOrd="0" presId="urn:microsoft.com/office/officeart/2009/layout/CirclePictureHierarchy"/>
    <dgm:cxn modelId="{0556EE40-ECBD-4E95-866F-B868F55193A7}" type="presParOf" srcId="{CFA78522-1075-40DC-8785-FCA48923B887}" destId="{8A462B9F-248E-4E19-9FA4-B282732033A0}" srcOrd="0" destOrd="0" presId="urn:microsoft.com/office/officeart/2009/layout/CirclePictureHierarchy"/>
    <dgm:cxn modelId="{E4E8CCAF-C39C-4E4F-BA9D-5DACFA63BCD8}" type="presParOf" srcId="{8A462B9F-248E-4E19-9FA4-B282732033A0}" destId="{AD88B601-203D-418B-B0A3-CBC5C795EB02}" srcOrd="0" destOrd="0" presId="urn:microsoft.com/office/officeart/2009/layout/CirclePictureHierarchy"/>
    <dgm:cxn modelId="{B70B7836-B638-40C3-B8D7-F74650C333C3}" type="presParOf" srcId="{8A462B9F-248E-4E19-9FA4-B282732033A0}" destId="{EFCA1EF4-ADB6-4B5D-BEB8-96C637070E26}" srcOrd="1" destOrd="0" presId="urn:microsoft.com/office/officeart/2009/layout/CirclePictureHierarchy"/>
    <dgm:cxn modelId="{3D2D1FE4-F605-4BFA-8127-D3A05B7C4C5D}" type="presParOf" srcId="{CFA78522-1075-40DC-8785-FCA48923B887}" destId="{D47C4074-5174-4DCD-8416-3B1CD8D8272D}" srcOrd="1" destOrd="0" presId="urn:microsoft.com/office/officeart/2009/layout/CirclePictureHierarchy"/>
    <dgm:cxn modelId="{06B8947D-F833-47A4-AAD8-A45466800DBF}" type="presParOf" srcId="{3B018AAF-3167-4A67-B475-F6CAD2AF9045}" destId="{D70C2D25-0BD6-498E-B4F0-3F5CE3DBD13D}" srcOrd="2" destOrd="0" presId="urn:microsoft.com/office/officeart/2009/layout/CirclePictureHierarchy"/>
    <dgm:cxn modelId="{9748CCBB-E3D9-4CDD-9F64-653FB9612B33}" type="presParOf" srcId="{3B018AAF-3167-4A67-B475-F6CAD2AF9045}" destId="{625E2C80-5F17-4D9D-BBDA-86199978A269}" srcOrd="3" destOrd="0" presId="urn:microsoft.com/office/officeart/2009/layout/CirclePictureHierarchy"/>
    <dgm:cxn modelId="{C09CB288-7D8A-4FEF-A660-A1B6034E88E2}" type="presParOf" srcId="{625E2C80-5F17-4D9D-BBDA-86199978A269}" destId="{32AAA5BC-F76D-47C0-9CCF-65C9DF386B8D}" srcOrd="0" destOrd="0" presId="urn:microsoft.com/office/officeart/2009/layout/CirclePictureHierarchy"/>
    <dgm:cxn modelId="{CE0B67E3-AF9F-4BA7-A241-C71FA4ABDD2A}" type="presParOf" srcId="{32AAA5BC-F76D-47C0-9CCF-65C9DF386B8D}" destId="{F67F8DC1-37F3-4A5A-8E38-A4819AB90837}" srcOrd="0" destOrd="0" presId="urn:microsoft.com/office/officeart/2009/layout/CirclePictureHierarchy"/>
    <dgm:cxn modelId="{E6F123B4-E407-48FD-BD8A-5656B29759EE}" type="presParOf" srcId="{32AAA5BC-F76D-47C0-9CCF-65C9DF386B8D}" destId="{91870818-8EDB-47FB-A2FF-91ED7ED64B77}" srcOrd="1" destOrd="0" presId="urn:microsoft.com/office/officeart/2009/layout/CirclePictureHierarchy"/>
    <dgm:cxn modelId="{656DA092-5268-4755-AB65-78B237447A26}" type="presParOf" srcId="{625E2C80-5F17-4D9D-BBDA-86199978A269}" destId="{E08BBDCB-9A0A-4C29-BCE8-73069D4273D3}" srcOrd="1" destOrd="0" presId="urn:microsoft.com/office/officeart/2009/layout/CirclePictureHierarchy"/>
    <dgm:cxn modelId="{07845168-2CA2-42EE-8925-1E1F74B448D5}" type="presParOf" srcId="{438FB3F4-FD81-4A20-87DF-EEDFA0A14B42}" destId="{08156753-40FB-4344-BBF0-EC4B99CA4364}" srcOrd="2" destOrd="0" presId="urn:microsoft.com/office/officeart/2009/layout/CirclePictureHierarchy"/>
    <dgm:cxn modelId="{FEA03C4A-B630-455C-9D7B-76BB35920AA8}" type="presParOf" srcId="{438FB3F4-FD81-4A20-87DF-EEDFA0A14B42}" destId="{78400ABB-D9F8-4CC1-987F-1FA4562CF0D4}" srcOrd="3" destOrd="0" presId="urn:microsoft.com/office/officeart/2009/layout/CirclePictureHierarchy"/>
    <dgm:cxn modelId="{A6F24515-FB31-4098-A89D-661D74F96618}" type="presParOf" srcId="{78400ABB-D9F8-4CC1-987F-1FA4562CF0D4}" destId="{6B98FDAC-F480-4DC1-A6C0-5D563A42C356}" srcOrd="0" destOrd="0" presId="urn:microsoft.com/office/officeart/2009/layout/CirclePictureHierarchy"/>
    <dgm:cxn modelId="{57760567-9BFB-45AA-BAA6-946B58D6BB8C}" type="presParOf" srcId="{6B98FDAC-F480-4DC1-A6C0-5D563A42C356}" destId="{A16DD472-3900-45A4-AEC1-6202E1BA7CA5}" srcOrd="0" destOrd="0" presId="urn:microsoft.com/office/officeart/2009/layout/CirclePictureHierarchy"/>
    <dgm:cxn modelId="{D8E446D6-A2ED-4E14-ADF1-89627DAF41BC}" type="presParOf" srcId="{6B98FDAC-F480-4DC1-A6C0-5D563A42C356}" destId="{B48EF100-A3F0-4531-98FB-C7F41741DC09}" srcOrd="1" destOrd="0" presId="urn:microsoft.com/office/officeart/2009/layout/CirclePictureHierarchy"/>
    <dgm:cxn modelId="{42025F11-5C4C-4AB2-8257-39AF7E52FB52}" type="presParOf" srcId="{78400ABB-D9F8-4CC1-987F-1FA4562CF0D4}" destId="{B68E786B-A595-4357-818E-C236E3DC510D}" srcOrd="1" destOrd="0" presId="urn:microsoft.com/office/officeart/2009/layout/CirclePictureHierarchy"/>
    <dgm:cxn modelId="{00636F9F-E1D0-4CD5-B4A2-A836AEA42D1D}" type="presParOf" srcId="{B68E786B-A595-4357-818E-C236E3DC510D}" destId="{52B86D9B-A63D-4E92-91E0-877F8E05BAD4}" srcOrd="0" destOrd="0" presId="urn:microsoft.com/office/officeart/2009/layout/CirclePictureHierarchy"/>
    <dgm:cxn modelId="{BB2250F6-5786-48B6-A9CC-E210979B81FB}" type="presParOf" srcId="{B68E786B-A595-4357-818E-C236E3DC510D}" destId="{FD2C5233-573A-43BD-BD57-25EA28B58BD4}" srcOrd="1" destOrd="0" presId="urn:microsoft.com/office/officeart/2009/layout/CirclePictureHierarchy"/>
    <dgm:cxn modelId="{EA709A9E-13FA-40FF-B265-F8C6987D07F6}" type="presParOf" srcId="{FD2C5233-573A-43BD-BD57-25EA28B58BD4}" destId="{1A3B83D5-C0F7-432B-BAC8-019E77B23E54}" srcOrd="0" destOrd="0" presId="urn:microsoft.com/office/officeart/2009/layout/CirclePictureHierarchy"/>
    <dgm:cxn modelId="{EF5F7CF8-A150-4C1D-A87D-57B6481D9241}" type="presParOf" srcId="{1A3B83D5-C0F7-432B-BAC8-019E77B23E54}" destId="{C3914C49-E59B-459E-A707-88298D7059E8}" srcOrd="0" destOrd="0" presId="urn:microsoft.com/office/officeart/2009/layout/CirclePictureHierarchy"/>
    <dgm:cxn modelId="{117A59BC-A6DE-4E60-8584-30772C7515C9}" type="presParOf" srcId="{1A3B83D5-C0F7-432B-BAC8-019E77B23E54}" destId="{1F072A7E-9D57-414E-B460-003393F19B05}" srcOrd="1" destOrd="0" presId="urn:microsoft.com/office/officeart/2009/layout/CirclePictureHierarchy"/>
    <dgm:cxn modelId="{7B7E2EB1-9FCC-46DC-BCED-CE3C54ABB32B}" type="presParOf" srcId="{FD2C5233-573A-43BD-BD57-25EA28B58BD4}" destId="{0AE00825-3B71-4922-A351-95EFEA221571}" srcOrd="1" destOrd="0" presId="urn:microsoft.com/office/officeart/2009/layout/CirclePictureHierarchy"/>
    <dgm:cxn modelId="{D9F3215D-78A1-44D3-B91E-8C30890E21E0}" type="presParOf" srcId="{B68E786B-A595-4357-818E-C236E3DC510D}" destId="{D63A24ED-1604-41FA-9C24-6365EA752E3E}" srcOrd="2" destOrd="0" presId="urn:microsoft.com/office/officeart/2009/layout/CirclePictureHierarchy"/>
    <dgm:cxn modelId="{1DAA9DC7-F885-489D-85E7-1F0C029529DE}" type="presParOf" srcId="{B68E786B-A595-4357-818E-C236E3DC510D}" destId="{B8709EF0-5E68-4FCF-88E2-E590D1D6E347}" srcOrd="3" destOrd="0" presId="urn:microsoft.com/office/officeart/2009/layout/CirclePictureHierarchy"/>
    <dgm:cxn modelId="{A473AD8D-450F-478B-A984-0A14E96E5565}" type="presParOf" srcId="{B8709EF0-5E68-4FCF-88E2-E590D1D6E347}" destId="{79CCEF41-D346-4E19-A74F-CF386DE6B776}" srcOrd="0" destOrd="0" presId="urn:microsoft.com/office/officeart/2009/layout/CirclePictureHierarchy"/>
    <dgm:cxn modelId="{29C8DC13-BC73-4D4A-9912-EE9F776075A6}" type="presParOf" srcId="{79CCEF41-D346-4E19-A74F-CF386DE6B776}" destId="{A0A446CA-F122-4746-985E-961808CDE757}" srcOrd="0" destOrd="0" presId="urn:microsoft.com/office/officeart/2009/layout/CirclePictureHierarchy"/>
    <dgm:cxn modelId="{ADFA4EFA-B714-4DCD-8902-BE5A365DA503}" type="presParOf" srcId="{79CCEF41-D346-4E19-A74F-CF386DE6B776}" destId="{E75BC786-4A20-4434-922C-523FFD40779E}" srcOrd="1" destOrd="0" presId="urn:microsoft.com/office/officeart/2009/layout/CirclePictureHierarchy"/>
    <dgm:cxn modelId="{724AA7E1-9B53-4DF2-93F9-2B2E7033E438}" type="presParOf" srcId="{B8709EF0-5E68-4FCF-88E2-E590D1D6E347}" destId="{8D48CE98-9279-4AE8-9799-D31D2CB24D09}" srcOrd="1" destOrd="0" presId="urn:microsoft.com/office/officeart/2009/layout/CirclePictureHierarchy"/>
    <dgm:cxn modelId="{9153BC89-4245-4066-883F-E80EB276ACD6}" type="presParOf" srcId="{BB8B84A4-F17E-4320-B9FE-A52C47A1E68E}" destId="{AE1478D7-472C-411D-9C13-C325E747501E}" srcOrd="2" destOrd="0" presId="urn:microsoft.com/office/officeart/2009/layout/CirclePictureHierarchy"/>
    <dgm:cxn modelId="{3C121AAA-39F8-4DD0-8207-F8AAD79D5976}" type="presParOf" srcId="{BB8B84A4-F17E-4320-B9FE-A52C47A1E68E}" destId="{F9CC22E4-EBFE-48E8-B089-5B732286FD0B}" srcOrd="3" destOrd="0" presId="urn:microsoft.com/office/officeart/2009/layout/CirclePictureHierarchy"/>
    <dgm:cxn modelId="{D01BAD3F-97EB-4C2A-9FC8-BED3F8B3426C}" type="presParOf" srcId="{F9CC22E4-EBFE-48E8-B089-5B732286FD0B}" destId="{2CB04BC8-1E31-4C8E-AC50-39AB6423DF98}" srcOrd="0" destOrd="0" presId="urn:microsoft.com/office/officeart/2009/layout/CirclePictureHierarchy"/>
    <dgm:cxn modelId="{9B07075E-008B-4474-94D0-02C7B6680934}" type="presParOf" srcId="{2CB04BC8-1E31-4C8E-AC50-39AB6423DF98}" destId="{B3762E13-F31E-4575-9E99-CDDC87963A33}" srcOrd="0" destOrd="0" presId="urn:microsoft.com/office/officeart/2009/layout/CirclePictureHierarchy"/>
    <dgm:cxn modelId="{93391C67-8CE2-4792-8544-EE9F1AF73C9C}" type="presParOf" srcId="{2CB04BC8-1E31-4C8E-AC50-39AB6423DF98}" destId="{EA3607EF-5901-45CE-83C0-7DA47FFB3FDB}" srcOrd="1" destOrd="0" presId="urn:microsoft.com/office/officeart/2009/layout/CirclePictureHierarchy"/>
    <dgm:cxn modelId="{ADD6A199-231D-42D0-A8C6-CE7731CA9A0B}" type="presParOf" srcId="{F9CC22E4-EBFE-48E8-B089-5B732286FD0B}" destId="{9936D58C-6928-4C01-8D2F-095F905E90E6}" srcOrd="1" destOrd="0" presId="urn:microsoft.com/office/officeart/2009/layout/CirclePictureHierarchy"/>
    <dgm:cxn modelId="{3D5F2E92-A667-4B22-86E5-30DC08A7F020}" type="presParOf" srcId="{9936D58C-6928-4C01-8D2F-095F905E90E6}" destId="{93677B3C-522D-4BE4-ADF7-D08795FD580A}" srcOrd="0" destOrd="0" presId="urn:microsoft.com/office/officeart/2009/layout/CirclePictureHierarchy"/>
    <dgm:cxn modelId="{7BA5766A-89AD-4CD1-9BFE-B71393A8421B}" type="presParOf" srcId="{9936D58C-6928-4C01-8D2F-095F905E90E6}" destId="{A752EB99-0E65-4A56-B8F0-D271B39C437B}" srcOrd="1" destOrd="0" presId="urn:microsoft.com/office/officeart/2009/layout/CirclePictureHierarchy"/>
    <dgm:cxn modelId="{25F4500E-3EEB-4628-B142-36A193859FB6}" type="presParOf" srcId="{A752EB99-0E65-4A56-B8F0-D271B39C437B}" destId="{C94885F7-29B3-4A7D-BE8B-93FA17E16D46}" srcOrd="0" destOrd="0" presId="urn:microsoft.com/office/officeart/2009/layout/CirclePictureHierarchy"/>
    <dgm:cxn modelId="{267E10B6-090B-4BA3-BD55-B8D6A6F0EE11}" type="presParOf" srcId="{C94885F7-29B3-4A7D-BE8B-93FA17E16D46}" destId="{0DD41917-33E8-4B8B-9A49-9CFBA6972946}" srcOrd="0" destOrd="0" presId="urn:microsoft.com/office/officeart/2009/layout/CirclePictureHierarchy"/>
    <dgm:cxn modelId="{8F37EE83-3E29-44DE-A306-2CBC2AFDBFD0}" type="presParOf" srcId="{C94885F7-29B3-4A7D-BE8B-93FA17E16D46}" destId="{A5627F98-EA55-4C36-8BED-4BCD8E7DB39C}" srcOrd="1" destOrd="0" presId="urn:microsoft.com/office/officeart/2009/layout/CirclePictureHierarchy"/>
    <dgm:cxn modelId="{50A228AB-54DB-486E-A87A-A968961DAAC6}" type="presParOf" srcId="{A752EB99-0E65-4A56-B8F0-D271B39C437B}" destId="{2A4BB132-928B-469F-98E2-A4F46BBA4EBB}" srcOrd="1" destOrd="0" presId="urn:microsoft.com/office/officeart/2009/layout/CirclePictureHierarchy"/>
    <dgm:cxn modelId="{9E001A63-CB1A-4569-886B-D55D67A9E3B0}" type="presParOf" srcId="{2A4BB132-928B-469F-98E2-A4F46BBA4EBB}" destId="{BCC2E990-5E4D-4725-9FB5-449D75068C6A}" srcOrd="0" destOrd="0" presId="urn:microsoft.com/office/officeart/2009/layout/CirclePictureHierarchy"/>
    <dgm:cxn modelId="{A9214D6C-B087-427C-B17E-4EF306A7B018}" type="presParOf" srcId="{2A4BB132-928B-469F-98E2-A4F46BBA4EBB}" destId="{8DF80FD7-67CB-4F73-9454-0A5808DA6414}" srcOrd="1" destOrd="0" presId="urn:microsoft.com/office/officeart/2009/layout/CirclePictureHierarchy"/>
    <dgm:cxn modelId="{18CB06FF-B120-4C5F-9818-490B8294E171}" type="presParOf" srcId="{8DF80FD7-67CB-4F73-9454-0A5808DA6414}" destId="{B802912B-EBA5-424E-8304-0E03488FADD2}" srcOrd="0" destOrd="0" presId="urn:microsoft.com/office/officeart/2009/layout/CirclePictureHierarchy"/>
    <dgm:cxn modelId="{CB9E632B-83A6-40DF-82E4-6A8A530B018F}" type="presParOf" srcId="{B802912B-EBA5-424E-8304-0E03488FADD2}" destId="{BBBF6873-8C8C-4E0F-8293-D692C2E62FCD}" srcOrd="0" destOrd="0" presId="urn:microsoft.com/office/officeart/2009/layout/CirclePictureHierarchy"/>
    <dgm:cxn modelId="{F2DB43E9-17AC-43A1-AED9-D069096A4502}" type="presParOf" srcId="{B802912B-EBA5-424E-8304-0E03488FADD2}" destId="{85973679-8763-4E7E-BC7C-09701DF4FD0B}" srcOrd="1" destOrd="0" presId="urn:microsoft.com/office/officeart/2009/layout/CirclePictureHierarchy"/>
    <dgm:cxn modelId="{1EC31FD1-BA7D-47BB-8E98-8547D77B6472}" type="presParOf" srcId="{8DF80FD7-67CB-4F73-9454-0A5808DA6414}" destId="{D51656BA-E606-4374-AB26-5F30F7578A59}" srcOrd="1" destOrd="0" presId="urn:microsoft.com/office/officeart/2009/layout/CirclePictureHierarchy"/>
    <dgm:cxn modelId="{A63CF07C-453B-4472-AF78-229B8D83C037}" type="presParOf" srcId="{2A4BB132-928B-469F-98E2-A4F46BBA4EBB}" destId="{E19387BC-B8B9-41E9-B07E-BC0080C111C8}" srcOrd="2" destOrd="0" presId="urn:microsoft.com/office/officeart/2009/layout/CirclePictureHierarchy"/>
    <dgm:cxn modelId="{87F08E6C-6209-48E9-9BC0-0BCFA75EF135}" type="presParOf" srcId="{2A4BB132-928B-469F-98E2-A4F46BBA4EBB}" destId="{BC2E472E-3CD3-4A0C-A9AC-4E85FC753FFA}" srcOrd="3" destOrd="0" presId="urn:microsoft.com/office/officeart/2009/layout/CirclePictureHierarchy"/>
    <dgm:cxn modelId="{0E1362F0-AF89-461B-923B-3ADD506CB434}" type="presParOf" srcId="{BC2E472E-3CD3-4A0C-A9AC-4E85FC753FFA}" destId="{42E7BE17-3727-4054-AA54-62B1D5A8A98D}" srcOrd="0" destOrd="0" presId="urn:microsoft.com/office/officeart/2009/layout/CirclePictureHierarchy"/>
    <dgm:cxn modelId="{95FBF1B9-5855-408A-9A88-7A4B82D37CE2}" type="presParOf" srcId="{42E7BE17-3727-4054-AA54-62B1D5A8A98D}" destId="{D5047ABA-7E1D-4542-9999-66EF1EBAB43B}" srcOrd="0" destOrd="0" presId="urn:microsoft.com/office/officeart/2009/layout/CirclePictureHierarchy"/>
    <dgm:cxn modelId="{A4C8A7BF-0755-46E9-AA01-7CB516C159D7}" type="presParOf" srcId="{42E7BE17-3727-4054-AA54-62B1D5A8A98D}" destId="{62320580-EA88-4008-BF5D-FFD435526F0C}" srcOrd="1" destOrd="0" presId="urn:microsoft.com/office/officeart/2009/layout/CirclePictureHierarchy"/>
    <dgm:cxn modelId="{9FA8551C-C4FA-4011-9A1E-9F4621708EE4}" type="presParOf" srcId="{BC2E472E-3CD3-4A0C-A9AC-4E85FC753FFA}" destId="{D922F047-439D-4549-AEA0-E1F174F533EE}" srcOrd="1" destOrd="0" presId="urn:microsoft.com/office/officeart/2009/layout/CirclePictureHierarchy"/>
    <dgm:cxn modelId="{897A3FC7-6039-4B3D-8A3F-2AB0621C57B7}" type="presParOf" srcId="{9936D58C-6928-4C01-8D2F-095F905E90E6}" destId="{EA0F6524-7A79-40F6-9451-9EDE2452AFA5}" srcOrd="2" destOrd="0" presId="urn:microsoft.com/office/officeart/2009/layout/CirclePictureHierarchy"/>
    <dgm:cxn modelId="{D3C63A04-2ACD-4474-8E1A-49F6DB7CF255}" type="presParOf" srcId="{9936D58C-6928-4C01-8D2F-095F905E90E6}" destId="{025F9975-C862-4ABE-B46B-398F62E0FBD2}" srcOrd="3" destOrd="0" presId="urn:microsoft.com/office/officeart/2009/layout/CirclePictureHierarchy"/>
    <dgm:cxn modelId="{2F6AD0B1-D9D1-4503-96E1-077CDB6C3AFC}" type="presParOf" srcId="{025F9975-C862-4ABE-B46B-398F62E0FBD2}" destId="{7915BF8D-8628-4844-9F08-EE67561DE3F3}" srcOrd="0" destOrd="0" presId="urn:microsoft.com/office/officeart/2009/layout/CirclePictureHierarchy"/>
    <dgm:cxn modelId="{59D3B698-4B50-4A27-80D7-FCCC98536621}" type="presParOf" srcId="{7915BF8D-8628-4844-9F08-EE67561DE3F3}" destId="{82C9CB07-677B-4A02-946E-1EF100F8A217}" srcOrd="0" destOrd="0" presId="urn:microsoft.com/office/officeart/2009/layout/CirclePictureHierarchy"/>
    <dgm:cxn modelId="{BE104F26-C945-49D4-863D-B98905FF21B7}" type="presParOf" srcId="{7915BF8D-8628-4844-9F08-EE67561DE3F3}" destId="{E0C860C4-692F-4939-B785-8D86014FE4CB}" srcOrd="1" destOrd="0" presId="urn:microsoft.com/office/officeart/2009/layout/CirclePictureHierarchy"/>
    <dgm:cxn modelId="{A2697A3A-97E0-48AA-B51D-284697EAF0F2}" type="presParOf" srcId="{025F9975-C862-4ABE-B46B-398F62E0FBD2}" destId="{0194D4F8-BC01-4FCD-BEA5-CC88629CB4C3}" srcOrd="1" destOrd="0" presId="urn:microsoft.com/office/officeart/2009/layout/CirclePictureHierarchy"/>
    <dgm:cxn modelId="{37DB1B10-8FDC-4836-8E11-AD44DD3302E3}" type="presParOf" srcId="{0194D4F8-BC01-4FCD-BEA5-CC88629CB4C3}" destId="{E939E147-60DB-4E65-B4DC-E86372E32F4D}" srcOrd="0" destOrd="0" presId="urn:microsoft.com/office/officeart/2009/layout/CirclePictureHierarchy"/>
    <dgm:cxn modelId="{4680E5AC-A880-46B3-A461-1086635A1371}" type="presParOf" srcId="{0194D4F8-BC01-4FCD-BEA5-CC88629CB4C3}" destId="{FA555F1C-A602-4E5D-8B75-4156B8757AE9}" srcOrd="1" destOrd="0" presId="urn:microsoft.com/office/officeart/2009/layout/CirclePictureHierarchy"/>
    <dgm:cxn modelId="{C7B08367-12B9-4EAE-B433-5A81F7D098EE}" type="presParOf" srcId="{FA555F1C-A602-4E5D-8B75-4156B8757AE9}" destId="{4E82678E-B07B-49E7-8033-4686FF15E6B9}" srcOrd="0" destOrd="0" presId="urn:microsoft.com/office/officeart/2009/layout/CirclePictureHierarchy"/>
    <dgm:cxn modelId="{FAFCDF3F-7362-466E-8744-E9BDB1525818}" type="presParOf" srcId="{4E82678E-B07B-49E7-8033-4686FF15E6B9}" destId="{4E95A86E-1201-4D4A-AA96-757FD53FE2A3}" srcOrd="0" destOrd="0" presId="urn:microsoft.com/office/officeart/2009/layout/CirclePictureHierarchy"/>
    <dgm:cxn modelId="{ADF53585-14B4-457F-845E-F8105618738D}" type="presParOf" srcId="{4E82678E-B07B-49E7-8033-4686FF15E6B9}" destId="{A059CE4B-AA7A-42AB-AE05-0D16A406B7B0}" srcOrd="1" destOrd="0" presId="urn:microsoft.com/office/officeart/2009/layout/CirclePictureHierarchy"/>
    <dgm:cxn modelId="{AD469717-D744-4435-BD2F-57C0D4F57908}" type="presParOf" srcId="{FA555F1C-A602-4E5D-8B75-4156B8757AE9}" destId="{D47ED285-811E-4CAA-A6B2-33A715937634}" srcOrd="1" destOrd="0" presId="urn:microsoft.com/office/officeart/2009/layout/CirclePictureHierarchy"/>
    <dgm:cxn modelId="{895814CC-9097-4D6A-A346-69542511BADB}" type="presParOf" srcId="{0194D4F8-BC01-4FCD-BEA5-CC88629CB4C3}" destId="{3BB48010-EF53-4A16-891A-98FC57BD744F}" srcOrd="2" destOrd="0" presId="urn:microsoft.com/office/officeart/2009/layout/CirclePictureHierarchy"/>
    <dgm:cxn modelId="{5D59E463-3598-49AF-ADA9-A5DE8A553B76}" type="presParOf" srcId="{0194D4F8-BC01-4FCD-BEA5-CC88629CB4C3}" destId="{124F42AC-B78C-400B-B4C6-69EB52550D87}" srcOrd="3" destOrd="0" presId="urn:microsoft.com/office/officeart/2009/layout/CirclePictureHierarchy"/>
    <dgm:cxn modelId="{DCD6F5EA-8407-4E32-8B2C-152D6B35A1CF}" type="presParOf" srcId="{124F42AC-B78C-400B-B4C6-69EB52550D87}" destId="{586FDA92-9B92-4664-96A0-5125005E7667}" srcOrd="0" destOrd="0" presId="urn:microsoft.com/office/officeart/2009/layout/CirclePictureHierarchy"/>
    <dgm:cxn modelId="{CE3C63FA-78C0-4F9A-8079-315713621A92}" type="presParOf" srcId="{586FDA92-9B92-4664-96A0-5125005E7667}" destId="{97B8E174-F310-40A2-B4E4-171AC1ECCCE5}" srcOrd="0" destOrd="0" presId="urn:microsoft.com/office/officeart/2009/layout/CirclePictureHierarchy"/>
    <dgm:cxn modelId="{C0CF2D0E-9B9D-41BE-AA28-DBBB7F6B5028}" type="presParOf" srcId="{586FDA92-9B92-4664-96A0-5125005E7667}" destId="{31E5435F-00EA-460B-A5B5-CF789FDCDC5F}" srcOrd="1" destOrd="0" presId="urn:microsoft.com/office/officeart/2009/layout/CirclePictureHierarchy"/>
    <dgm:cxn modelId="{5994231B-33F0-4000-A7C5-601D1029A96E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dirty="0"/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endParaRPr lang="en-US" dirty="0"/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/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endParaRPr lang="en-US" dirty="0"/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endParaRPr lang="en-US" dirty="0"/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dirty="0"/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dirty="0"/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endParaRPr lang="en-US" dirty="0"/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endParaRPr lang="en-US" dirty="0"/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endParaRPr lang="en-US" dirty="0"/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/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/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/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/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endParaRPr lang="en-US" dirty="0"/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endParaRPr lang="en-US" dirty="0"/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endParaRPr lang="en-US" dirty="0"/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endParaRPr lang="en-US" dirty="0"/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endParaRPr lang="en-US" dirty="0"/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endParaRPr lang="en-US" dirty="0"/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BCE3B670-A508-4199-8238-544787A35627}" type="presOf" srcId="{4CACBD67-1E65-4E88-82EF-326EDD58B021}" destId="{795E1404-0D91-483C-8628-6FDCDF052835}" srcOrd="0" destOrd="0" presId="urn:microsoft.com/office/officeart/2009/layout/CirclePictureHierarchy"/>
    <dgm:cxn modelId="{89DBED5A-5FEC-4B5F-82C0-0FEEDDA608EC}" type="presOf" srcId="{F23F9330-D5E2-43EC-9920-36CFFB0A03DD}" destId="{96536A3E-1AB9-4720-AD92-7CC31F78A117}" srcOrd="0" destOrd="0" presId="urn:microsoft.com/office/officeart/2009/layout/CirclePictureHierarchy"/>
    <dgm:cxn modelId="{3B56C0C1-BE9B-4A97-99C6-063828E4D0FD}" type="presOf" srcId="{63029987-6ED3-4DD1-88A2-918E17952C6D}" destId="{0D6D41EF-69CD-4AA1-8EF8-C22C03F0DF99}" srcOrd="0" destOrd="0" presId="urn:microsoft.com/office/officeart/2009/layout/CirclePictureHierarchy"/>
    <dgm:cxn modelId="{532B20F7-C043-4B44-A4D7-719B1511E466}" type="presOf" srcId="{8BE7B786-B08E-4CC6-B37B-1E5AA5E099E1}" destId="{FDE145C8-5501-4C05-8AEE-1573D9595960}" srcOrd="0" destOrd="0" presId="urn:microsoft.com/office/officeart/2009/layout/CirclePictureHierarchy"/>
    <dgm:cxn modelId="{9B82A5F8-445A-45E7-852C-D645BDCADD42}" type="presOf" srcId="{737A4A07-9DEC-44DC-9BEF-563A49B47A7D}" destId="{AE1478D7-472C-411D-9C13-C325E747501E}" srcOrd="0" destOrd="0" presId="urn:microsoft.com/office/officeart/2009/layout/CirclePictureHierarchy"/>
    <dgm:cxn modelId="{B53D6455-F6CA-4BB1-BD09-ED6A6403FD29}" type="presOf" srcId="{C4541132-7BA0-4F10-A5BB-2E5D0FAC5F8B}" destId="{93677B3C-522D-4BE4-ADF7-D08795FD580A}" srcOrd="0" destOrd="0" presId="urn:microsoft.com/office/officeart/2009/layout/CirclePictureHierarchy"/>
    <dgm:cxn modelId="{50EFF919-AC6A-431D-9E06-1E90E879DE01}" type="presOf" srcId="{750D7FFF-08AD-4F60-A51D-CF10EED5BC24}" destId="{C77B6389-9446-4D1A-902B-C5BD221193E0}" srcOrd="0" destOrd="0" presId="urn:microsoft.com/office/officeart/2009/layout/CirclePictureHierarchy"/>
    <dgm:cxn modelId="{B010F5C0-4201-4BB4-91D1-0D061B9A44DA}" type="presOf" srcId="{C8E7CBCA-3E5F-4825-9C81-8FB831E0903D}" destId="{EB56EACB-0FC3-4A9B-87FC-6A374548C10B}" srcOrd="0" destOrd="0" presId="urn:microsoft.com/office/officeart/2009/layout/CirclePictureHierarchy"/>
    <dgm:cxn modelId="{8A666306-3450-4C9B-99FB-AFC343F259DB}" type="presOf" srcId="{6B5E4D15-D953-4A48-BB06-BB2BB5F2B4C6}" destId="{960D0F08-AF1D-45DD-BBAB-0053AECD547D}" srcOrd="0" destOrd="0" presId="urn:microsoft.com/office/officeart/2009/layout/CirclePictureHierarchy"/>
    <dgm:cxn modelId="{EC4CBEDC-83AA-4231-A7F5-C31161794582}" type="presOf" srcId="{03F5E5D2-5B22-4C63-8629-CF1C17A67FAE}" destId="{89B1E28D-2C35-4CF3-917B-EEA4B65D5E8D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0B664501-A054-46EF-8A81-BDBD634E9805}" type="presOf" srcId="{8449F901-E5CC-48EA-B570-A43E0F51DA2C}" destId="{1F072A7E-9D57-414E-B460-003393F19B05}" srcOrd="0" destOrd="0" presId="urn:microsoft.com/office/officeart/2009/layout/CirclePictureHierarchy"/>
    <dgm:cxn modelId="{85299438-B70B-4ACE-8443-7988B16D1E98}" type="presOf" srcId="{D4697E40-31F0-47AE-8CA8-3C2356BC01C8}" destId="{215E4794-C47B-4B8D-8DB2-F7285D893B5F}" srcOrd="0" destOrd="0" presId="urn:microsoft.com/office/officeart/2009/layout/CirclePictureHierarchy"/>
    <dgm:cxn modelId="{0F386415-8991-4C87-ABDF-7CF79C7F1C98}" type="presOf" srcId="{FE69829B-0DAE-40D6-9F2C-D842A7030A6D}" destId="{706C4909-CC5D-408E-876E-0F32AF2A8957}" srcOrd="0" destOrd="0" presId="urn:microsoft.com/office/officeart/2009/layout/CirclePictureHierarchy"/>
    <dgm:cxn modelId="{4BF1DDFB-FCE8-4D77-A63F-1AD56F666712}" type="presOf" srcId="{5C699394-9F4E-4806-978D-7C01657F1A54}" destId="{D506F375-1991-428C-ACC6-6C520765ACBA}" srcOrd="0" destOrd="0" presId="urn:microsoft.com/office/officeart/2009/layout/CirclePictureHierarchy"/>
    <dgm:cxn modelId="{0B0E37B1-DE8D-4466-B808-D39213723A66}" type="presOf" srcId="{D105956A-295B-4573-A5D9-B970129CB658}" destId="{92AC4F8F-A9C6-4B53-9629-84BBB18912E3}" srcOrd="0" destOrd="0" presId="urn:microsoft.com/office/officeart/2009/layout/CirclePictureHierarchy"/>
    <dgm:cxn modelId="{F13566FF-4282-498B-862B-98B960FCE013}" type="presOf" srcId="{87875F6A-CF70-4274-8FCD-E271B15A1DB6}" destId="{A5627F98-EA55-4C36-8BED-4BCD8E7DB39C}" srcOrd="0" destOrd="0" presId="urn:microsoft.com/office/officeart/2009/layout/CirclePictureHierarchy"/>
    <dgm:cxn modelId="{716A220B-B2DE-476B-BA9F-32ED402B2906}" type="presOf" srcId="{9921BB23-1428-447B-929E-D89A4B176D28}" destId="{FC7ED1C6-2004-44BE-AF46-5B8FA387ECD5}" srcOrd="0" destOrd="0" presId="urn:microsoft.com/office/officeart/2009/layout/CirclePictureHierarchy"/>
    <dgm:cxn modelId="{5B97A276-CC14-42EC-9BE9-F11CEDA446AC}" type="presOf" srcId="{B69F9883-5301-463B-8331-1E3CE05FAB49}" destId="{8D06B218-6DD6-49A6-A4AF-2FEE81DC5214}" srcOrd="0" destOrd="0" presId="urn:microsoft.com/office/officeart/2009/layout/CirclePictureHierarchy"/>
    <dgm:cxn modelId="{78E3F687-B5E2-4A17-8DA6-87FBCAC79A81}" type="presOf" srcId="{49006558-AA95-4135-80F3-02D4BD8C43B2}" destId="{EA3607EF-5901-45CE-83C0-7DA47FFB3FDB}" srcOrd="0" destOrd="0" presId="urn:microsoft.com/office/officeart/2009/layout/CirclePictureHierarchy"/>
    <dgm:cxn modelId="{6D052A26-F40E-43CF-86C0-DB9795C01D4E}" type="presOf" srcId="{851AF401-F4D9-4AE1-863E-D57828BAD3C0}" destId="{E939E147-60DB-4E65-B4DC-E86372E32F4D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DDB8A3DA-DB91-4B96-9D1D-B8FBD4684C04}" type="presOf" srcId="{1C97292C-94FC-4847-8A78-004694AA64EF}" destId="{E19387BC-B8B9-41E9-B07E-BC0080C111C8}" srcOrd="0" destOrd="0" presId="urn:microsoft.com/office/officeart/2009/layout/CirclePictureHierarchy"/>
    <dgm:cxn modelId="{0AC53011-DEFC-4062-964F-036644AB5FB5}" type="presOf" srcId="{73B72235-5F59-496D-AEC9-DCFA4DF10A25}" destId="{D51447AD-B293-4007-9FA0-93843EE6AE03}" srcOrd="0" destOrd="0" presId="urn:microsoft.com/office/officeart/2009/layout/CirclePictureHierarchy"/>
    <dgm:cxn modelId="{550120BE-BECD-445E-9DFF-5E6A311AC3E6}" type="presOf" srcId="{0B764F11-7D6A-47A3-BC5F-10C044EF0C9C}" destId="{BCC2E990-5E4D-4725-9FB5-449D75068C6A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F9D1C350-4DEF-45B0-98A4-A80504CA5F15}" type="presOf" srcId="{D6B41CFE-7513-4C6F-A67B-86A9739B6350}" destId="{F4536506-CF41-4E20-9635-0137E868B3D3}" srcOrd="0" destOrd="0" presId="urn:microsoft.com/office/officeart/2009/layout/CirclePictureHierarchy"/>
    <dgm:cxn modelId="{E8E5DC91-90ED-4FD9-BEF8-4E15D78AC72B}" type="presOf" srcId="{0C2EAD6D-749E-427B-AAD7-1C7688F2F337}" destId="{8D5B6F23-42C4-4156-A7ED-1C078C96DA89}" srcOrd="0" destOrd="0" presId="urn:microsoft.com/office/officeart/2009/layout/CirclePictureHierarchy"/>
    <dgm:cxn modelId="{CB401228-0B6C-4643-9B6F-E9010D7D44B1}" type="presOf" srcId="{CAFF2206-81E2-42A0-8E17-817F2C1E5321}" destId="{D70C2D25-0BD6-498E-B4F0-3F5CE3DBD13D}" srcOrd="0" destOrd="0" presId="urn:microsoft.com/office/officeart/2009/layout/CirclePictureHierarchy"/>
    <dgm:cxn modelId="{8D39D211-BC89-4FF0-B1A9-28DD445AE884}" type="presOf" srcId="{6A4FB061-3E55-46A8-810C-3DE2C7CFDE7B}" destId="{06E37C29-732C-4476-A455-E65282F15B9C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07223444-17E6-4E23-ABE6-C6E5B7D91106}" type="presOf" srcId="{141ED762-5A88-4E3A-825D-56AED473737B}" destId="{23CAEF7E-E36C-4294-AB96-3B66238648C9}" srcOrd="0" destOrd="0" presId="urn:microsoft.com/office/officeart/2009/layout/CirclePictureHierarchy"/>
    <dgm:cxn modelId="{ABB8499D-A839-4ADF-ABD2-EF0381ADA8C1}" type="presOf" srcId="{F7589CAC-E912-40EE-BF2E-7ADD9D510482}" destId="{85973679-8763-4E7E-BC7C-09701DF4FD0B}" srcOrd="0" destOrd="0" presId="urn:microsoft.com/office/officeart/2009/layout/CirclePictureHierarchy"/>
    <dgm:cxn modelId="{8FCC879A-CD7A-482C-A5BD-2A7D4BCC586D}" type="presOf" srcId="{5D62C8FA-DDC4-4DE5-8695-0422E957B8DD}" destId="{DD1B62F2-B731-4AB1-A966-F866B1897AD3}" srcOrd="0" destOrd="0" presId="urn:microsoft.com/office/officeart/2009/layout/CirclePictureHierarchy"/>
    <dgm:cxn modelId="{AD06ED9F-435A-42A9-8C92-2E687A8A8E44}" type="presOf" srcId="{392FA23E-2AD5-4615-BFCD-5492DD5E5987}" destId="{E0C860C4-692F-4939-B785-8D86014FE4CB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0D44D68A-E5E9-4F23-8C65-B523A026D16D}" type="presOf" srcId="{2C695D00-E87D-4068-9E94-31FBF34447F7}" destId="{E75BC786-4A20-4434-922C-523FFD40779E}" srcOrd="0" destOrd="0" presId="urn:microsoft.com/office/officeart/2009/layout/CirclePictureHierarchy"/>
    <dgm:cxn modelId="{228961D8-AD6F-46BD-8E2A-C1E2A774222C}" type="presOf" srcId="{BC1BC9DF-D1FD-4F20-BE39-2BCE848185E6}" destId="{1C6C0608-21BE-421F-AE5F-C5BD7EE4E7A9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DB3807F8-62B7-48D6-9F8B-EC5C012677C2}" type="presOf" srcId="{32D25271-4E31-48E0-A418-EDD40524987E}" destId="{62320580-EA88-4008-BF5D-FFD435526F0C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8ED9BE20-B37E-40E6-A425-063DAE03EE1D}" type="presOf" srcId="{C8CD8B49-8EB9-43B0-B9AA-1CD13510A67F}" destId="{CACB97F0-DC67-49BC-81EC-9B8F7D223B1D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6902EC33-0E37-4AB1-8925-4C9456C58645}" type="presOf" srcId="{D5B28134-BC47-4BFA-BFA2-98E1E72A54F1}" destId="{3BB48010-EF53-4A16-891A-98FC57BD744F}" srcOrd="0" destOrd="0" presId="urn:microsoft.com/office/officeart/2009/layout/CirclePictureHierarchy"/>
    <dgm:cxn modelId="{846E9193-4883-44DB-838F-99DF6AA19AA7}" type="presOf" srcId="{882EC84F-58FC-44BB-9920-E7553DB28E17}" destId="{91870818-8EDB-47FB-A2FF-91ED7ED64B77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8FB619FC-D371-4E3D-B171-0784BA78C9B6}" type="presOf" srcId="{A7E5D39B-61FF-4A02-B257-F569AFC87EB4}" destId="{73C9A4AF-FBC7-46B6-A376-B545AAA98359}" srcOrd="0" destOrd="0" presId="urn:microsoft.com/office/officeart/2009/layout/CirclePictureHierarchy"/>
    <dgm:cxn modelId="{5378A982-4E24-44C5-9382-BCA0BEE08D12}" type="presOf" srcId="{B90CB3B0-8AE3-4A6B-85F8-D101A845D883}" destId="{4E858FEC-8EAD-4F57-9EA8-B87E6867E323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55F57A5D-036F-49F2-9505-B4FAE946D17A}" type="presOf" srcId="{8E472CBA-D8E7-488C-8FB2-AA2C87BBD677}" destId="{68FB6A0F-F29B-4CA8-917A-E004201E4639}" srcOrd="0" destOrd="0" presId="urn:microsoft.com/office/officeart/2009/layout/CirclePictureHierarchy"/>
    <dgm:cxn modelId="{C096A089-526C-4078-A4B0-6042DC2E0FA6}" type="presOf" srcId="{0E2B0E44-7FD9-45FC-8D0C-690F8FEABFE1}" destId="{D63A24ED-1604-41FA-9C24-6365EA752E3E}" srcOrd="0" destOrd="0" presId="urn:microsoft.com/office/officeart/2009/layout/CirclePictureHierarchy"/>
    <dgm:cxn modelId="{50395831-9660-45E5-AA50-F5AB69BADF2F}" type="presOf" srcId="{59DEB7D1-C787-4478-B6B5-CE379A8C46F1}" destId="{EA0F6524-7A79-40F6-9451-9EDE2452AFA5}" srcOrd="0" destOrd="0" presId="urn:microsoft.com/office/officeart/2009/layout/CirclePictureHierarchy"/>
    <dgm:cxn modelId="{9AE89A5A-C6E4-4318-9496-BBBCD24945A1}" type="presOf" srcId="{9EECF1B1-9976-444E-917D-857D6E5FB923}" destId="{08156753-40FB-4344-BBF0-EC4B99CA4364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09EE4654-1267-4B53-9575-6DF21DFA0CC8}" type="presOf" srcId="{74169B70-5C80-4696-959D-0257CFC41D53}" destId="{FF99AEF1-DD67-4001-98BC-D55C76D8485C}" srcOrd="0" destOrd="0" presId="urn:microsoft.com/office/officeart/2009/layout/CirclePictureHierarchy"/>
    <dgm:cxn modelId="{70278435-0B89-494C-8C43-F031225CD7B9}" type="presOf" srcId="{7AB91756-40B8-4925-A6AC-0E18F8964D2F}" destId="{B92AFA27-AE1A-49FB-8CC8-EA5E758C72F3}" srcOrd="0" destOrd="0" presId="urn:microsoft.com/office/officeart/2009/layout/CirclePictureHierarchy"/>
    <dgm:cxn modelId="{5B1618EE-232B-42E6-912F-190CE6754E12}" type="presOf" srcId="{F031D871-A28F-4761-966A-A246F6879653}" destId="{6314B4DE-8F62-498A-BE7B-6B08C3663C7A}" srcOrd="0" destOrd="0" presId="urn:microsoft.com/office/officeart/2009/layout/CirclePictureHierarchy"/>
    <dgm:cxn modelId="{9E95EF86-4933-4AB5-B3C7-A2FEA5F29064}" type="presOf" srcId="{496ECB16-BCF6-4C85-B373-D9919D38DEE9}" destId="{31E5435F-00EA-460B-A5B5-CF789FDCDC5F}" srcOrd="0" destOrd="0" presId="urn:microsoft.com/office/officeart/2009/layout/CirclePictureHierarchy"/>
    <dgm:cxn modelId="{978DF9E9-AC03-4F75-B296-5E18EC356F13}" type="presOf" srcId="{D413ED19-C2CA-4DA6-B9A0-7A35C560CE03}" destId="{32EC395F-3458-41D6-AFE0-E1928A542F64}" srcOrd="0" destOrd="0" presId="urn:microsoft.com/office/officeart/2009/layout/CirclePictureHierarchy"/>
    <dgm:cxn modelId="{529FFCDE-2CAB-4A35-8DCD-326AFAE483A2}" type="presOf" srcId="{76DF43B2-B004-4831-9092-13471F55DCA1}" destId="{EFCA1EF4-ADB6-4B5D-BEB8-96C637070E26}" srcOrd="0" destOrd="0" presId="urn:microsoft.com/office/officeart/2009/layout/CirclePictureHierarchy"/>
    <dgm:cxn modelId="{82E3A653-7DF7-4B52-AEE8-9236392CF986}" type="presOf" srcId="{A9212B1A-CD1F-40B2-8E98-9DE7210C47AD}" destId="{52B86D9B-A63D-4E92-91E0-877F8E05BAD4}" srcOrd="0" destOrd="0" presId="urn:microsoft.com/office/officeart/2009/layout/CirclePictureHierarchy"/>
    <dgm:cxn modelId="{75EEF8C9-E408-45C6-B902-A948C8EE0F34}" type="presOf" srcId="{93EED3C6-6F03-473F-9E37-1799E5C94F5F}" destId="{CCAD29B0-E769-4709-817B-471075EAB078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71E6C478-20FA-4AA4-A3A2-363DE47866E3}" type="presOf" srcId="{2959981F-83BB-48AB-8278-D6370941F37A}" destId="{2599F189-860B-4EAF-8872-5E39F16F3145}" srcOrd="0" destOrd="0" presId="urn:microsoft.com/office/officeart/2009/layout/CirclePictureHierarchy"/>
    <dgm:cxn modelId="{B66EBCA9-F363-44F3-A123-12823FB46EB2}" type="presOf" srcId="{C0C9BFD0-561B-461D-8281-0B68B59341B1}" destId="{74FF5EF3-0E90-435C-9CEF-4C0C7A5DF243}" srcOrd="0" destOrd="0" presId="urn:microsoft.com/office/officeart/2009/layout/CirclePictureHierarchy"/>
    <dgm:cxn modelId="{B94DA248-63BF-4C77-9679-ABC4BBB9F91D}" type="presOf" srcId="{6A8C47DA-636E-408B-B7D6-12A2B7CF1595}" destId="{B48EF100-A3F0-4531-98FB-C7F41741DC09}" srcOrd="0" destOrd="0" presId="urn:microsoft.com/office/officeart/2009/layout/CirclePictureHierarchy"/>
    <dgm:cxn modelId="{C542FC99-23EE-423B-BD2C-93325795C328}" type="presOf" srcId="{463C34F4-2D84-46E3-9D90-24AA49D5B285}" destId="{73387A1D-2043-4D16-BDB7-7FC213875391}" srcOrd="0" destOrd="0" presId="urn:microsoft.com/office/officeart/2009/layout/CirclePictureHierarchy"/>
    <dgm:cxn modelId="{3FFDA162-B80C-4955-B930-8EDB2374D480}" type="presOf" srcId="{867BF6FE-F1D0-4689-8242-84591457DFCB}" destId="{4298BBB7-5BE4-40E1-8595-6322B0578239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0A1403CC-5601-40E3-9A66-822C5BA5FADC}" type="presOf" srcId="{A2996F97-87A2-4569-8A73-2BC4B731FC98}" destId="{904C5BE6-ECE8-46E6-8A00-71B0D33AE917}" srcOrd="0" destOrd="0" presId="urn:microsoft.com/office/officeart/2009/layout/CirclePictureHierarchy"/>
    <dgm:cxn modelId="{3A660CA3-E2AD-40B1-B5F7-D8A8B80C344B}" type="presOf" srcId="{DBF3B3E8-84A9-48E8-9701-19380853F600}" destId="{E93E3D9F-9201-4B90-90FB-66623D8819CD}" srcOrd="0" destOrd="0" presId="urn:microsoft.com/office/officeart/2009/layout/CirclePictureHierarchy"/>
    <dgm:cxn modelId="{47E38BAF-69A7-4C6F-9142-B16E5B1B8C7F}" type="presOf" srcId="{9F155B8A-DCD6-41FD-970D-B62B2FD3CA91}" destId="{1AFA1DFA-94C0-4AC4-B5CA-8EBD0CD8536C}" srcOrd="0" destOrd="0" presId="urn:microsoft.com/office/officeart/2009/layout/CirclePictureHierarchy"/>
    <dgm:cxn modelId="{93B23056-1898-4402-9B16-F43ACB8DA21C}" type="presOf" srcId="{9AFAFD22-EAF9-4D29-B6C1-9997356F4608}" destId="{61E5EB99-1EE1-470E-AD8A-C9DF2B998905}" srcOrd="0" destOrd="0" presId="urn:microsoft.com/office/officeart/2009/layout/CirclePictureHierarchy"/>
    <dgm:cxn modelId="{08BCA669-8E6A-4A0C-8623-3FAB7F692AC3}" type="presOf" srcId="{A57BEF13-2494-4482-B664-2C888A71E794}" destId="{BA17A1A6-5E66-4DBD-B51F-8CC7E13D593B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6541D10C-4121-42B2-AF2A-61B91034119A}" type="presOf" srcId="{4AC14343-209F-4429-B1AD-904990352D54}" destId="{A059CE4B-AA7A-42AB-AE05-0D16A406B7B0}" srcOrd="0" destOrd="0" presId="urn:microsoft.com/office/officeart/2009/layout/CirclePictureHierarchy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30A7DFA2-78C6-4688-8A99-A837CFAF9EB1}" type="presParOf" srcId="{BA17A1A6-5E66-4DBD-B51F-8CC7E13D593B}" destId="{9C68B7A4-3331-4DC6-A1CE-2E3C911256D6}" srcOrd="0" destOrd="0" presId="urn:microsoft.com/office/officeart/2009/layout/CirclePictureHierarchy"/>
    <dgm:cxn modelId="{A9CC9081-7072-40C7-B2E5-34AA87195747}" type="presParOf" srcId="{9C68B7A4-3331-4DC6-A1CE-2E3C911256D6}" destId="{7CBD3563-8D6B-4B29-BD4E-192D1E23CD90}" srcOrd="0" destOrd="0" presId="urn:microsoft.com/office/officeart/2009/layout/CirclePictureHierarchy"/>
    <dgm:cxn modelId="{2440C75B-7FDB-4B6A-9255-4DCE22E6F2B0}" type="presParOf" srcId="{7CBD3563-8D6B-4B29-BD4E-192D1E23CD90}" destId="{E6ADE76F-7D37-400F-BCB9-E8653D90BEF2}" srcOrd="0" destOrd="0" presId="urn:microsoft.com/office/officeart/2009/layout/CirclePictureHierarchy"/>
    <dgm:cxn modelId="{0F4473C9-57B0-4BDB-A5CC-F060F154A8B8}" type="presParOf" srcId="{7CBD3563-8D6B-4B29-BD4E-192D1E23CD90}" destId="{0D6D41EF-69CD-4AA1-8EF8-C22C03F0DF99}" srcOrd="1" destOrd="0" presId="urn:microsoft.com/office/officeart/2009/layout/CirclePictureHierarchy"/>
    <dgm:cxn modelId="{09FFCBAA-8A1F-4C02-BD7B-E80FBB3084CB}" type="presParOf" srcId="{9C68B7A4-3331-4DC6-A1CE-2E3C911256D6}" destId="{271F5309-DC72-4C3E-B553-1C9D73CE639E}" srcOrd="1" destOrd="0" presId="urn:microsoft.com/office/officeart/2009/layout/CirclePictureHierarchy"/>
    <dgm:cxn modelId="{CC1CA38A-5421-4B7A-809F-956343D59A05}" type="presParOf" srcId="{271F5309-DC72-4C3E-B553-1C9D73CE639E}" destId="{C77B6389-9446-4D1A-902B-C5BD221193E0}" srcOrd="0" destOrd="0" presId="urn:microsoft.com/office/officeart/2009/layout/CirclePictureHierarchy"/>
    <dgm:cxn modelId="{20B8CFC6-E940-4E01-8A8C-8D4281CFDC44}" type="presParOf" srcId="{271F5309-DC72-4C3E-B553-1C9D73CE639E}" destId="{B2597B1E-3522-4A83-9C56-62AA710850DE}" srcOrd="1" destOrd="0" presId="urn:microsoft.com/office/officeart/2009/layout/CirclePictureHierarchy"/>
    <dgm:cxn modelId="{9963A9CA-E95C-4F62-9A25-D983E24F2CFE}" type="presParOf" srcId="{B2597B1E-3522-4A83-9C56-62AA710850DE}" destId="{D578F300-CD33-4466-AB2E-CB4A6F243A69}" srcOrd="0" destOrd="0" presId="urn:microsoft.com/office/officeart/2009/layout/CirclePictureHierarchy"/>
    <dgm:cxn modelId="{12FDCAB4-8538-4CED-AECA-48EC93C1D1F9}" type="presParOf" srcId="{D578F300-CD33-4466-AB2E-CB4A6F243A69}" destId="{E60F85D2-27E5-4566-8DC5-39468B1C55A2}" srcOrd="0" destOrd="0" presId="urn:microsoft.com/office/officeart/2009/layout/CirclePictureHierarchy"/>
    <dgm:cxn modelId="{9565032D-F565-47DE-8C6D-2EA7869A996A}" type="presParOf" srcId="{D578F300-CD33-4466-AB2E-CB4A6F243A69}" destId="{904C5BE6-ECE8-46E6-8A00-71B0D33AE917}" srcOrd="1" destOrd="0" presId="urn:microsoft.com/office/officeart/2009/layout/CirclePictureHierarchy"/>
    <dgm:cxn modelId="{7AC67698-3332-47AD-96CD-BD90A69EB0EC}" type="presParOf" srcId="{B2597B1E-3522-4A83-9C56-62AA710850DE}" destId="{E618957B-9060-43B5-8C32-3CB653D1A9F0}" srcOrd="1" destOrd="0" presId="urn:microsoft.com/office/officeart/2009/layout/CirclePictureHierarchy"/>
    <dgm:cxn modelId="{5FA330D9-3A11-47F1-9755-D057B329B8B4}" type="presParOf" srcId="{E618957B-9060-43B5-8C32-3CB653D1A9F0}" destId="{92AC4F8F-A9C6-4B53-9629-84BBB18912E3}" srcOrd="0" destOrd="0" presId="urn:microsoft.com/office/officeart/2009/layout/CirclePictureHierarchy"/>
    <dgm:cxn modelId="{BFCC3E59-C9AE-4D8B-89B3-93E6A0565AD1}" type="presParOf" srcId="{E618957B-9060-43B5-8C32-3CB653D1A9F0}" destId="{1CA5B84F-229E-4542-87E4-14FFBC41BDF3}" srcOrd="1" destOrd="0" presId="urn:microsoft.com/office/officeart/2009/layout/CirclePictureHierarchy"/>
    <dgm:cxn modelId="{038A075A-9690-4862-A474-C5B646A1B827}" type="presParOf" srcId="{1CA5B84F-229E-4542-87E4-14FFBC41BDF3}" destId="{6B9CC2D6-2642-4C1E-9E60-28108314918F}" srcOrd="0" destOrd="0" presId="urn:microsoft.com/office/officeart/2009/layout/CirclePictureHierarchy"/>
    <dgm:cxn modelId="{D11E6D2C-F91D-43E9-AFAB-CBA9E7D84351}" type="presParOf" srcId="{6B9CC2D6-2642-4C1E-9E60-28108314918F}" destId="{5332C88E-F192-4062-ABB8-56CBFF31A912}" srcOrd="0" destOrd="0" presId="urn:microsoft.com/office/officeart/2009/layout/CirclePictureHierarchy"/>
    <dgm:cxn modelId="{368ED53A-508C-4341-994D-CC24714FE86D}" type="presParOf" srcId="{6B9CC2D6-2642-4C1E-9E60-28108314918F}" destId="{FF99AEF1-DD67-4001-98BC-D55C76D8485C}" srcOrd="1" destOrd="0" presId="urn:microsoft.com/office/officeart/2009/layout/CirclePictureHierarchy"/>
    <dgm:cxn modelId="{D0818B47-FAB6-4CEE-906A-7C666B262CF9}" type="presParOf" srcId="{1CA5B84F-229E-4542-87E4-14FFBC41BDF3}" destId="{BCE8FC1A-89FA-4615-A047-75ED2121B53B}" srcOrd="1" destOrd="0" presId="urn:microsoft.com/office/officeart/2009/layout/CirclePictureHierarchy"/>
    <dgm:cxn modelId="{8B2AC568-22DA-436A-AFB6-BEE73644414C}" type="presParOf" srcId="{BCE8FC1A-89FA-4615-A047-75ED2121B53B}" destId="{23CAEF7E-E36C-4294-AB96-3B66238648C9}" srcOrd="0" destOrd="0" presId="urn:microsoft.com/office/officeart/2009/layout/CirclePictureHierarchy"/>
    <dgm:cxn modelId="{3FB74C5D-C016-4D2D-8EBE-295962322AA0}" type="presParOf" srcId="{BCE8FC1A-89FA-4615-A047-75ED2121B53B}" destId="{F843AD34-263A-490D-9AB7-BB793655D4EC}" srcOrd="1" destOrd="0" presId="urn:microsoft.com/office/officeart/2009/layout/CirclePictureHierarchy"/>
    <dgm:cxn modelId="{2D9B5ADE-2462-45C7-A22B-E921367377A7}" type="presParOf" srcId="{F843AD34-263A-490D-9AB7-BB793655D4EC}" destId="{0197A140-3399-4184-9B61-D81E338623E0}" srcOrd="0" destOrd="0" presId="urn:microsoft.com/office/officeart/2009/layout/CirclePictureHierarchy"/>
    <dgm:cxn modelId="{B51E8EFD-AE4E-4CB2-AA75-297C17CDAD9B}" type="presParOf" srcId="{0197A140-3399-4184-9B61-D81E338623E0}" destId="{93402908-78EC-4361-A43E-0542F0578505}" srcOrd="0" destOrd="0" presId="urn:microsoft.com/office/officeart/2009/layout/CirclePictureHierarchy"/>
    <dgm:cxn modelId="{34D4F4DD-308F-4AB8-AD36-83CC19534E07}" type="presParOf" srcId="{0197A140-3399-4184-9B61-D81E338623E0}" destId="{FC7ED1C6-2004-44BE-AF46-5B8FA387ECD5}" srcOrd="1" destOrd="0" presId="urn:microsoft.com/office/officeart/2009/layout/CirclePictureHierarchy"/>
    <dgm:cxn modelId="{C3C57DBC-DC9F-4466-AE52-1EE81F625B0C}" type="presParOf" srcId="{F843AD34-263A-490D-9AB7-BB793655D4EC}" destId="{DF2EA749-5A41-4CEE-8D31-588B98BA5023}" srcOrd="1" destOrd="0" presId="urn:microsoft.com/office/officeart/2009/layout/CirclePictureHierarchy"/>
    <dgm:cxn modelId="{4A8BD230-F0B6-4F5D-AA93-E4AD7736EB06}" type="presParOf" srcId="{DF2EA749-5A41-4CEE-8D31-588B98BA5023}" destId="{6314B4DE-8F62-498A-BE7B-6B08C3663C7A}" srcOrd="0" destOrd="0" presId="urn:microsoft.com/office/officeart/2009/layout/CirclePictureHierarchy"/>
    <dgm:cxn modelId="{F353A3C1-6790-4825-8528-6C7F4BC75F28}" type="presParOf" srcId="{DF2EA749-5A41-4CEE-8D31-588B98BA5023}" destId="{0BF9C6F9-2841-4698-A2AC-1C76DE79247A}" srcOrd="1" destOrd="0" presId="urn:microsoft.com/office/officeart/2009/layout/CirclePictureHierarchy"/>
    <dgm:cxn modelId="{4CAF88ED-8D65-4E5E-8D3D-E0D7125B3D48}" type="presParOf" srcId="{0BF9C6F9-2841-4698-A2AC-1C76DE79247A}" destId="{3E5AF8EE-391A-4D31-9A54-EC0C4FDD8508}" srcOrd="0" destOrd="0" presId="urn:microsoft.com/office/officeart/2009/layout/CirclePictureHierarchy"/>
    <dgm:cxn modelId="{92859842-BE45-492A-9A1E-2092C7CDF056}" type="presParOf" srcId="{3E5AF8EE-391A-4D31-9A54-EC0C4FDD8508}" destId="{C278DCD6-9CF8-43A9-A4EF-823F615DDD82}" srcOrd="0" destOrd="0" presId="urn:microsoft.com/office/officeart/2009/layout/CirclePictureHierarchy"/>
    <dgm:cxn modelId="{D7908A19-4067-42BA-848B-AEE95B708AD9}" type="presParOf" srcId="{3E5AF8EE-391A-4D31-9A54-EC0C4FDD8508}" destId="{795E1404-0D91-483C-8628-6FDCDF052835}" srcOrd="1" destOrd="0" presId="urn:microsoft.com/office/officeart/2009/layout/CirclePictureHierarchy"/>
    <dgm:cxn modelId="{83EF51A3-85F2-4CCC-9619-63BA22490B4D}" type="presParOf" srcId="{0BF9C6F9-2841-4698-A2AC-1C76DE79247A}" destId="{0C32BDAD-A299-4FF2-B74C-837B56E38EC7}" srcOrd="1" destOrd="0" presId="urn:microsoft.com/office/officeart/2009/layout/CirclePictureHierarchy"/>
    <dgm:cxn modelId="{C7BBBAA9-7EFA-43CD-B3C3-A881AA4392BC}" type="presParOf" srcId="{DF2EA749-5A41-4CEE-8D31-588B98BA5023}" destId="{61E5EB99-1EE1-470E-AD8A-C9DF2B998905}" srcOrd="2" destOrd="0" presId="urn:microsoft.com/office/officeart/2009/layout/CirclePictureHierarchy"/>
    <dgm:cxn modelId="{F67C9598-935E-48CA-9614-87909D238956}" type="presParOf" srcId="{DF2EA749-5A41-4CEE-8D31-588B98BA5023}" destId="{4410C934-2FCB-48C3-8493-9306946809C7}" srcOrd="3" destOrd="0" presId="urn:microsoft.com/office/officeart/2009/layout/CirclePictureHierarchy"/>
    <dgm:cxn modelId="{B4651A9E-29D9-47F2-B6AF-E7BB0A3DD1D8}" type="presParOf" srcId="{4410C934-2FCB-48C3-8493-9306946809C7}" destId="{72DEB8C5-6339-412A-8624-8EEFE90540D1}" srcOrd="0" destOrd="0" presId="urn:microsoft.com/office/officeart/2009/layout/CirclePictureHierarchy"/>
    <dgm:cxn modelId="{6122D129-A62F-4B27-942A-3A318E790A64}" type="presParOf" srcId="{72DEB8C5-6339-412A-8624-8EEFE90540D1}" destId="{498025BF-6ABF-46AE-A9D3-94F843BAB040}" srcOrd="0" destOrd="0" presId="urn:microsoft.com/office/officeart/2009/layout/CirclePictureHierarchy"/>
    <dgm:cxn modelId="{057FD0B1-3D31-45E5-8C8F-B00DE3189922}" type="presParOf" srcId="{72DEB8C5-6339-412A-8624-8EEFE90540D1}" destId="{89B1E28D-2C35-4CF3-917B-EEA4B65D5E8D}" srcOrd="1" destOrd="0" presId="urn:microsoft.com/office/officeart/2009/layout/CirclePictureHierarchy"/>
    <dgm:cxn modelId="{3B9914AD-01AF-4AF6-87F9-F76086C420AD}" type="presParOf" srcId="{4410C934-2FCB-48C3-8493-9306946809C7}" destId="{0B4E0ABC-78BD-409B-AAC8-7AD7A78449F7}" srcOrd="1" destOrd="0" presId="urn:microsoft.com/office/officeart/2009/layout/CirclePictureHierarchy"/>
    <dgm:cxn modelId="{04C16CD1-898A-4EB8-B48B-0373AA5D9B03}" type="presParOf" srcId="{BCE8FC1A-89FA-4615-A047-75ED2121B53B}" destId="{4E858FEC-8EAD-4F57-9EA8-B87E6867E323}" srcOrd="2" destOrd="0" presId="urn:microsoft.com/office/officeart/2009/layout/CirclePictureHierarchy"/>
    <dgm:cxn modelId="{BC2E1A79-9B5D-46C9-8508-80695977214B}" type="presParOf" srcId="{BCE8FC1A-89FA-4615-A047-75ED2121B53B}" destId="{F355E8F0-E937-44A5-BED0-FD3020D23E04}" srcOrd="3" destOrd="0" presId="urn:microsoft.com/office/officeart/2009/layout/CirclePictureHierarchy"/>
    <dgm:cxn modelId="{3C3A5E36-5348-43D3-9416-BE203335BC5D}" type="presParOf" srcId="{F355E8F0-E937-44A5-BED0-FD3020D23E04}" destId="{D47F8278-7044-4DBE-8C84-D473F4F2F6E0}" srcOrd="0" destOrd="0" presId="urn:microsoft.com/office/officeart/2009/layout/CirclePictureHierarchy"/>
    <dgm:cxn modelId="{B3EB7480-34EC-47A6-803B-11076FEE2098}" type="presParOf" srcId="{D47F8278-7044-4DBE-8C84-D473F4F2F6E0}" destId="{9F85A434-9F8A-4CA3-BFC8-818212460F17}" srcOrd="0" destOrd="0" presId="urn:microsoft.com/office/officeart/2009/layout/CirclePictureHierarchy"/>
    <dgm:cxn modelId="{B1AA96A7-5F2E-4BDC-9840-0194F6386ACF}" type="presParOf" srcId="{D47F8278-7044-4DBE-8C84-D473F4F2F6E0}" destId="{D51447AD-B293-4007-9FA0-93843EE6AE03}" srcOrd="1" destOrd="0" presId="urn:microsoft.com/office/officeart/2009/layout/CirclePictureHierarchy"/>
    <dgm:cxn modelId="{E0ADF67A-BC67-4E1C-9539-92DE2DCA77E1}" type="presParOf" srcId="{F355E8F0-E937-44A5-BED0-FD3020D23E04}" destId="{5388D736-493F-4EED-B9A5-B3959140B906}" srcOrd="1" destOrd="0" presId="urn:microsoft.com/office/officeart/2009/layout/CirclePictureHierarchy"/>
    <dgm:cxn modelId="{E365A3CF-1824-4CE6-B067-AD030E67BE0F}" type="presParOf" srcId="{5388D736-493F-4EED-B9A5-B3959140B906}" destId="{FDE145C8-5501-4C05-8AEE-1573D9595960}" srcOrd="0" destOrd="0" presId="urn:microsoft.com/office/officeart/2009/layout/CirclePictureHierarchy"/>
    <dgm:cxn modelId="{B2AF83D3-97F9-41FE-9A2C-7D5F08A4497E}" type="presParOf" srcId="{5388D736-493F-4EED-B9A5-B3959140B906}" destId="{DB4C3C7E-C61A-4A51-89EA-D562926A61F1}" srcOrd="1" destOrd="0" presId="urn:microsoft.com/office/officeart/2009/layout/CirclePictureHierarchy"/>
    <dgm:cxn modelId="{19050EA9-F615-4022-A5BD-DA15A0A18F91}" type="presParOf" srcId="{DB4C3C7E-C61A-4A51-89EA-D562926A61F1}" destId="{4FD2E1BF-0218-43D0-A735-54622A40442E}" srcOrd="0" destOrd="0" presId="urn:microsoft.com/office/officeart/2009/layout/CirclePictureHierarchy"/>
    <dgm:cxn modelId="{9F85317F-B136-45A2-9138-78370B405272}" type="presParOf" srcId="{4FD2E1BF-0218-43D0-A735-54622A40442E}" destId="{DC04849A-CB7B-47DE-8FE9-21839BD0FB0F}" srcOrd="0" destOrd="0" presId="urn:microsoft.com/office/officeart/2009/layout/CirclePictureHierarchy"/>
    <dgm:cxn modelId="{635CA0E7-BBED-4C7A-812D-0783C35AD7FE}" type="presParOf" srcId="{4FD2E1BF-0218-43D0-A735-54622A40442E}" destId="{706C4909-CC5D-408E-876E-0F32AF2A8957}" srcOrd="1" destOrd="0" presId="urn:microsoft.com/office/officeart/2009/layout/CirclePictureHierarchy"/>
    <dgm:cxn modelId="{D6568C8B-E932-4C0B-B9AE-029DBFF84882}" type="presParOf" srcId="{DB4C3C7E-C61A-4A51-89EA-D562926A61F1}" destId="{4FF2FF55-6F16-4425-8B58-78627DFD9C80}" srcOrd="1" destOrd="0" presId="urn:microsoft.com/office/officeart/2009/layout/CirclePictureHierarchy"/>
    <dgm:cxn modelId="{613E112E-3124-4B5F-8F25-26489E4468BF}" type="presParOf" srcId="{5388D736-493F-4EED-B9A5-B3959140B906}" destId="{1AFA1DFA-94C0-4AC4-B5CA-8EBD0CD8536C}" srcOrd="2" destOrd="0" presId="urn:microsoft.com/office/officeart/2009/layout/CirclePictureHierarchy"/>
    <dgm:cxn modelId="{BE8A6AF6-2C40-431A-BF2C-CA384E403F34}" type="presParOf" srcId="{5388D736-493F-4EED-B9A5-B3959140B906}" destId="{5A4CE3EC-6D0E-4D89-88D8-BF79C15B55B2}" srcOrd="3" destOrd="0" presId="urn:microsoft.com/office/officeart/2009/layout/CirclePictureHierarchy"/>
    <dgm:cxn modelId="{113A5F8A-CD24-469A-9FB5-2B2CFC069501}" type="presParOf" srcId="{5A4CE3EC-6D0E-4D89-88D8-BF79C15B55B2}" destId="{E7FE5CEB-FF53-47A8-BC66-13DA4ED67A6A}" srcOrd="0" destOrd="0" presId="urn:microsoft.com/office/officeart/2009/layout/CirclePictureHierarchy"/>
    <dgm:cxn modelId="{79B241B4-D0BF-4E77-B7F7-B2DA885FCB18}" type="presParOf" srcId="{E7FE5CEB-FF53-47A8-BC66-13DA4ED67A6A}" destId="{2800E808-926B-4F3A-9BB2-3CC336776EF7}" srcOrd="0" destOrd="0" presId="urn:microsoft.com/office/officeart/2009/layout/CirclePictureHierarchy"/>
    <dgm:cxn modelId="{7E36012E-37C9-4834-97FF-D0BA80F2CF15}" type="presParOf" srcId="{E7FE5CEB-FF53-47A8-BC66-13DA4ED67A6A}" destId="{960D0F08-AF1D-45DD-BBAB-0053AECD547D}" srcOrd="1" destOrd="0" presId="urn:microsoft.com/office/officeart/2009/layout/CirclePictureHierarchy"/>
    <dgm:cxn modelId="{D1ACDDDE-3B3E-45D7-9849-A9A48E61F345}" type="presParOf" srcId="{5A4CE3EC-6D0E-4D89-88D8-BF79C15B55B2}" destId="{96E2564A-657C-4754-BDF3-D0500DBF80D0}" srcOrd="1" destOrd="0" presId="urn:microsoft.com/office/officeart/2009/layout/CirclePictureHierarchy"/>
    <dgm:cxn modelId="{EEE99F08-0B47-40E2-AB01-D65BB978757B}" type="presParOf" srcId="{E618957B-9060-43B5-8C32-3CB653D1A9F0}" destId="{B92AFA27-AE1A-49FB-8CC8-EA5E758C72F3}" srcOrd="2" destOrd="0" presId="urn:microsoft.com/office/officeart/2009/layout/CirclePictureHierarchy"/>
    <dgm:cxn modelId="{B5F81709-14E2-4ED0-A8D0-FA23B90CB469}" type="presParOf" srcId="{E618957B-9060-43B5-8C32-3CB653D1A9F0}" destId="{F082859B-8760-4948-BF0A-0E20D67B5F7A}" srcOrd="3" destOrd="0" presId="urn:microsoft.com/office/officeart/2009/layout/CirclePictureHierarchy"/>
    <dgm:cxn modelId="{628FE992-217C-48F7-B02F-19561980D38C}" type="presParOf" srcId="{F082859B-8760-4948-BF0A-0E20D67B5F7A}" destId="{7B9A964B-52F1-4B13-8F52-0DE1BB16DC08}" srcOrd="0" destOrd="0" presId="urn:microsoft.com/office/officeart/2009/layout/CirclePictureHierarchy"/>
    <dgm:cxn modelId="{8FF3B315-1EB3-4732-B886-632A8E68E2C4}" type="presParOf" srcId="{7B9A964B-52F1-4B13-8F52-0DE1BB16DC08}" destId="{F788596D-C2AA-406F-8FB7-A349DCC7E72D}" srcOrd="0" destOrd="0" presId="urn:microsoft.com/office/officeart/2009/layout/CirclePictureHierarchy"/>
    <dgm:cxn modelId="{CDF25664-BDD6-449A-AD2E-954F0311FD1F}" type="presParOf" srcId="{7B9A964B-52F1-4B13-8F52-0DE1BB16DC08}" destId="{32EC395F-3458-41D6-AFE0-E1928A542F64}" srcOrd="1" destOrd="0" presId="urn:microsoft.com/office/officeart/2009/layout/CirclePictureHierarchy"/>
    <dgm:cxn modelId="{25421551-E8CA-4683-912F-09F1D8E61967}" type="presParOf" srcId="{F082859B-8760-4948-BF0A-0E20D67B5F7A}" destId="{9BCFEE7A-4558-4136-B322-309C1F6E534F}" srcOrd="1" destOrd="0" presId="urn:microsoft.com/office/officeart/2009/layout/CirclePictureHierarchy"/>
    <dgm:cxn modelId="{45785FB4-A012-484D-94AE-38C9B31C6314}" type="presParOf" srcId="{9BCFEE7A-4558-4136-B322-309C1F6E534F}" destId="{CCAD29B0-E769-4709-817B-471075EAB078}" srcOrd="0" destOrd="0" presId="urn:microsoft.com/office/officeart/2009/layout/CirclePictureHierarchy"/>
    <dgm:cxn modelId="{042B75AF-4594-4331-BD5B-7444874E831B}" type="presParOf" srcId="{9BCFEE7A-4558-4136-B322-309C1F6E534F}" destId="{E680AC99-4CD7-468B-BB3C-080AE125D926}" srcOrd="1" destOrd="0" presId="urn:microsoft.com/office/officeart/2009/layout/CirclePictureHierarchy"/>
    <dgm:cxn modelId="{84600FA0-FA52-4922-A671-E5F32855C3C6}" type="presParOf" srcId="{E680AC99-4CD7-468B-BB3C-080AE125D926}" destId="{B514C75B-F45F-4062-9B02-071A088463B4}" srcOrd="0" destOrd="0" presId="urn:microsoft.com/office/officeart/2009/layout/CirclePictureHierarchy"/>
    <dgm:cxn modelId="{EB7DFB55-ABC8-48ED-BF18-439CACA69DE3}" type="presParOf" srcId="{B514C75B-F45F-4062-9B02-071A088463B4}" destId="{C52F1E19-9E8A-4885-83E7-6A499DF913D1}" srcOrd="0" destOrd="0" presId="urn:microsoft.com/office/officeart/2009/layout/CirclePictureHierarchy"/>
    <dgm:cxn modelId="{A2DD1F03-4954-43AB-ADB9-A99D515EAE52}" type="presParOf" srcId="{B514C75B-F45F-4062-9B02-071A088463B4}" destId="{8D5B6F23-42C4-4156-A7ED-1C078C96DA89}" srcOrd="1" destOrd="0" presId="urn:microsoft.com/office/officeart/2009/layout/CirclePictureHierarchy"/>
    <dgm:cxn modelId="{FABAF2C6-837E-4851-B4AF-8B36D92C2938}" type="presParOf" srcId="{E680AC99-4CD7-468B-BB3C-080AE125D926}" destId="{DDC72060-D4FF-4D31-B1B1-CA0D8A7DADB8}" srcOrd="1" destOrd="0" presId="urn:microsoft.com/office/officeart/2009/layout/CirclePictureHierarchy"/>
    <dgm:cxn modelId="{6CAF4220-B166-4BD0-A1FE-3679DC3B3A09}" type="presParOf" srcId="{DDC72060-D4FF-4D31-B1B1-CA0D8A7DADB8}" destId="{2599F189-860B-4EAF-8872-5E39F16F3145}" srcOrd="0" destOrd="0" presId="urn:microsoft.com/office/officeart/2009/layout/CirclePictureHierarchy"/>
    <dgm:cxn modelId="{DF30E4EE-6810-40AF-9C64-DC377C7846A4}" type="presParOf" srcId="{DDC72060-D4FF-4D31-B1B1-CA0D8A7DADB8}" destId="{71CF51A0-D439-424D-89A1-044ABBC3F967}" srcOrd="1" destOrd="0" presId="urn:microsoft.com/office/officeart/2009/layout/CirclePictureHierarchy"/>
    <dgm:cxn modelId="{E08387BE-7561-40F9-BE82-7F948650A784}" type="presParOf" srcId="{71CF51A0-D439-424D-89A1-044ABBC3F967}" destId="{46CC0DEE-3B24-4409-A252-ACEBB130180C}" srcOrd="0" destOrd="0" presId="urn:microsoft.com/office/officeart/2009/layout/CirclePictureHierarchy"/>
    <dgm:cxn modelId="{3270BA1F-A092-4A87-9569-C6031A304B3F}" type="presParOf" srcId="{46CC0DEE-3B24-4409-A252-ACEBB130180C}" destId="{AFD46D42-39DC-4377-998B-E8CE61CCBB90}" srcOrd="0" destOrd="0" presId="urn:microsoft.com/office/officeart/2009/layout/CirclePictureHierarchy"/>
    <dgm:cxn modelId="{4DEF47C7-B56D-4C61-95F3-86709BB35C7C}" type="presParOf" srcId="{46CC0DEE-3B24-4409-A252-ACEBB130180C}" destId="{1C6C0608-21BE-421F-AE5F-C5BD7EE4E7A9}" srcOrd="1" destOrd="0" presId="urn:microsoft.com/office/officeart/2009/layout/CirclePictureHierarchy"/>
    <dgm:cxn modelId="{BF6DB4AB-D402-42B8-B9C9-42880A353FAF}" type="presParOf" srcId="{71CF51A0-D439-424D-89A1-044ABBC3F967}" destId="{794D9E3A-87FA-44B2-845C-E29ABA6F65DC}" srcOrd="1" destOrd="0" presId="urn:microsoft.com/office/officeart/2009/layout/CirclePictureHierarchy"/>
    <dgm:cxn modelId="{84CE3E69-6742-46FF-8D82-A387D19BC1C9}" type="presParOf" srcId="{DDC72060-D4FF-4D31-B1B1-CA0D8A7DADB8}" destId="{215E4794-C47B-4B8D-8DB2-F7285D893B5F}" srcOrd="2" destOrd="0" presId="urn:microsoft.com/office/officeart/2009/layout/CirclePictureHierarchy"/>
    <dgm:cxn modelId="{CEC90B74-D297-4B06-A51E-C0717FB044C0}" type="presParOf" srcId="{DDC72060-D4FF-4D31-B1B1-CA0D8A7DADB8}" destId="{C96470E3-0A45-4EC4-9B2A-4C77A0037590}" srcOrd="3" destOrd="0" presId="urn:microsoft.com/office/officeart/2009/layout/CirclePictureHierarchy"/>
    <dgm:cxn modelId="{27D8976C-AB12-440C-999F-71A8C8A057D7}" type="presParOf" srcId="{C96470E3-0A45-4EC4-9B2A-4C77A0037590}" destId="{0C8FF6FF-E6CD-436B-88F4-8566F19B9A62}" srcOrd="0" destOrd="0" presId="urn:microsoft.com/office/officeart/2009/layout/CirclePictureHierarchy"/>
    <dgm:cxn modelId="{236FFB15-5EE1-4083-AC6E-01CE9C185275}" type="presParOf" srcId="{0C8FF6FF-E6CD-436B-88F4-8566F19B9A62}" destId="{7F48374E-A364-4849-BF88-19534CE7E65B}" srcOrd="0" destOrd="0" presId="urn:microsoft.com/office/officeart/2009/layout/CirclePictureHierarchy"/>
    <dgm:cxn modelId="{0CF7D15C-E0A7-4CCC-B15C-E6157639E337}" type="presParOf" srcId="{0C8FF6FF-E6CD-436B-88F4-8566F19B9A62}" destId="{68FB6A0F-F29B-4CA8-917A-E004201E4639}" srcOrd="1" destOrd="0" presId="urn:microsoft.com/office/officeart/2009/layout/CirclePictureHierarchy"/>
    <dgm:cxn modelId="{A76230B6-B18F-435B-8042-0F0F13A8D993}" type="presParOf" srcId="{C96470E3-0A45-4EC4-9B2A-4C77A0037590}" destId="{38CCC8DC-C25E-4B95-A9FD-80CEF3E274CA}" srcOrd="1" destOrd="0" presId="urn:microsoft.com/office/officeart/2009/layout/CirclePictureHierarchy"/>
    <dgm:cxn modelId="{B8815697-6269-4BEC-A0A5-26E19FEC1170}" type="presParOf" srcId="{9BCFEE7A-4558-4136-B322-309C1F6E534F}" destId="{DD1B62F2-B731-4AB1-A966-F866B1897AD3}" srcOrd="2" destOrd="0" presId="urn:microsoft.com/office/officeart/2009/layout/CirclePictureHierarchy"/>
    <dgm:cxn modelId="{BC98E12A-0654-48EC-AAE8-390EE768D25E}" type="presParOf" srcId="{9BCFEE7A-4558-4136-B322-309C1F6E534F}" destId="{A468234E-D48A-4E43-9274-6E3780FB9F30}" srcOrd="3" destOrd="0" presId="urn:microsoft.com/office/officeart/2009/layout/CirclePictureHierarchy"/>
    <dgm:cxn modelId="{C5478715-DCFF-4AE6-B653-847D2C0A6A39}" type="presParOf" srcId="{A468234E-D48A-4E43-9274-6E3780FB9F30}" destId="{F3D17D45-63D4-431F-B421-3BC8336216DF}" srcOrd="0" destOrd="0" presId="urn:microsoft.com/office/officeart/2009/layout/CirclePictureHierarchy"/>
    <dgm:cxn modelId="{DE2A2236-3845-4869-895F-B06E86989DD5}" type="presParOf" srcId="{F3D17D45-63D4-431F-B421-3BC8336216DF}" destId="{5D2889D2-CC42-4856-A994-7B179D61C856}" srcOrd="0" destOrd="0" presId="urn:microsoft.com/office/officeart/2009/layout/CirclePictureHierarchy"/>
    <dgm:cxn modelId="{B94938EE-2768-44FE-825A-F6B84CAE97E9}" type="presParOf" srcId="{F3D17D45-63D4-431F-B421-3BC8336216DF}" destId="{73C9A4AF-FBC7-46B6-A376-B545AAA98359}" srcOrd="1" destOrd="0" presId="urn:microsoft.com/office/officeart/2009/layout/CirclePictureHierarchy"/>
    <dgm:cxn modelId="{9C7C3DAD-F8E9-43A0-998F-22CBEF81CCA6}" type="presParOf" srcId="{A468234E-D48A-4E43-9274-6E3780FB9F30}" destId="{94E2DEE1-D2B4-41BB-988A-4438767AE51F}" srcOrd="1" destOrd="0" presId="urn:microsoft.com/office/officeart/2009/layout/CirclePictureHierarchy"/>
    <dgm:cxn modelId="{510D82AD-4B20-4B84-82DC-FCBC55C93696}" type="presParOf" srcId="{94E2DEE1-D2B4-41BB-988A-4438767AE51F}" destId="{E93E3D9F-9201-4B90-90FB-66623D8819CD}" srcOrd="0" destOrd="0" presId="urn:microsoft.com/office/officeart/2009/layout/CirclePictureHierarchy"/>
    <dgm:cxn modelId="{02E31164-0745-484B-8D85-2B41771E25F4}" type="presParOf" srcId="{94E2DEE1-D2B4-41BB-988A-4438767AE51F}" destId="{FFAC0EBA-641D-469C-AB99-F2E7D3E57975}" srcOrd="1" destOrd="0" presId="urn:microsoft.com/office/officeart/2009/layout/CirclePictureHierarchy"/>
    <dgm:cxn modelId="{6E2557F0-3C92-4BF2-A85D-9B69B612A3B7}" type="presParOf" srcId="{FFAC0EBA-641D-469C-AB99-F2E7D3E57975}" destId="{D4B8116F-2CEB-4473-8CD8-2F9EED8CD50D}" srcOrd="0" destOrd="0" presId="urn:microsoft.com/office/officeart/2009/layout/CirclePictureHierarchy"/>
    <dgm:cxn modelId="{A0B6AC5D-12B7-413A-8C2C-591E9E7EB0EE}" type="presParOf" srcId="{D4B8116F-2CEB-4473-8CD8-2F9EED8CD50D}" destId="{91AAAB58-17E3-409B-9832-20B05A356EB1}" srcOrd="0" destOrd="0" presId="urn:microsoft.com/office/officeart/2009/layout/CirclePictureHierarchy"/>
    <dgm:cxn modelId="{36E6EF6A-4D23-4D56-92EC-802C0C520E7A}" type="presParOf" srcId="{D4B8116F-2CEB-4473-8CD8-2F9EED8CD50D}" destId="{73387A1D-2043-4D16-BDB7-7FC213875391}" srcOrd="1" destOrd="0" presId="urn:microsoft.com/office/officeart/2009/layout/CirclePictureHierarchy"/>
    <dgm:cxn modelId="{7BC60CDD-E2D2-4ED7-BE76-20FB5B015127}" type="presParOf" srcId="{FFAC0EBA-641D-469C-AB99-F2E7D3E57975}" destId="{62E29B6D-F539-407E-9F85-28376A52E385}" srcOrd="1" destOrd="0" presId="urn:microsoft.com/office/officeart/2009/layout/CirclePictureHierarchy"/>
    <dgm:cxn modelId="{8367B2F3-DF8F-4317-93BE-1FB6152B70C2}" type="presParOf" srcId="{94E2DEE1-D2B4-41BB-988A-4438767AE51F}" destId="{D506F375-1991-428C-ACC6-6C520765ACBA}" srcOrd="2" destOrd="0" presId="urn:microsoft.com/office/officeart/2009/layout/CirclePictureHierarchy"/>
    <dgm:cxn modelId="{EBFD78E4-CA5D-43B0-B155-89AFF20CAD41}" type="presParOf" srcId="{94E2DEE1-D2B4-41BB-988A-4438767AE51F}" destId="{09751A5D-E641-4B71-A114-E053F86C523D}" srcOrd="3" destOrd="0" presId="urn:microsoft.com/office/officeart/2009/layout/CirclePictureHierarchy"/>
    <dgm:cxn modelId="{95EC70B5-BEE8-408E-9C4E-4C47A43819D1}" type="presParOf" srcId="{09751A5D-E641-4B71-A114-E053F86C523D}" destId="{BFF461EA-DADA-4E29-95E9-64AC4A11F843}" srcOrd="0" destOrd="0" presId="urn:microsoft.com/office/officeart/2009/layout/CirclePictureHierarchy"/>
    <dgm:cxn modelId="{360A3F99-9CC3-433D-8E14-EE187F1B958A}" type="presParOf" srcId="{BFF461EA-DADA-4E29-95E9-64AC4A11F843}" destId="{BDA5F099-8875-4A8D-BC32-C8D8577E71F1}" srcOrd="0" destOrd="0" presId="urn:microsoft.com/office/officeart/2009/layout/CirclePictureHierarchy"/>
    <dgm:cxn modelId="{C2E68F13-6D9E-4428-BBEC-5D59E41933C4}" type="presParOf" srcId="{BFF461EA-DADA-4E29-95E9-64AC4A11F843}" destId="{96536A3E-1AB9-4720-AD92-7CC31F78A117}" srcOrd="1" destOrd="0" presId="urn:microsoft.com/office/officeart/2009/layout/CirclePictureHierarchy"/>
    <dgm:cxn modelId="{ECC90371-809D-4591-BED6-077635A9074A}" type="presParOf" srcId="{09751A5D-E641-4B71-A114-E053F86C523D}" destId="{68C59E84-16D9-4F31-ADB7-704B294DE016}" srcOrd="1" destOrd="0" presId="urn:microsoft.com/office/officeart/2009/layout/CirclePictureHierarchy"/>
    <dgm:cxn modelId="{D47BC733-4CCF-4DA5-A5D4-0EFEB1883838}" type="presParOf" srcId="{271F5309-DC72-4C3E-B553-1C9D73CE639E}" destId="{74FF5EF3-0E90-435C-9CEF-4C0C7A5DF243}" srcOrd="2" destOrd="0" presId="urn:microsoft.com/office/officeart/2009/layout/CirclePictureHierarchy"/>
    <dgm:cxn modelId="{F69CB7E8-1517-41D8-B8F4-1CA5181228E0}" type="presParOf" srcId="{271F5309-DC72-4C3E-B553-1C9D73CE639E}" destId="{27CB282B-74EA-45EA-95BB-B4D31F8E0CC4}" srcOrd="3" destOrd="0" presId="urn:microsoft.com/office/officeart/2009/layout/CirclePictureHierarchy"/>
    <dgm:cxn modelId="{DE064FB2-92BC-47EC-91F1-09CAAEA0E515}" type="presParOf" srcId="{27CB282B-74EA-45EA-95BB-B4D31F8E0CC4}" destId="{B1789BFC-46F1-4ED2-A017-D31F5CC48772}" srcOrd="0" destOrd="0" presId="urn:microsoft.com/office/officeart/2009/layout/CirclePictureHierarchy"/>
    <dgm:cxn modelId="{32B79BA0-8E66-4680-A1A9-6A0B476D72FA}" type="presParOf" srcId="{B1789BFC-46F1-4ED2-A017-D31F5CC48772}" destId="{AB826C1C-E918-4278-AC7E-7EEC6AC62EF7}" srcOrd="0" destOrd="0" presId="urn:microsoft.com/office/officeart/2009/layout/CirclePictureHierarchy"/>
    <dgm:cxn modelId="{E59ACFA2-7342-4637-9583-0B6E154A2747}" type="presParOf" srcId="{B1789BFC-46F1-4ED2-A017-D31F5CC48772}" destId="{CACB97F0-DC67-49BC-81EC-9B8F7D223B1D}" srcOrd="1" destOrd="0" presId="urn:microsoft.com/office/officeart/2009/layout/CirclePictureHierarchy"/>
    <dgm:cxn modelId="{CD6D8B53-A67D-40CD-8E20-FEFD84AD4A82}" type="presParOf" srcId="{27CB282B-74EA-45EA-95BB-B4D31F8E0CC4}" destId="{BB8B84A4-F17E-4320-B9FE-A52C47A1E68E}" srcOrd="1" destOrd="0" presId="urn:microsoft.com/office/officeart/2009/layout/CirclePictureHierarchy"/>
    <dgm:cxn modelId="{E68E02D1-8AE6-43C4-B150-8473DE6A8F2A}" type="presParOf" srcId="{BB8B84A4-F17E-4320-B9FE-A52C47A1E68E}" destId="{4298BBB7-5BE4-40E1-8595-6322B0578239}" srcOrd="0" destOrd="0" presId="urn:microsoft.com/office/officeart/2009/layout/CirclePictureHierarchy"/>
    <dgm:cxn modelId="{F31BCA7D-75DD-4609-9070-944245350291}" type="presParOf" srcId="{BB8B84A4-F17E-4320-B9FE-A52C47A1E68E}" destId="{7B310EE9-AEF1-4061-B1F6-39AFAC4ECDD9}" srcOrd="1" destOrd="0" presId="urn:microsoft.com/office/officeart/2009/layout/CirclePictureHierarchy"/>
    <dgm:cxn modelId="{04D4132E-C4A9-4382-BF6B-C91AED1D6BF5}" type="presParOf" srcId="{7B310EE9-AEF1-4061-B1F6-39AFAC4ECDD9}" destId="{600E4746-3D1F-4871-83D3-F7BB8715D2DB}" srcOrd="0" destOrd="0" presId="urn:microsoft.com/office/officeart/2009/layout/CirclePictureHierarchy"/>
    <dgm:cxn modelId="{699A3734-798A-40E7-A871-DDA199AF7EDF}" type="presParOf" srcId="{600E4746-3D1F-4871-83D3-F7BB8715D2DB}" destId="{D80B78BA-2DFD-40B4-8FB0-A2B210F176F7}" srcOrd="0" destOrd="0" presId="urn:microsoft.com/office/officeart/2009/layout/CirclePictureHierarchy"/>
    <dgm:cxn modelId="{AE11307E-F072-44FB-912F-A7C6E5AFE975}" type="presParOf" srcId="{600E4746-3D1F-4871-83D3-F7BB8715D2DB}" destId="{F4536506-CF41-4E20-9635-0137E868B3D3}" srcOrd="1" destOrd="0" presId="urn:microsoft.com/office/officeart/2009/layout/CirclePictureHierarchy"/>
    <dgm:cxn modelId="{C18E6905-A7A7-4E26-B602-CBC2C1524875}" type="presParOf" srcId="{7B310EE9-AEF1-4061-B1F6-39AFAC4ECDD9}" destId="{438FB3F4-FD81-4A20-87DF-EEDFA0A14B42}" srcOrd="1" destOrd="0" presId="urn:microsoft.com/office/officeart/2009/layout/CirclePictureHierarchy"/>
    <dgm:cxn modelId="{CABE476D-7EEC-4FF8-94F4-A576978EA54A}" type="presParOf" srcId="{438FB3F4-FD81-4A20-87DF-EEDFA0A14B42}" destId="{EB56EACB-0FC3-4A9B-87FC-6A374548C10B}" srcOrd="0" destOrd="0" presId="urn:microsoft.com/office/officeart/2009/layout/CirclePictureHierarchy"/>
    <dgm:cxn modelId="{AC9FF612-B8F6-4DB2-BB44-D135142BD527}" type="presParOf" srcId="{438FB3F4-FD81-4A20-87DF-EEDFA0A14B42}" destId="{2FE5F9F5-01C7-4F2B-8E83-66172CF29141}" srcOrd="1" destOrd="0" presId="urn:microsoft.com/office/officeart/2009/layout/CirclePictureHierarchy"/>
    <dgm:cxn modelId="{2BB800A5-E282-4A03-9745-237447FC94F8}" type="presParOf" srcId="{2FE5F9F5-01C7-4F2B-8E83-66172CF29141}" destId="{25655015-864B-4586-B0C1-DE3DDE79AFE7}" srcOrd="0" destOrd="0" presId="urn:microsoft.com/office/officeart/2009/layout/CirclePictureHierarchy"/>
    <dgm:cxn modelId="{F73F9916-1AF3-45F4-AD5A-D4DD56B3DF73}" type="presParOf" srcId="{25655015-864B-4586-B0C1-DE3DDE79AFE7}" destId="{8083BF62-872B-403D-BCB4-4504C6986146}" srcOrd="0" destOrd="0" presId="urn:microsoft.com/office/officeart/2009/layout/CirclePictureHierarchy"/>
    <dgm:cxn modelId="{61DB309F-E7CC-4B74-9E03-51890FE21BA1}" type="presParOf" srcId="{25655015-864B-4586-B0C1-DE3DDE79AFE7}" destId="{06E37C29-732C-4476-A455-E65282F15B9C}" srcOrd="1" destOrd="0" presId="urn:microsoft.com/office/officeart/2009/layout/CirclePictureHierarchy"/>
    <dgm:cxn modelId="{0C8FD96B-1C9F-415B-93D9-5CD8B722D8CB}" type="presParOf" srcId="{2FE5F9F5-01C7-4F2B-8E83-66172CF29141}" destId="{3B018AAF-3167-4A67-B475-F6CAD2AF9045}" srcOrd="1" destOrd="0" presId="urn:microsoft.com/office/officeart/2009/layout/CirclePictureHierarchy"/>
    <dgm:cxn modelId="{095904DA-C4B7-48E0-BD82-E516AE41D910}" type="presParOf" srcId="{3B018AAF-3167-4A67-B475-F6CAD2AF9045}" destId="{8D06B218-6DD6-49A6-A4AF-2FEE81DC5214}" srcOrd="0" destOrd="0" presId="urn:microsoft.com/office/officeart/2009/layout/CirclePictureHierarchy"/>
    <dgm:cxn modelId="{7A007573-5D9F-453F-8EE4-023DEA7DB96B}" type="presParOf" srcId="{3B018AAF-3167-4A67-B475-F6CAD2AF9045}" destId="{CFA78522-1075-40DC-8785-FCA48923B887}" srcOrd="1" destOrd="0" presId="urn:microsoft.com/office/officeart/2009/layout/CirclePictureHierarchy"/>
    <dgm:cxn modelId="{A9850BF0-DDD2-427C-8726-495D326CC46B}" type="presParOf" srcId="{CFA78522-1075-40DC-8785-FCA48923B887}" destId="{8A462B9F-248E-4E19-9FA4-B282732033A0}" srcOrd="0" destOrd="0" presId="urn:microsoft.com/office/officeart/2009/layout/CirclePictureHierarchy"/>
    <dgm:cxn modelId="{6A803EAC-3860-4E2F-8187-E05125BD3EFA}" type="presParOf" srcId="{8A462B9F-248E-4E19-9FA4-B282732033A0}" destId="{AD88B601-203D-418B-B0A3-CBC5C795EB02}" srcOrd="0" destOrd="0" presId="urn:microsoft.com/office/officeart/2009/layout/CirclePictureHierarchy"/>
    <dgm:cxn modelId="{0DF30B66-974A-4D68-A46A-1A994A4E44C5}" type="presParOf" srcId="{8A462B9F-248E-4E19-9FA4-B282732033A0}" destId="{EFCA1EF4-ADB6-4B5D-BEB8-96C637070E26}" srcOrd="1" destOrd="0" presId="urn:microsoft.com/office/officeart/2009/layout/CirclePictureHierarchy"/>
    <dgm:cxn modelId="{D0F358D8-85FC-4DD9-A42D-4CFB82E1955D}" type="presParOf" srcId="{CFA78522-1075-40DC-8785-FCA48923B887}" destId="{D47C4074-5174-4DCD-8416-3B1CD8D8272D}" srcOrd="1" destOrd="0" presId="urn:microsoft.com/office/officeart/2009/layout/CirclePictureHierarchy"/>
    <dgm:cxn modelId="{F8CDC43F-0F58-4009-B6CF-54EDC0FBCEAF}" type="presParOf" srcId="{3B018AAF-3167-4A67-B475-F6CAD2AF9045}" destId="{D70C2D25-0BD6-498E-B4F0-3F5CE3DBD13D}" srcOrd="2" destOrd="0" presId="urn:microsoft.com/office/officeart/2009/layout/CirclePictureHierarchy"/>
    <dgm:cxn modelId="{54C805EE-13E4-4CBC-A90A-2EC98C405076}" type="presParOf" srcId="{3B018AAF-3167-4A67-B475-F6CAD2AF9045}" destId="{625E2C80-5F17-4D9D-BBDA-86199978A269}" srcOrd="3" destOrd="0" presId="urn:microsoft.com/office/officeart/2009/layout/CirclePictureHierarchy"/>
    <dgm:cxn modelId="{B7CA3EE3-A293-4666-8810-6E23544BADC6}" type="presParOf" srcId="{625E2C80-5F17-4D9D-BBDA-86199978A269}" destId="{32AAA5BC-F76D-47C0-9CCF-65C9DF386B8D}" srcOrd="0" destOrd="0" presId="urn:microsoft.com/office/officeart/2009/layout/CirclePictureHierarchy"/>
    <dgm:cxn modelId="{9165C64B-C4CC-4492-A069-654796E7CAE7}" type="presParOf" srcId="{32AAA5BC-F76D-47C0-9CCF-65C9DF386B8D}" destId="{F67F8DC1-37F3-4A5A-8E38-A4819AB90837}" srcOrd="0" destOrd="0" presId="urn:microsoft.com/office/officeart/2009/layout/CirclePictureHierarchy"/>
    <dgm:cxn modelId="{EF5BC432-33F3-47E5-A802-AEE6C51A64E6}" type="presParOf" srcId="{32AAA5BC-F76D-47C0-9CCF-65C9DF386B8D}" destId="{91870818-8EDB-47FB-A2FF-91ED7ED64B77}" srcOrd="1" destOrd="0" presId="urn:microsoft.com/office/officeart/2009/layout/CirclePictureHierarchy"/>
    <dgm:cxn modelId="{72D16CF3-2942-4EA7-96A6-FD38A787A22B}" type="presParOf" srcId="{625E2C80-5F17-4D9D-BBDA-86199978A269}" destId="{E08BBDCB-9A0A-4C29-BCE8-73069D4273D3}" srcOrd="1" destOrd="0" presId="urn:microsoft.com/office/officeart/2009/layout/CirclePictureHierarchy"/>
    <dgm:cxn modelId="{4E264E51-4F8E-4A52-83C1-E3F0125D0234}" type="presParOf" srcId="{438FB3F4-FD81-4A20-87DF-EEDFA0A14B42}" destId="{08156753-40FB-4344-BBF0-EC4B99CA4364}" srcOrd="2" destOrd="0" presId="urn:microsoft.com/office/officeart/2009/layout/CirclePictureHierarchy"/>
    <dgm:cxn modelId="{390CC945-7233-4129-9B20-EEF541998483}" type="presParOf" srcId="{438FB3F4-FD81-4A20-87DF-EEDFA0A14B42}" destId="{78400ABB-D9F8-4CC1-987F-1FA4562CF0D4}" srcOrd="3" destOrd="0" presId="urn:microsoft.com/office/officeart/2009/layout/CirclePictureHierarchy"/>
    <dgm:cxn modelId="{52B5F6D3-AC9F-471F-81B9-746A662ED562}" type="presParOf" srcId="{78400ABB-D9F8-4CC1-987F-1FA4562CF0D4}" destId="{6B98FDAC-F480-4DC1-A6C0-5D563A42C356}" srcOrd="0" destOrd="0" presId="urn:microsoft.com/office/officeart/2009/layout/CirclePictureHierarchy"/>
    <dgm:cxn modelId="{5D023AC1-FFB7-4B14-93B3-15A57A51A9DC}" type="presParOf" srcId="{6B98FDAC-F480-4DC1-A6C0-5D563A42C356}" destId="{A16DD472-3900-45A4-AEC1-6202E1BA7CA5}" srcOrd="0" destOrd="0" presId="urn:microsoft.com/office/officeart/2009/layout/CirclePictureHierarchy"/>
    <dgm:cxn modelId="{5037507E-A10C-4DF1-9209-B5C62B910E26}" type="presParOf" srcId="{6B98FDAC-F480-4DC1-A6C0-5D563A42C356}" destId="{B48EF100-A3F0-4531-98FB-C7F41741DC09}" srcOrd="1" destOrd="0" presId="urn:microsoft.com/office/officeart/2009/layout/CirclePictureHierarchy"/>
    <dgm:cxn modelId="{D04A5D03-8356-470A-85CB-3EFFD3E5D6F0}" type="presParOf" srcId="{78400ABB-D9F8-4CC1-987F-1FA4562CF0D4}" destId="{B68E786B-A595-4357-818E-C236E3DC510D}" srcOrd="1" destOrd="0" presId="urn:microsoft.com/office/officeart/2009/layout/CirclePictureHierarchy"/>
    <dgm:cxn modelId="{315FFD79-D9AB-4AD1-B198-22D0D01FE043}" type="presParOf" srcId="{B68E786B-A595-4357-818E-C236E3DC510D}" destId="{52B86D9B-A63D-4E92-91E0-877F8E05BAD4}" srcOrd="0" destOrd="0" presId="urn:microsoft.com/office/officeart/2009/layout/CirclePictureHierarchy"/>
    <dgm:cxn modelId="{CCC4A1D6-D5A1-474C-8AD0-FE7E0402D99F}" type="presParOf" srcId="{B68E786B-A595-4357-818E-C236E3DC510D}" destId="{FD2C5233-573A-43BD-BD57-25EA28B58BD4}" srcOrd="1" destOrd="0" presId="urn:microsoft.com/office/officeart/2009/layout/CirclePictureHierarchy"/>
    <dgm:cxn modelId="{90D41EDF-98E7-4F6F-8DB6-BEC587FFB0D8}" type="presParOf" srcId="{FD2C5233-573A-43BD-BD57-25EA28B58BD4}" destId="{1A3B83D5-C0F7-432B-BAC8-019E77B23E54}" srcOrd="0" destOrd="0" presId="urn:microsoft.com/office/officeart/2009/layout/CirclePictureHierarchy"/>
    <dgm:cxn modelId="{87717195-C650-4B25-98A4-D7560B14C6EE}" type="presParOf" srcId="{1A3B83D5-C0F7-432B-BAC8-019E77B23E54}" destId="{C3914C49-E59B-459E-A707-88298D7059E8}" srcOrd="0" destOrd="0" presId="urn:microsoft.com/office/officeart/2009/layout/CirclePictureHierarchy"/>
    <dgm:cxn modelId="{48526789-3C6A-472E-BF4B-B8FB41410FCB}" type="presParOf" srcId="{1A3B83D5-C0F7-432B-BAC8-019E77B23E54}" destId="{1F072A7E-9D57-414E-B460-003393F19B05}" srcOrd="1" destOrd="0" presId="urn:microsoft.com/office/officeart/2009/layout/CirclePictureHierarchy"/>
    <dgm:cxn modelId="{6BA6BA30-3155-44A7-A8D1-9CF21EAB6936}" type="presParOf" srcId="{FD2C5233-573A-43BD-BD57-25EA28B58BD4}" destId="{0AE00825-3B71-4922-A351-95EFEA221571}" srcOrd="1" destOrd="0" presId="urn:microsoft.com/office/officeart/2009/layout/CirclePictureHierarchy"/>
    <dgm:cxn modelId="{E7D2E437-163D-4764-8A42-0AD5375FD11C}" type="presParOf" srcId="{B68E786B-A595-4357-818E-C236E3DC510D}" destId="{D63A24ED-1604-41FA-9C24-6365EA752E3E}" srcOrd="2" destOrd="0" presId="urn:microsoft.com/office/officeart/2009/layout/CirclePictureHierarchy"/>
    <dgm:cxn modelId="{C37E1779-B2E8-4D5E-A034-F777E6684AB2}" type="presParOf" srcId="{B68E786B-A595-4357-818E-C236E3DC510D}" destId="{B8709EF0-5E68-4FCF-88E2-E590D1D6E347}" srcOrd="3" destOrd="0" presId="urn:microsoft.com/office/officeart/2009/layout/CirclePictureHierarchy"/>
    <dgm:cxn modelId="{E0EFA26A-BBE7-483A-B72E-406AF1A4CA4C}" type="presParOf" srcId="{B8709EF0-5E68-4FCF-88E2-E590D1D6E347}" destId="{79CCEF41-D346-4E19-A74F-CF386DE6B776}" srcOrd="0" destOrd="0" presId="urn:microsoft.com/office/officeart/2009/layout/CirclePictureHierarchy"/>
    <dgm:cxn modelId="{D3D6140B-0F88-42D1-AC37-688D8F30FA47}" type="presParOf" srcId="{79CCEF41-D346-4E19-A74F-CF386DE6B776}" destId="{A0A446CA-F122-4746-985E-961808CDE757}" srcOrd="0" destOrd="0" presId="urn:microsoft.com/office/officeart/2009/layout/CirclePictureHierarchy"/>
    <dgm:cxn modelId="{E1F1FE4F-3CF8-470E-BAB6-40072B5351D8}" type="presParOf" srcId="{79CCEF41-D346-4E19-A74F-CF386DE6B776}" destId="{E75BC786-4A20-4434-922C-523FFD40779E}" srcOrd="1" destOrd="0" presId="urn:microsoft.com/office/officeart/2009/layout/CirclePictureHierarchy"/>
    <dgm:cxn modelId="{5BABAB55-212A-4955-8CC4-1FE149EB51CB}" type="presParOf" srcId="{B8709EF0-5E68-4FCF-88E2-E590D1D6E347}" destId="{8D48CE98-9279-4AE8-9799-D31D2CB24D09}" srcOrd="1" destOrd="0" presId="urn:microsoft.com/office/officeart/2009/layout/CirclePictureHierarchy"/>
    <dgm:cxn modelId="{BF17B48E-8A06-4AFF-8B14-686FFB077E45}" type="presParOf" srcId="{BB8B84A4-F17E-4320-B9FE-A52C47A1E68E}" destId="{AE1478D7-472C-411D-9C13-C325E747501E}" srcOrd="2" destOrd="0" presId="urn:microsoft.com/office/officeart/2009/layout/CirclePictureHierarchy"/>
    <dgm:cxn modelId="{B89F346F-5889-4500-BC2F-2D0887B9BE86}" type="presParOf" srcId="{BB8B84A4-F17E-4320-B9FE-A52C47A1E68E}" destId="{F9CC22E4-EBFE-48E8-B089-5B732286FD0B}" srcOrd="3" destOrd="0" presId="urn:microsoft.com/office/officeart/2009/layout/CirclePictureHierarchy"/>
    <dgm:cxn modelId="{8D7DA421-4D2E-4102-B3F4-FC8738AC6366}" type="presParOf" srcId="{F9CC22E4-EBFE-48E8-B089-5B732286FD0B}" destId="{2CB04BC8-1E31-4C8E-AC50-39AB6423DF98}" srcOrd="0" destOrd="0" presId="urn:microsoft.com/office/officeart/2009/layout/CirclePictureHierarchy"/>
    <dgm:cxn modelId="{CA3A2331-391B-421A-BE9A-1FB0290C4BF3}" type="presParOf" srcId="{2CB04BC8-1E31-4C8E-AC50-39AB6423DF98}" destId="{B3762E13-F31E-4575-9E99-CDDC87963A33}" srcOrd="0" destOrd="0" presId="urn:microsoft.com/office/officeart/2009/layout/CirclePictureHierarchy"/>
    <dgm:cxn modelId="{22DDF382-06A3-481E-B2BA-DF4B3AFA48AF}" type="presParOf" srcId="{2CB04BC8-1E31-4C8E-AC50-39AB6423DF98}" destId="{EA3607EF-5901-45CE-83C0-7DA47FFB3FDB}" srcOrd="1" destOrd="0" presId="urn:microsoft.com/office/officeart/2009/layout/CirclePictureHierarchy"/>
    <dgm:cxn modelId="{42704039-A672-4511-B517-B0339C9ED20C}" type="presParOf" srcId="{F9CC22E4-EBFE-48E8-B089-5B732286FD0B}" destId="{9936D58C-6928-4C01-8D2F-095F905E90E6}" srcOrd="1" destOrd="0" presId="urn:microsoft.com/office/officeart/2009/layout/CirclePictureHierarchy"/>
    <dgm:cxn modelId="{5E684FED-2C6F-4BB4-9B1E-082ACBBB641D}" type="presParOf" srcId="{9936D58C-6928-4C01-8D2F-095F905E90E6}" destId="{93677B3C-522D-4BE4-ADF7-D08795FD580A}" srcOrd="0" destOrd="0" presId="urn:microsoft.com/office/officeart/2009/layout/CirclePictureHierarchy"/>
    <dgm:cxn modelId="{B287B1D3-8B8B-49C6-BD0C-74742E92864C}" type="presParOf" srcId="{9936D58C-6928-4C01-8D2F-095F905E90E6}" destId="{A752EB99-0E65-4A56-B8F0-D271B39C437B}" srcOrd="1" destOrd="0" presId="urn:microsoft.com/office/officeart/2009/layout/CirclePictureHierarchy"/>
    <dgm:cxn modelId="{0F134E28-1192-4A7F-930C-2259F49A7D29}" type="presParOf" srcId="{A752EB99-0E65-4A56-B8F0-D271B39C437B}" destId="{C94885F7-29B3-4A7D-BE8B-93FA17E16D46}" srcOrd="0" destOrd="0" presId="urn:microsoft.com/office/officeart/2009/layout/CirclePictureHierarchy"/>
    <dgm:cxn modelId="{51A0207C-B103-4295-A86E-0233BA75316A}" type="presParOf" srcId="{C94885F7-29B3-4A7D-BE8B-93FA17E16D46}" destId="{0DD41917-33E8-4B8B-9A49-9CFBA6972946}" srcOrd="0" destOrd="0" presId="urn:microsoft.com/office/officeart/2009/layout/CirclePictureHierarchy"/>
    <dgm:cxn modelId="{60DE142D-9E70-49A4-9838-2D9B7AECD581}" type="presParOf" srcId="{C94885F7-29B3-4A7D-BE8B-93FA17E16D46}" destId="{A5627F98-EA55-4C36-8BED-4BCD8E7DB39C}" srcOrd="1" destOrd="0" presId="urn:microsoft.com/office/officeart/2009/layout/CirclePictureHierarchy"/>
    <dgm:cxn modelId="{EC0C62C5-BA25-487D-9FFA-224DCC3BEC33}" type="presParOf" srcId="{A752EB99-0E65-4A56-B8F0-D271B39C437B}" destId="{2A4BB132-928B-469F-98E2-A4F46BBA4EBB}" srcOrd="1" destOrd="0" presId="urn:microsoft.com/office/officeart/2009/layout/CirclePictureHierarchy"/>
    <dgm:cxn modelId="{1FC54FA6-2737-4B33-A0E9-6A03E01B7117}" type="presParOf" srcId="{2A4BB132-928B-469F-98E2-A4F46BBA4EBB}" destId="{BCC2E990-5E4D-4725-9FB5-449D75068C6A}" srcOrd="0" destOrd="0" presId="urn:microsoft.com/office/officeart/2009/layout/CirclePictureHierarchy"/>
    <dgm:cxn modelId="{DF0398C6-B179-47D7-BBAC-DFD3D066D882}" type="presParOf" srcId="{2A4BB132-928B-469F-98E2-A4F46BBA4EBB}" destId="{8DF80FD7-67CB-4F73-9454-0A5808DA6414}" srcOrd="1" destOrd="0" presId="urn:microsoft.com/office/officeart/2009/layout/CirclePictureHierarchy"/>
    <dgm:cxn modelId="{42D56C73-84EB-45CA-AD44-235D05971BEE}" type="presParOf" srcId="{8DF80FD7-67CB-4F73-9454-0A5808DA6414}" destId="{B802912B-EBA5-424E-8304-0E03488FADD2}" srcOrd="0" destOrd="0" presId="urn:microsoft.com/office/officeart/2009/layout/CirclePictureHierarchy"/>
    <dgm:cxn modelId="{6CB288CA-991B-4AB3-A056-5240C2F344DA}" type="presParOf" srcId="{B802912B-EBA5-424E-8304-0E03488FADD2}" destId="{BBBF6873-8C8C-4E0F-8293-D692C2E62FCD}" srcOrd="0" destOrd="0" presId="urn:microsoft.com/office/officeart/2009/layout/CirclePictureHierarchy"/>
    <dgm:cxn modelId="{A024FF4C-A7F2-4918-A7B5-AA899136B43D}" type="presParOf" srcId="{B802912B-EBA5-424E-8304-0E03488FADD2}" destId="{85973679-8763-4E7E-BC7C-09701DF4FD0B}" srcOrd="1" destOrd="0" presId="urn:microsoft.com/office/officeart/2009/layout/CirclePictureHierarchy"/>
    <dgm:cxn modelId="{40AE12FE-BEA3-4EFF-B57F-77AB7EF6D0C5}" type="presParOf" srcId="{8DF80FD7-67CB-4F73-9454-0A5808DA6414}" destId="{D51656BA-E606-4374-AB26-5F30F7578A59}" srcOrd="1" destOrd="0" presId="urn:microsoft.com/office/officeart/2009/layout/CirclePictureHierarchy"/>
    <dgm:cxn modelId="{78EE635E-D773-4D01-9950-9EE9F5D1988C}" type="presParOf" srcId="{2A4BB132-928B-469F-98E2-A4F46BBA4EBB}" destId="{E19387BC-B8B9-41E9-B07E-BC0080C111C8}" srcOrd="2" destOrd="0" presId="urn:microsoft.com/office/officeart/2009/layout/CirclePictureHierarchy"/>
    <dgm:cxn modelId="{E5033A50-7FB1-4C31-BF4D-DA6043FE3658}" type="presParOf" srcId="{2A4BB132-928B-469F-98E2-A4F46BBA4EBB}" destId="{BC2E472E-3CD3-4A0C-A9AC-4E85FC753FFA}" srcOrd="3" destOrd="0" presId="urn:microsoft.com/office/officeart/2009/layout/CirclePictureHierarchy"/>
    <dgm:cxn modelId="{3966A9A2-CA2F-4701-B79F-2F2322AC8FD0}" type="presParOf" srcId="{BC2E472E-3CD3-4A0C-A9AC-4E85FC753FFA}" destId="{42E7BE17-3727-4054-AA54-62B1D5A8A98D}" srcOrd="0" destOrd="0" presId="urn:microsoft.com/office/officeart/2009/layout/CirclePictureHierarchy"/>
    <dgm:cxn modelId="{21CD6FE9-A589-40FC-8A6B-264C907BF20A}" type="presParOf" srcId="{42E7BE17-3727-4054-AA54-62B1D5A8A98D}" destId="{D5047ABA-7E1D-4542-9999-66EF1EBAB43B}" srcOrd="0" destOrd="0" presId="urn:microsoft.com/office/officeart/2009/layout/CirclePictureHierarchy"/>
    <dgm:cxn modelId="{071C8367-B4C9-4D57-8A34-B63115C87D94}" type="presParOf" srcId="{42E7BE17-3727-4054-AA54-62B1D5A8A98D}" destId="{62320580-EA88-4008-BF5D-FFD435526F0C}" srcOrd="1" destOrd="0" presId="urn:microsoft.com/office/officeart/2009/layout/CirclePictureHierarchy"/>
    <dgm:cxn modelId="{75CB791F-252F-45EB-9A7B-4D4434C8C554}" type="presParOf" srcId="{BC2E472E-3CD3-4A0C-A9AC-4E85FC753FFA}" destId="{D922F047-439D-4549-AEA0-E1F174F533EE}" srcOrd="1" destOrd="0" presId="urn:microsoft.com/office/officeart/2009/layout/CirclePictureHierarchy"/>
    <dgm:cxn modelId="{AD4C33CF-2948-4840-A338-501FABDDE98B}" type="presParOf" srcId="{9936D58C-6928-4C01-8D2F-095F905E90E6}" destId="{EA0F6524-7A79-40F6-9451-9EDE2452AFA5}" srcOrd="2" destOrd="0" presId="urn:microsoft.com/office/officeart/2009/layout/CirclePictureHierarchy"/>
    <dgm:cxn modelId="{613E3212-44B4-4ACB-90BD-C8329D7A3FF2}" type="presParOf" srcId="{9936D58C-6928-4C01-8D2F-095F905E90E6}" destId="{025F9975-C862-4ABE-B46B-398F62E0FBD2}" srcOrd="3" destOrd="0" presId="urn:microsoft.com/office/officeart/2009/layout/CirclePictureHierarchy"/>
    <dgm:cxn modelId="{37797843-7E5C-4CD9-8D67-331DE50D451F}" type="presParOf" srcId="{025F9975-C862-4ABE-B46B-398F62E0FBD2}" destId="{7915BF8D-8628-4844-9F08-EE67561DE3F3}" srcOrd="0" destOrd="0" presId="urn:microsoft.com/office/officeart/2009/layout/CirclePictureHierarchy"/>
    <dgm:cxn modelId="{6846F958-0FC1-42DC-A287-FC2C4BF6B260}" type="presParOf" srcId="{7915BF8D-8628-4844-9F08-EE67561DE3F3}" destId="{82C9CB07-677B-4A02-946E-1EF100F8A217}" srcOrd="0" destOrd="0" presId="urn:microsoft.com/office/officeart/2009/layout/CirclePictureHierarchy"/>
    <dgm:cxn modelId="{23ED2B6F-F386-4E9A-9D97-A126194F1A53}" type="presParOf" srcId="{7915BF8D-8628-4844-9F08-EE67561DE3F3}" destId="{E0C860C4-692F-4939-B785-8D86014FE4CB}" srcOrd="1" destOrd="0" presId="urn:microsoft.com/office/officeart/2009/layout/CirclePictureHierarchy"/>
    <dgm:cxn modelId="{1BB49E54-2D39-4147-94CA-3F8ADB41549E}" type="presParOf" srcId="{025F9975-C862-4ABE-B46B-398F62E0FBD2}" destId="{0194D4F8-BC01-4FCD-BEA5-CC88629CB4C3}" srcOrd="1" destOrd="0" presId="urn:microsoft.com/office/officeart/2009/layout/CirclePictureHierarchy"/>
    <dgm:cxn modelId="{2DFAE093-644C-4357-8B5D-C98B66A7F896}" type="presParOf" srcId="{0194D4F8-BC01-4FCD-BEA5-CC88629CB4C3}" destId="{E939E147-60DB-4E65-B4DC-E86372E32F4D}" srcOrd="0" destOrd="0" presId="urn:microsoft.com/office/officeart/2009/layout/CirclePictureHierarchy"/>
    <dgm:cxn modelId="{4A51ED29-1637-4482-9869-39F1199ADD80}" type="presParOf" srcId="{0194D4F8-BC01-4FCD-BEA5-CC88629CB4C3}" destId="{FA555F1C-A602-4E5D-8B75-4156B8757AE9}" srcOrd="1" destOrd="0" presId="urn:microsoft.com/office/officeart/2009/layout/CirclePictureHierarchy"/>
    <dgm:cxn modelId="{2EB5B12D-E059-4525-B2FC-D24F9584B56A}" type="presParOf" srcId="{FA555F1C-A602-4E5D-8B75-4156B8757AE9}" destId="{4E82678E-B07B-49E7-8033-4686FF15E6B9}" srcOrd="0" destOrd="0" presId="urn:microsoft.com/office/officeart/2009/layout/CirclePictureHierarchy"/>
    <dgm:cxn modelId="{79F52385-128E-478D-A0B4-4B6CEF6C48F1}" type="presParOf" srcId="{4E82678E-B07B-49E7-8033-4686FF15E6B9}" destId="{4E95A86E-1201-4D4A-AA96-757FD53FE2A3}" srcOrd="0" destOrd="0" presId="urn:microsoft.com/office/officeart/2009/layout/CirclePictureHierarchy"/>
    <dgm:cxn modelId="{E874237A-FCE8-4F40-AA86-759FAC021298}" type="presParOf" srcId="{4E82678E-B07B-49E7-8033-4686FF15E6B9}" destId="{A059CE4B-AA7A-42AB-AE05-0D16A406B7B0}" srcOrd="1" destOrd="0" presId="urn:microsoft.com/office/officeart/2009/layout/CirclePictureHierarchy"/>
    <dgm:cxn modelId="{F1FF565F-F8BF-4F32-9FD1-D0DF9FDD5C9B}" type="presParOf" srcId="{FA555F1C-A602-4E5D-8B75-4156B8757AE9}" destId="{D47ED285-811E-4CAA-A6B2-33A715937634}" srcOrd="1" destOrd="0" presId="urn:microsoft.com/office/officeart/2009/layout/CirclePictureHierarchy"/>
    <dgm:cxn modelId="{49AE02C0-6B3D-4253-8A24-88CBF3A4EED5}" type="presParOf" srcId="{0194D4F8-BC01-4FCD-BEA5-CC88629CB4C3}" destId="{3BB48010-EF53-4A16-891A-98FC57BD744F}" srcOrd="2" destOrd="0" presId="urn:microsoft.com/office/officeart/2009/layout/CirclePictureHierarchy"/>
    <dgm:cxn modelId="{1E8210FF-9B42-495A-A5E3-CCD5394385C4}" type="presParOf" srcId="{0194D4F8-BC01-4FCD-BEA5-CC88629CB4C3}" destId="{124F42AC-B78C-400B-B4C6-69EB52550D87}" srcOrd="3" destOrd="0" presId="urn:microsoft.com/office/officeart/2009/layout/CirclePictureHierarchy"/>
    <dgm:cxn modelId="{4FBB9D0F-B061-4B52-B663-638C10D049B2}" type="presParOf" srcId="{124F42AC-B78C-400B-B4C6-69EB52550D87}" destId="{586FDA92-9B92-4664-96A0-5125005E7667}" srcOrd="0" destOrd="0" presId="urn:microsoft.com/office/officeart/2009/layout/CirclePictureHierarchy"/>
    <dgm:cxn modelId="{0AAF3CD8-6685-4CE9-A0FA-3609995A221F}" type="presParOf" srcId="{586FDA92-9B92-4664-96A0-5125005E7667}" destId="{97B8E174-F310-40A2-B4E4-171AC1ECCCE5}" srcOrd="0" destOrd="0" presId="urn:microsoft.com/office/officeart/2009/layout/CirclePictureHierarchy"/>
    <dgm:cxn modelId="{7A87B227-F42B-4E4E-ADF6-CB63B2AC8376}" type="presParOf" srcId="{586FDA92-9B92-4664-96A0-5125005E7667}" destId="{31E5435F-00EA-460B-A5B5-CF789FDCDC5F}" srcOrd="1" destOrd="0" presId="urn:microsoft.com/office/officeart/2009/layout/CirclePictureHierarchy"/>
    <dgm:cxn modelId="{C22586C8-313A-4A4E-89FA-DC10DB3DEB54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dirty="0"/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endParaRPr lang="en-US" dirty="0"/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/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endParaRPr lang="en-US" dirty="0"/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endParaRPr lang="en-US" dirty="0"/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dirty="0"/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dirty="0"/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endParaRPr lang="en-US" dirty="0"/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endParaRPr lang="en-US" dirty="0"/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/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/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/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/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endParaRPr lang="en-US" dirty="0"/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endParaRPr lang="en-US" dirty="0"/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endParaRPr lang="en-US" dirty="0"/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endParaRPr lang="en-US" dirty="0"/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endParaRPr lang="en-US" dirty="0"/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endParaRPr lang="en-US" dirty="0"/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8E173351-1797-460B-8834-5B1FB8AEB0F7}" type="presOf" srcId="{9AFAFD22-EAF9-4D29-B6C1-9997356F4608}" destId="{61E5EB99-1EE1-470E-AD8A-C9DF2B998905}" srcOrd="0" destOrd="0" presId="urn:microsoft.com/office/officeart/2009/layout/CirclePictureHierarchy"/>
    <dgm:cxn modelId="{4F1D3394-9668-4F5C-9AE3-8F03F7BCDDD9}" type="presOf" srcId="{141ED762-5A88-4E3A-825D-56AED473737B}" destId="{23CAEF7E-E36C-4294-AB96-3B66238648C9}" srcOrd="0" destOrd="0" presId="urn:microsoft.com/office/officeart/2009/layout/CirclePictureHierarchy"/>
    <dgm:cxn modelId="{53E24AA3-39B7-4ABE-8715-447A74266AAE}" type="presOf" srcId="{D5B28134-BC47-4BFA-BFA2-98E1E72A54F1}" destId="{3BB48010-EF53-4A16-891A-98FC57BD744F}" srcOrd="0" destOrd="0" presId="urn:microsoft.com/office/officeart/2009/layout/CirclePictureHierarchy"/>
    <dgm:cxn modelId="{BE70BFD4-5941-4292-BF59-9B4B9CE7D71A}" type="presOf" srcId="{8BE7B786-B08E-4CC6-B37B-1E5AA5E099E1}" destId="{FDE145C8-5501-4C05-8AEE-1573D9595960}" srcOrd="0" destOrd="0" presId="urn:microsoft.com/office/officeart/2009/layout/CirclePictureHierarchy"/>
    <dgm:cxn modelId="{7B106F0F-5243-4874-86EA-ED3C5BABAC58}" type="presOf" srcId="{C8CD8B49-8EB9-43B0-B9AA-1CD13510A67F}" destId="{CACB97F0-DC67-49BC-81EC-9B8F7D223B1D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D4CF4944-209F-4AFF-9DA7-0E1CB88352C4}" type="presOf" srcId="{9921BB23-1428-447B-929E-D89A4B176D28}" destId="{FC7ED1C6-2004-44BE-AF46-5B8FA387ECD5}" srcOrd="0" destOrd="0" presId="urn:microsoft.com/office/officeart/2009/layout/CirclePictureHierarchy"/>
    <dgm:cxn modelId="{D866E65D-3504-42CC-9C3D-E3D2A55BCB6B}" type="presOf" srcId="{C4541132-7BA0-4F10-A5BB-2E5D0FAC5F8B}" destId="{93677B3C-522D-4BE4-ADF7-D08795FD580A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985CA80F-74C3-4397-A964-FB11F649E9B1}" type="presOf" srcId="{CAFF2206-81E2-42A0-8E17-817F2C1E5321}" destId="{D70C2D25-0BD6-498E-B4F0-3F5CE3DBD13D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9BF82BA9-0F6B-4E7B-951C-2F777AC46F23}" type="presOf" srcId="{B90CB3B0-8AE3-4A6B-85F8-D101A845D883}" destId="{4E858FEC-8EAD-4F57-9EA8-B87E6867E323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6A79D86B-635E-42B7-A7EE-F139CE7C6AF4}" type="presOf" srcId="{F23F9330-D5E2-43EC-9920-36CFFB0A03DD}" destId="{96536A3E-1AB9-4720-AD92-7CC31F78A117}" srcOrd="0" destOrd="0" presId="urn:microsoft.com/office/officeart/2009/layout/CirclePictureHierarchy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330E3233-5E03-44EE-ADE2-AE1693026362}" type="presOf" srcId="{6A8C47DA-636E-408B-B7D6-12A2B7CF1595}" destId="{B48EF100-A3F0-4531-98FB-C7F41741DC09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693EF056-CD66-4F51-BFBE-2A24732EB9B0}" type="presOf" srcId="{7AB91756-40B8-4925-A6AC-0E18F8964D2F}" destId="{B92AFA27-AE1A-49FB-8CC8-EA5E758C72F3}" srcOrd="0" destOrd="0" presId="urn:microsoft.com/office/officeart/2009/layout/CirclePictureHierarchy"/>
    <dgm:cxn modelId="{18CA0932-94D4-4327-B499-3F052BAA1AAD}" type="presOf" srcId="{59DEB7D1-C787-4478-B6B5-CE379A8C46F1}" destId="{EA0F6524-7A79-40F6-9451-9EDE2452AFA5}" srcOrd="0" destOrd="0" presId="urn:microsoft.com/office/officeart/2009/layout/CirclePictureHierarchy"/>
    <dgm:cxn modelId="{086F60B7-C750-42EC-9E2D-5F35292F7ACB}" type="presOf" srcId="{32D25271-4E31-48E0-A418-EDD40524987E}" destId="{62320580-EA88-4008-BF5D-FFD435526F0C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F7A24F22-9008-4D9D-B4F5-58DC6D202863}" type="presOf" srcId="{882EC84F-58FC-44BB-9920-E7553DB28E17}" destId="{91870818-8EDB-47FB-A2FF-91ED7ED64B77}" srcOrd="0" destOrd="0" presId="urn:microsoft.com/office/officeart/2009/layout/CirclePictureHierarchy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3E960772-7B91-4B34-A017-48416D845971}" type="presOf" srcId="{A9212B1A-CD1F-40B2-8E98-9DE7210C47AD}" destId="{52B86D9B-A63D-4E92-91E0-877F8E05BAD4}" srcOrd="0" destOrd="0" presId="urn:microsoft.com/office/officeart/2009/layout/CirclePictureHierarchy"/>
    <dgm:cxn modelId="{47636799-7005-4AEC-B19B-047AC1ED90C9}" type="presOf" srcId="{A2996F97-87A2-4569-8A73-2BC4B731FC98}" destId="{904C5BE6-ECE8-46E6-8A00-71B0D33AE917}" srcOrd="0" destOrd="0" presId="urn:microsoft.com/office/officeart/2009/layout/CirclePictureHierarchy"/>
    <dgm:cxn modelId="{9CD5F0A1-0715-4831-AA17-B69E39E7C7D4}" type="presOf" srcId="{D105956A-295B-4573-A5D9-B970129CB658}" destId="{92AC4F8F-A9C6-4B53-9629-84BBB18912E3}" srcOrd="0" destOrd="0" presId="urn:microsoft.com/office/officeart/2009/layout/CirclePictureHierarchy"/>
    <dgm:cxn modelId="{723700A5-6F33-4697-B97A-57C6858ACC49}" type="presOf" srcId="{C0C9BFD0-561B-461D-8281-0B68B59341B1}" destId="{74FF5EF3-0E90-435C-9CEF-4C0C7A5DF243}" srcOrd="0" destOrd="0" presId="urn:microsoft.com/office/officeart/2009/layout/CirclePictureHierarchy"/>
    <dgm:cxn modelId="{BD18C177-351C-43AB-883B-7250F2ACBA1C}" type="presOf" srcId="{D6B41CFE-7513-4C6F-A67B-86A9739B6350}" destId="{F4536506-CF41-4E20-9635-0137E868B3D3}" srcOrd="0" destOrd="0" presId="urn:microsoft.com/office/officeart/2009/layout/CirclePictureHierarchy"/>
    <dgm:cxn modelId="{8FBF07E6-0BDB-4DCF-9DCC-013A3F7E349D}" type="presOf" srcId="{0E2B0E44-7FD9-45FC-8D0C-690F8FEABFE1}" destId="{D63A24ED-1604-41FA-9C24-6365EA752E3E}" srcOrd="0" destOrd="0" presId="urn:microsoft.com/office/officeart/2009/layout/CirclePictureHierarchy"/>
    <dgm:cxn modelId="{4390A407-4E36-4989-A5EA-30B9E48C72D5}" type="presOf" srcId="{2C695D00-E87D-4068-9E94-31FBF34447F7}" destId="{E75BC786-4A20-4434-922C-523FFD40779E}" srcOrd="0" destOrd="0" presId="urn:microsoft.com/office/officeart/2009/layout/CirclePictureHierarchy"/>
    <dgm:cxn modelId="{09576E7C-D31E-4C6F-9EB3-8C169BCA722C}" type="presOf" srcId="{6A4FB061-3E55-46A8-810C-3DE2C7CFDE7B}" destId="{06E37C29-732C-4476-A455-E65282F15B9C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E4DE868A-F4C8-4689-BAE4-CC2DF5CD4635}" type="presOf" srcId="{03F5E5D2-5B22-4C63-8629-CF1C17A67FAE}" destId="{89B1E28D-2C35-4CF3-917B-EEA4B65D5E8D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B507F0FC-B6D4-45FB-859D-1013F1061FD1}" type="presOf" srcId="{A57BEF13-2494-4482-B664-2C888A71E794}" destId="{BA17A1A6-5E66-4DBD-B51F-8CC7E13D593B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2FF014B5-AD2A-481D-886C-C619EE59C156}" type="presOf" srcId="{49006558-AA95-4135-80F3-02D4BD8C43B2}" destId="{EA3607EF-5901-45CE-83C0-7DA47FFB3FDB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FB1862AC-2C1B-42D9-B921-51DDEE57CC08}" type="presOf" srcId="{F7589CAC-E912-40EE-BF2E-7ADD9D510482}" destId="{85973679-8763-4E7E-BC7C-09701DF4FD0B}" srcOrd="0" destOrd="0" presId="urn:microsoft.com/office/officeart/2009/layout/CirclePictureHierarchy"/>
    <dgm:cxn modelId="{38C199CC-F0CD-4861-A67C-66A9DFBE0595}" type="presOf" srcId="{A7E5D39B-61FF-4A02-B257-F569AFC87EB4}" destId="{73C9A4AF-FBC7-46B6-A376-B545AAA98359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864B71A0-BD49-4EDF-B5C4-77E3517F4C2C}" type="presOf" srcId="{76DF43B2-B004-4831-9092-13471F55DCA1}" destId="{EFCA1EF4-ADB6-4B5D-BEB8-96C637070E26}" srcOrd="0" destOrd="0" presId="urn:microsoft.com/office/officeart/2009/layout/CirclePictureHierarchy"/>
    <dgm:cxn modelId="{5CCDB1D7-19A2-4B99-8594-90BC7F1840FC}" type="presOf" srcId="{496ECB16-BCF6-4C85-B373-D9919D38DEE9}" destId="{31E5435F-00EA-460B-A5B5-CF789FDCDC5F}" srcOrd="0" destOrd="0" presId="urn:microsoft.com/office/officeart/2009/layout/CirclePictureHierarchy"/>
    <dgm:cxn modelId="{AB8C7F37-BA74-465C-B98E-85517DD4A004}" type="presOf" srcId="{B69F9883-5301-463B-8331-1E3CE05FAB49}" destId="{8D06B218-6DD6-49A6-A4AF-2FEE81DC5214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68A8DFA9-AC61-4226-96AC-450443035E81}" type="presOf" srcId="{2959981F-83BB-48AB-8278-D6370941F37A}" destId="{2599F189-860B-4EAF-8872-5E39F16F3145}" srcOrd="0" destOrd="0" presId="urn:microsoft.com/office/officeart/2009/layout/CirclePictureHierarchy"/>
    <dgm:cxn modelId="{62E14024-9D90-46D9-A4BE-637B6C5F483D}" type="presOf" srcId="{737A4A07-9DEC-44DC-9BEF-563A49B47A7D}" destId="{AE1478D7-472C-411D-9C13-C325E747501E}" srcOrd="0" destOrd="0" presId="urn:microsoft.com/office/officeart/2009/layout/CirclePictureHierarchy"/>
    <dgm:cxn modelId="{37D9C10B-ACB8-46E5-82D2-0BEA4C6324F7}" type="presOf" srcId="{FE69829B-0DAE-40D6-9F2C-D842A7030A6D}" destId="{706C4909-CC5D-408E-876E-0F32AF2A8957}" srcOrd="0" destOrd="0" presId="urn:microsoft.com/office/officeart/2009/layout/CirclePictureHierarchy"/>
    <dgm:cxn modelId="{ACDA538E-B1FD-4ED3-9EC9-1E7CB24BE057}" type="presOf" srcId="{8449F901-E5CC-48EA-B570-A43E0F51DA2C}" destId="{1F072A7E-9D57-414E-B460-003393F19B05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1CF24EE5-1861-4E0A-9674-D2240BE8D224}" type="presOf" srcId="{0B764F11-7D6A-47A3-BC5F-10C044EF0C9C}" destId="{BCC2E990-5E4D-4725-9FB5-449D75068C6A}" srcOrd="0" destOrd="0" presId="urn:microsoft.com/office/officeart/2009/layout/CirclePictureHierarchy"/>
    <dgm:cxn modelId="{84FD3F5C-600D-4B64-8459-AA46CFFBBDD9}" type="presOf" srcId="{750D7FFF-08AD-4F60-A51D-CF10EED5BC24}" destId="{C77B6389-9446-4D1A-902B-C5BD221193E0}" srcOrd="0" destOrd="0" presId="urn:microsoft.com/office/officeart/2009/layout/CirclePictureHierarchy"/>
    <dgm:cxn modelId="{8708E91D-A267-477C-BA1F-00B27AFAE906}" type="presOf" srcId="{74169B70-5C80-4696-959D-0257CFC41D53}" destId="{FF99AEF1-DD67-4001-98BC-D55C76D8485C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1B67E976-0137-4D35-B64E-11ECA9DB4A3B}" type="presOf" srcId="{87875F6A-CF70-4274-8FCD-E271B15A1DB6}" destId="{A5627F98-EA55-4C36-8BED-4BCD8E7DB39C}" srcOrd="0" destOrd="0" presId="urn:microsoft.com/office/officeart/2009/layout/CirclePictureHierarchy"/>
    <dgm:cxn modelId="{C966FC84-2E06-4675-BBBD-3FEA7C25CAF0}" type="presOf" srcId="{1C97292C-94FC-4847-8A78-004694AA64EF}" destId="{E19387BC-B8B9-41E9-B07E-BC0080C111C8}" srcOrd="0" destOrd="0" presId="urn:microsoft.com/office/officeart/2009/layout/CirclePictureHierarchy"/>
    <dgm:cxn modelId="{741D78E5-51EB-4452-9CFD-DFC0C5F6F2B1}" type="presOf" srcId="{9F155B8A-DCD6-41FD-970D-B62B2FD3CA91}" destId="{1AFA1DFA-94C0-4AC4-B5CA-8EBD0CD8536C}" srcOrd="0" destOrd="0" presId="urn:microsoft.com/office/officeart/2009/layout/CirclePictureHierarchy"/>
    <dgm:cxn modelId="{36F704BD-9084-4D29-9B7C-0FA852982417}" type="presOf" srcId="{4CACBD67-1E65-4E88-82EF-326EDD58B021}" destId="{795E1404-0D91-483C-8628-6FDCDF052835}" srcOrd="0" destOrd="0" presId="urn:microsoft.com/office/officeart/2009/layout/CirclePictureHierarchy"/>
    <dgm:cxn modelId="{FEA2CE9F-8445-47A0-BFA0-7062A0528F37}" type="presOf" srcId="{DBF3B3E8-84A9-48E8-9701-19380853F600}" destId="{E93E3D9F-9201-4B90-90FB-66623D8819CD}" srcOrd="0" destOrd="0" presId="urn:microsoft.com/office/officeart/2009/layout/CirclePictureHierarchy"/>
    <dgm:cxn modelId="{A661EB63-68D5-4B72-A19A-5FAF474539A6}" type="presOf" srcId="{5D62C8FA-DDC4-4DE5-8695-0422E957B8DD}" destId="{DD1B62F2-B731-4AB1-A966-F866B1897AD3}" srcOrd="0" destOrd="0" presId="urn:microsoft.com/office/officeart/2009/layout/CirclePictureHierarchy"/>
    <dgm:cxn modelId="{CFF3A07F-D733-44E3-998D-111C9BE410A8}" type="presOf" srcId="{D413ED19-C2CA-4DA6-B9A0-7A35C560CE03}" destId="{32EC395F-3458-41D6-AFE0-E1928A542F64}" srcOrd="0" destOrd="0" presId="urn:microsoft.com/office/officeart/2009/layout/CirclePictureHierarchy"/>
    <dgm:cxn modelId="{F0CFD2E6-184A-4CF0-A592-76F2FFB7C69F}" type="presOf" srcId="{392FA23E-2AD5-4615-BFCD-5492DD5E5987}" destId="{E0C860C4-692F-4939-B785-8D86014FE4CB}" srcOrd="0" destOrd="0" presId="urn:microsoft.com/office/officeart/2009/layout/CirclePictureHierarchy"/>
    <dgm:cxn modelId="{F9CA2F00-56C0-4FCD-881F-7E7B14541F57}" type="presOf" srcId="{D4697E40-31F0-47AE-8CA8-3C2356BC01C8}" destId="{215E4794-C47B-4B8D-8DB2-F7285D893B5F}" srcOrd="0" destOrd="0" presId="urn:microsoft.com/office/officeart/2009/layout/CirclePictureHierarchy"/>
    <dgm:cxn modelId="{1BD25007-FBCB-4025-B8E9-5D2F1361F925}" type="presOf" srcId="{6B5E4D15-D953-4A48-BB06-BB2BB5F2B4C6}" destId="{960D0F08-AF1D-45DD-BBAB-0053AECD547D}" srcOrd="0" destOrd="0" presId="urn:microsoft.com/office/officeart/2009/layout/CirclePictureHierarchy"/>
    <dgm:cxn modelId="{75045D80-26BA-4C17-ADF8-27BEF1FDD17F}" type="presOf" srcId="{9EECF1B1-9976-444E-917D-857D6E5FB923}" destId="{08156753-40FB-4344-BBF0-EC4B99CA4364}" srcOrd="0" destOrd="0" presId="urn:microsoft.com/office/officeart/2009/layout/CirclePictureHierarchy"/>
    <dgm:cxn modelId="{5D19F72C-FD55-40EA-A1DD-5D7A098441FE}" type="presOf" srcId="{851AF401-F4D9-4AE1-863E-D57828BAD3C0}" destId="{E939E147-60DB-4E65-B4DC-E86372E32F4D}" srcOrd="0" destOrd="0" presId="urn:microsoft.com/office/officeart/2009/layout/CirclePictureHierarchy"/>
    <dgm:cxn modelId="{20A6E94B-A402-432A-9E76-5E7DFA1581F7}" type="presOf" srcId="{4AC14343-209F-4429-B1AD-904990352D54}" destId="{A059CE4B-AA7A-42AB-AE05-0D16A406B7B0}" srcOrd="0" destOrd="0" presId="urn:microsoft.com/office/officeart/2009/layout/CirclePictureHierarchy"/>
    <dgm:cxn modelId="{0053DB66-61BC-4115-8F5A-6817F740091D}" type="presOf" srcId="{8E472CBA-D8E7-488C-8FB2-AA2C87BBD677}" destId="{68FB6A0F-F29B-4CA8-917A-E004201E4639}" srcOrd="0" destOrd="0" presId="urn:microsoft.com/office/officeart/2009/layout/CirclePictureHierarchy"/>
    <dgm:cxn modelId="{2681DCC8-EE30-4A42-B87D-545108279F1B}" type="presOf" srcId="{463C34F4-2D84-46E3-9D90-24AA49D5B285}" destId="{73387A1D-2043-4D16-BDB7-7FC213875391}" srcOrd="0" destOrd="0" presId="urn:microsoft.com/office/officeart/2009/layout/CirclePictureHierarchy"/>
    <dgm:cxn modelId="{08294253-2AA7-492F-BF42-A013BB48C943}" type="presOf" srcId="{0C2EAD6D-749E-427B-AAD7-1C7688F2F337}" destId="{8D5B6F23-42C4-4156-A7ED-1C078C96DA89}" srcOrd="0" destOrd="0" presId="urn:microsoft.com/office/officeart/2009/layout/CirclePictureHierarchy"/>
    <dgm:cxn modelId="{09140891-9BB1-4C9B-A0A7-0B4C756917D5}" type="presOf" srcId="{93EED3C6-6F03-473F-9E37-1799E5C94F5F}" destId="{CCAD29B0-E769-4709-817B-471075EAB078}" srcOrd="0" destOrd="0" presId="urn:microsoft.com/office/officeart/2009/layout/CirclePictureHierarchy"/>
    <dgm:cxn modelId="{EDB69D01-DDD1-4114-8012-F183C52D0A44}" type="presOf" srcId="{73B72235-5F59-496D-AEC9-DCFA4DF10A25}" destId="{D51447AD-B293-4007-9FA0-93843EE6AE03}" srcOrd="0" destOrd="0" presId="urn:microsoft.com/office/officeart/2009/layout/CirclePictureHierarchy"/>
    <dgm:cxn modelId="{13609737-FFD2-4876-A5FB-79D1F5288999}" type="presOf" srcId="{C8E7CBCA-3E5F-4825-9C81-8FB831E0903D}" destId="{EB56EACB-0FC3-4A9B-87FC-6A374548C10B}" srcOrd="0" destOrd="0" presId="urn:microsoft.com/office/officeart/2009/layout/CirclePictureHierarchy"/>
    <dgm:cxn modelId="{0A3E46FC-858F-41C4-9667-ECB2F33606AC}" type="presOf" srcId="{63029987-6ED3-4DD1-88A2-918E17952C6D}" destId="{0D6D41EF-69CD-4AA1-8EF8-C22C03F0DF99}" srcOrd="0" destOrd="0" presId="urn:microsoft.com/office/officeart/2009/layout/CirclePictureHierarchy"/>
    <dgm:cxn modelId="{D47CE30B-77BD-4B9E-B844-239B2617B6B6}" type="presOf" srcId="{867BF6FE-F1D0-4689-8242-84591457DFCB}" destId="{4298BBB7-5BE4-40E1-8595-6322B0578239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71DDEE2D-874F-48B8-A6DA-50F2087BFAAC}" type="presOf" srcId="{BC1BC9DF-D1FD-4F20-BE39-2BCE848185E6}" destId="{1C6C0608-21BE-421F-AE5F-C5BD7EE4E7A9}" srcOrd="0" destOrd="0" presId="urn:microsoft.com/office/officeart/2009/layout/CirclePictureHierarchy"/>
    <dgm:cxn modelId="{F565FBEA-4F02-467D-8AAD-7BF04F0DECE2}" type="presOf" srcId="{F031D871-A28F-4761-966A-A246F6879653}" destId="{6314B4DE-8F62-498A-BE7B-6B08C3663C7A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57EF29E8-BA9C-4C2D-9369-65F5B0CBE9BD}" type="presOf" srcId="{5C699394-9F4E-4806-978D-7C01657F1A54}" destId="{D506F375-1991-428C-ACC6-6C520765ACBA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9E088664-EE5C-4A1F-A12C-630DC96CB324}" type="presParOf" srcId="{BA17A1A6-5E66-4DBD-B51F-8CC7E13D593B}" destId="{9C68B7A4-3331-4DC6-A1CE-2E3C911256D6}" srcOrd="0" destOrd="0" presId="urn:microsoft.com/office/officeart/2009/layout/CirclePictureHierarchy"/>
    <dgm:cxn modelId="{00297C73-3A27-4851-A893-D0C5D070C857}" type="presParOf" srcId="{9C68B7A4-3331-4DC6-A1CE-2E3C911256D6}" destId="{7CBD3563-8D6B-4B29-BD4E-192D1E23CD90}" srcOrd="0" destOrd="0" presId="urn:microsoft.com/office/officeart/2009/layout/CirclePictureHierarchy"/>
    <dgm:cxn modelId="{D79F8D61-76D5-4899-8B40-B10C392C3841}" type="presParOf" srcId="{7CBD3563-8D6B-4B29-BD4E-192D1E23CD90}" destId="{E6ADE76F-7D37-400F-BCB9-E8653D90BEF2}" srcOrd="0" destOrd="0" presId="urn:microsoft.com/office/officeart/2009/layout/CirclePictureHierarchy"/>
    <dgm:cxn modelId="{1E688B1D-7106-471D-AFBE-2FA3E1C915B7}" type="presParOf" srcId="{7CBD3563-8D6B-4B29-BD4E-192D1E23CD90}" destId="{0D6D41EF-69CD-4AA1-8EF8-C22C03F0DF99}" srcOrd="1" destOrd="0" presId="urn:microsoft.com/office/officeart/2009/layout/CirclePictureHierarchy"/>
    <dgm:cxn modelId="{A1A6FDFE-6B94-4B04-B8D4-0F633EDEC8C5}" type="presParOf" srcId="{9C68B7A4-3331-4DC6-A1CE-2E3C911256D6}" destId="{271F5309-DC72-4C3E-B553-1C9D73CE639E}" srcOrd="1" destOrd="0" presId="urn:microsoft.com/office/officeart/2009/layout/CirclePictureHierarchy"/>
    <dgm:cxn modelId="{68FA4A1F-58FF-4BE4-AC1D-6A706BAA05A4}" type="presParOf" srcId="{271F5309-DC72-4C3E-B553-1C9D73CE639E}" destId="{C77B6389-9446-4D1A-902B-C5BD221193E0}" srcOrd="0" destOrd="0" presId="urn:microsoft.com/office/officeart/2009/layout/CirclePictureHierarchy"/>
    <dgm:cxn modelId="{A57F6DBB-B32C-4CBC-B262-DD36CFF2065E}" type="presParOf" srcId="{271F5309-DC72-4C3E-B553-1C9D73CE639E}" destId="{B2597B1E-3522-4A83-9C56-62AA710850DE}" srcOrd="1" destOrd="0" presId="urn:microsoft.com/office/officeart/2009/layout/CirclePictureHierarchy"/>
    <dgm:cxn modelId="{3B4B7FF0-D47C-4F9F-8722-222D35515667}" type="presParOf" srcId="{B2597B1E-3522-4A83-9C56-62AA710850DE}" destId="{D578F300-CD33-4466-AB2E-CB4A6F243A69}" srcOrd="0" destOrd="0" presId="urn:microsoft.com/office/officeart/2009/layout/CirclePictureHierarchy"/>
    <dgm:cxn modelId="{53116494-9EB4-4E07-A48B-860D135B7D92}" type="presParOf" srcId="{D578F300-CD33-4466-AB2E-CB4A6F243A69}" destId="{E60F85D2-27E5-4566-8DC5-39468B1C55A2}" srcOrd="0" destOrd="0" presId="urn:microsoft.com/office/officeart/2009/layout/CirclePictureHierarchy"/>
    <dgm:cxn modelId="{8A7F5608-4E5F-443A-BF41-BB49BA93A1E0}" type="presParOf" srcId="{D578F300-CD33-4466-AB2E-CB4A6F243A69}" destId="{904C5BE6-ECE8-46E6-8A00-71B0D33AE917}" srcOrd="1" destOrd="0" presId="urn:microsoft.com/office/officeart/2009/layout/CirclePictureHierarchy"/>
    <dgm:cxn modelId="{808E81FF-F251-441A-A0D7-FBA1E5D0386F}" type="presParOf" srcId="{B2597B1E-3522-4A83-9C56-62AA710850DE}" destId="{E618957B-9060-43B5-8C32-3CB653D1A9F0}" srcOrd="1" destOrd="0" presId="urn:microsoft.com/office/officeart/2009/layout/CirclePictureHierarchy"/>
    <dgm:cxn modelId="{D5B24823-9F66-481A-A0DD-00A5021A1376}" type="presParOf" srcId="{E618957B-9060-43B5-8C32-3CB653D1A9F0}" destId="{92AC4F8F-A9C6-4B53-9629-84BBB18912E3}" srcOrd="0" destOrd="0" presId="urn:microsoft.com/office/officeart/2009/layout/CirclePictureHierarchy"/>
    <dgm:cxn modelId="{249456D6-B6CD-49D6-9C13-F0DB5846BBE6}" type="presParOf" srcId="{E618957B-9060-43B5-8C32-3CB653D1A9F0}" destId="{1CA5B84F-229E-4542-87E4-14FFBC41BDF3}" srcOrd="1" destOrd="0" presId="urn:microsoft.com/office/officeart/2009/layout/CirclePictureHierarchy"/>
    <dgm:cxn modelId="{4A9668FB-DFA7-41ED-8D79-B0D94AB202DE}" type="presParOf" srcId="{1CA5B84F-229E-4542-87E4-14FFBC41BDF3}" destId="{6B9CC2D6-2642-4C1E-9E60-28108314918F}" srcOrd="0" destOrd="0" presId="urn:microsoft.com/office/officeart/2009/layout/CirclePictureHierarchy"/>
    <dgm:cxn modelId="{EB5C0FE6-E051-4864-B8BA-43A6C526FE94}" type="presParOf" srcId="{6B9CC2D6-2642-4C1E-9E60-28108314918F}" destId="{5332C88E-F192-4062-ABB8-56CBFF31A912}" srcOrd="0" destOrd="0" presId="urn:microsoft.com/office/officeart/2009/layout/CirclePictureHierarchy"/>
    <dgm:cxn modelId="{BD6E9D84-36AD-4965-9680-CEE8FF4D7D53}" type="presParOf" srcId="{6B9CC2D6-2642-4C1E-9E60-28108314918F}" destId="{FF99AEF1-DD67-4001-98BC-D55C76D8485C}" srcOrd="1" destOrd="0" presId="urn:microsoft.com/office/officeart/2009/layout/CirclePictureHierarchy"/>
    <dgm:cxn modelId="{8E87D3DB-83DB-4ADF-B5E6-6D8F6FF36587}" type="presParOf" srcId="{1CA5B84F-229E-4542-87E4-14FFBC41BDF3}" destId="{BCE8FC1A-89FA-4615-A047-75ED2121B53B}" srcOrd="1" destOrd="0" presId="urn:microsoft.com/office/officeart/2009/layout/CirclePictureHierarchy"/>
    <dgm:cxn modelId="{A71AAE9A-DB62-4197-A9A7-F83369E1BE0D}" type="presParOf" srcId="{BCE8FC1A-89FA-4615-A047-75ED2121B53B}" destId="{23CAEF7E-E36C-4294-AB96-3B66238648C9}" srcOrd="0" destOrd="0" presId="urn:microsoft.com/office/officeart/2009/layout/CirclePictureHierarchy"/>
    <dgm:cxn modelId="{507BB52B-1545-49C3-8BE9-7B9E3824A218}" type="presParOf" srcId="{BCE8FC1A-89FA-4615-A047-75ED2121B53B}" destId="{F843AD34-263A-490D-9AB7-BB793655D4EC}" srcOrd="1" destOrd="0" presId="urn:microsoft.com/office/officeart/2009/layout/CirclePictureHierarchy"/>
    <dgm:cxn modelId="{435A99DE-B1C8-4876-BCC5-77070F135329}" type="presParOf" srcId="{F843AD34-263A-490D-9AB7-BB793655D4EC}" destId="{0197A140-3399-4184-9B61-D81E338623E0}" srcOrd="0" destOrd="0" presId="urn:microsoft.com/office/officeart/2009/layout/CirclePictureHierarchy"/>
    <dgm:cxn modelId="{52606570-9461-44F8-9A4E-7802CBCF5DBC}" type="presParOf" srcId="{0197A140-3399-4184-9B61-D81E338623E0}" destId="{93402908-78EC-4361-A43E-0542F0578505}" srcOrd="0" destOrd="0" presId="urn:microsoft.com/office/officeart/2009/layout/CirclePictureHierarchy"/>
    <dgm:cxn modelId="{D75AC539-DFF5-4C96-962B-F0306EF19899}" type="presParOf" srcId="{0197A140-3399-4184-9B61-D81E338623E0}" destId="{FC7ED1C6-2004-44BE-AF46-5B8FA387ECD5}" srcOrd="1" destOrd="0" presId="urn:microsoft.com/office/officeart/2009/layout/CirclePictureHierarchy"/>
    <dgm:cxn modelId="{E02F9831-C3D5-4625-B314-F0B3B061FC72}" type="presParOf" srcId="{F843AD34-263A-490D-9AB7-BB793655D4EC}" destId="{DF2EA749-5A41-4CEE-8D31-588B98BA5023}" srcOrd="1" destOrd="0" presId="urn:microsoft.com/office/officeart/2009/layout/CirclePictureHierarchy"/>
    <dgm:cxn modelId="{9ADA0C4F-DC8E-42C9-BC6E-7F12E0327A61}" type="presParOf" srcId="{DF2EA749-5A41-4CEE-8D31-588B98BA5023}" destId="{6314B4DE-8F62-498A-BE7B-6B08C3663C7A}" srcOrd="0" destOrd="0" presId="urn:microsoft.com/office/officeart/2009/layout/CirclePictureHierarchy"/>
    <dgm:cxn modelId="{7D5540FB-4BD3-4D71-9F5B-74C09A71D562}" type="presParOf" srcId="{DF2EA749-5A41-4CEE-8D31-588B98BA5023}" destId="{0BF9C6F9-2841-4698-A2AC-1C76DE79247A}" srcOrd="1" destOrd="0" presId="urn:microsoft.com/office/officeart/2009/layout/CirclePictureHierarchy"/>
    <dgm:cxn modelId="{A76F4084-CDCE-486D-B536-F0995120C7BD}" type="presParOf" srcId="{0BF9C6F9-2841-4698-A2AC-1C76DE79247A}" destId="{3E5AF8EE-391A-4D31-9A54-EC0C4FDD8508}" srcOrd="0" destOrd="0" presId="urn:microsoft.com/office/officeart/2009/layout/CirclePictureHierarchy"/>
    <dgm:cxn modelId="{24E79C2F-30B3-4276-A4DE-C9AE0A4A09A6}" type="presParOf" srcId="{3E5AF8EE-391A-4D31-9A54-EC0C4FDD8508}" destId="{C278DCD6-9CF8-43A9-A4EF-823F615DDD82}" srcOrd="0" destOrd="0" presId="urn:microsoft.com/office/officeart/2009/layout/CirclePictureHierarchy"/>
    <dgm:cxn modelId="{18CE16F8-4207-4C79-A605-6D807D4BA03E}" type="presParOf" srcId="{3E5AF8EE-391A-4D31-9A54-EC0C4FDD8508}" destId="{795E1404-0D91-483C-8628-6FDCDF052835}" srcOrd="1" destOrd="0" presId="urn:microsoft.com/office/officeart/2009/layout/CirclePictureHierarchy"/>
    <dgm:cxn modelId="{7DBC6355-0260-45F5-BFB5-025E08730D2A}" type="presParOf" srcId="{0BF9C6F9-2841-4698-A2AC-1C76DE79247A}" destId="{0C32BDAD-A299-4FF2-B74C-837B56E38EC7}" srcOrd="1" destOrd="0" presId="urn:microsoft.com/office/officeart/2009/layout/CirclePictureHierarchy"/>
    <dgm:cxn modelId="{CB207792-E301-4E91-A534-D98212102221}" type="presParOf" srcId="{DF2EA749-5A41-4CEE-8D31-588B98BA5023}" destId="{61E5EB99-1EE1-470E-AD8A-C9DF2B998905}" srcOrd="2" destOrd="0" presId="urn:microsoft.com/office/officeart/2009/layout/CirclePictureHierarchy"/>
    <dgm:cxn modelId="{8BD6478C-61B7-4FB1-AB76-1133EBEFECF5}" type="presParOf" srcId="{DF2EA749-5A41-4CEE-8D31-588B98BA5023}" destId="{4410C934-2FCB-48C3-8493-9306946809C7}" srcOrd="3" destOrd="0" presId="urn:microsoft.com/office/officeart/2009/layout/CirclePictureHierarchy"/>
    <dgm:cxn modelId="{0797A37F-9406-43E8-A5AD-0967EBF9A2E7}" type="presParOf" srcId="{4410C934-2FCB-48C3-8493-9306946809C7}" destId="{72DEB8C5-6339-412A-8624-8EEFE90540D1}" srcOrd="0" destOrd="0" presId="urn:microsoft.com/office/officeart/2009/layout/CirclePictureHierarchy"/>
    <dgm:cxn modelId="{E8EC2BB7-2823-4824-8BD2-60703DA31990}" type="presParOf" srcId="{72DEB8C5-6339-412A-8624-8EEFE90540D1}" destId="{498025BF-6ABF-46AE-A9D3-94F843BAB040}" srcOrd="0" destOrd="0" presId="urn:microsoft.com/office/officeart/2009/layout/CirclePictureHierarchy"/>
    <dgm:cxn modelId="{C257308F-EAA1-44E8-B096-930E5435BB0D}" type="presParOf" srcId="{72DEB8C5-6339-412A-8624-8EEFE90540D1}" destId="{89B1E28D-2C35-4CF3-917B-EEA4B65D5E8D}" srcOrd="1" destOrd="0" presId="urn:microsoft.com/office/officeart/2009/layout/CirclePictureHierarchy"/>
    <dgm:cxn modelId="{D16F009D-F0DE-436C-96FE-6B7B091CBDFA}" type="presParOf" srcId="{4410C934-2FCB-48C3-8493-9306946809C7}" destId="{0B4E0ABC-78BD-409B-AAC8-7AD7A78449F7}" srcOrd="1" destOrd="0" presId="urn:microsoft.com/office/officeart/2009/layout/CirclePictureHierarchy"/>
    <dgm:cxn modelId="{9EA93CA2-DA67-44F0-8765-B52880E2CB8F}" type="presParOf" srcId="{BCE8FC1A-89FA-4615-A047-75ED2121B53B}" destId="{4E858FEC-8EAD-4F57-9EA8-B87E6867E323}" srcOrd="2" destOrd="0" presId="urn:microsoft.com/office/officeart/2009/layout/CirclePictureHierarchy"/>
    <dgm:cxn modelId="{642E1874-A97C-4A12-9C00-C93BCB1210A2}" type="presParOf" srcId="{BCE8FC1A-89FA-4615-A047-75ED2121B53B}" destId="{F355E8F0-E937-44A5-BED0-FD3020D23E04}" srcOrd="3" destOrd="0" presId="urn:microsoft.com/office/officeart/2009/layout/CirclePictureHierarchy"/>
    <dgm:cxn modelId="{56D4389C-76A0-4598-B5D4-B96D142B2DC7}" type="presParOf" srcId="{F355E8F0-E937-44A5-BED0-FD3020D23E04}" destId="{D47F8278-7044-4DBE-8C84-D473F4F2F6E0}" srcOrd="0" destOrd="0" presId="urn:microsoft.com/office/officeart/2009/layout/CirclePictureHierarchy"/>
    <dgm:cxn modelId="{78C090E6-5A3E-4E0D-A371-83B5937338AB}" type="presParOf" srcId="{D47F8278-7044-4DBE-8C84-D473F4F2F6E0}" destId="{9F85A434-9F8A-4CA3-BFC8-818212460F17}" srcOrd="0" destOrd="0" presId="urn:microsoft.com/office/officeart/2009/layout/CirclePictureHierarchy"/>
    <dgm:cxn modelId="{4FBEBDA1-EFE8-4831-9804-49C9A27AA7E0}" type="presParOf" srcId="{D47F8278-7044-4DBE-8C84-D473F4F2F6E0}" destId="{D51447AD-B293-4007-9FA0-93843EE6AE03}" srcOrd="1" destOrd="0" presId="urn:microsoft.com/office/officeart/2009/layout/CirclePictureHierarchy"/>
    <dgm:cxn modelId="{F56F2A54-BEA6-4063-8FE4-57C4EA816F20}" type="presParOf" srcId="{F355E8F0-E937-44A5-BED0-FD3020D23E04}" destId="{5388D736-493F-4EED-B9A5-B3959140B906}" srcOrd="1" destOrd="0" presId="urn:microsoft.com/office/officeart/2009/layout/CirclePictureHierarchy"/>
    <dgm:cxn modelId="{EC97E914-A274-49B5-A5A6-AD255C286A5F}" type="presParOf" srcId="{5388D736-493F-4EED-B9A5-B3959140B906}" destId="{FDE145C8-5501-4C05-8AEE-1573D9595960}" srcOrd="0" destOrd="0" presId="urn:microsoft.com/office/officeart/2009/layout/CirclePictureHierarchy"/>
    <dgm:cxn modelId="{2A41D4F2-4373-4A7D-9AB5-7DE40D57D206}" type="presParOf" srcId="{5388D736-493F-4EED-B9A5-B3959140B906}" destId="{DB4C3C7E-C61A-4A51-89EA-D562926A61F1}" srcOrd="1" destOrd="0" presId="urn:microsoft.com/office/officeart/2009/layout/CirclePictureHierarchy"/>
    <dgm:cxn modelId="{FD0E09FE-E57F-4B5C-9EEC-13642AC1DAE1}" type="presParOf" srcId="{DB4C3C7E-C61A-4A51-89EA-D562926A61F1}" destId="{4FD2E1BF-0218-43D0-A735-54622A40442E}" srcOrd="0" destOrd="0" presId="urn:microsoft.com/office/officeart/2009/layout/CirclePictureHierarchy"/>
    <dgm:cxn modelId="{39FB53BC-95F0-4BA0-BCB6-8A3C15DCC125}" type="presParOf" srcId="{4FD2E1BF-0218-43D0-A735-54622A40442E}" destId="{DC04849A-CB7B-47DE-8FE9-21839BD0FB0F}" srcOrd="0" destOrd="0" presId="urn:microsoft.com/office/officeart/2009/layout/CirclePictureHierarchy"/>
    <dgm:cxn modelId="{AFDB9FC5-0837-4895-B19D-F6980EF06556}" type="presParOf" srcId="{4FD2E1BF-0218-43D0-A735-54622A40442E}" destId="{706C4909-CC5D-408E-876E-0F32AF2A8957}" srcOrd="1" destOrd="0" presId="urn:microsoft.com/office/officeart/2009/layout/CirclePictureHierarchy"/>
    <dgm:cxn modelId="{140F23BF-3D3B-4FE4-8BBA-429FDC4954E2}" type="presParOf" srcId="{DB4C3C7E-C61A-4A51-89EA-D562926A61F1}" destId="{4FF2FF55-6F16-4425-8B58-78627DFD9C80}" srcOrd="1" destOrd="0" presId="urn:microsoft.com/office/officeart/2009/layout/CirclePictureHierarchy"/>
    <dgm:cxn modelId="{3677D149-2B49-4931-934B-22391C3C1380}" type="presParOf" srcId="{5388D736-493F-4EED-B9A5-B3959140B906}" destId="{1AFA1DFA-94C0-4AC4-B5CA-8EBD0CD8536C}" srcOrd="2" destOrd="0" presId="urn:microsoft.com/office/officeart/2009/layout/CirclePictureHierarchy"/>
    <dgm:cxn modelId="{18D52A71-F54A-4D66-AB94-5DD101BB32DC}" type="presParOf" srcId="{5388D736-493F-4EED-B9A5-B3959140B906}" destId="{5A4CE3EC-6D0E-4D89-88D8-BF79C15B55B2}" srcOrd="3" destOrd="0" presId="urn:microsoft.com/office/officeart/2009/layout/CirclePictureHierarchy"/>
    <dgm:cxn modelId="{CAC7E15C-ABC7-4A04-A197-F6694526F3F7}" type="presParOf" srcId="{5A4CE3EC-6D0E-4D89-88D8-BF79C15B55B2}" destId="{E7FE5CEB-FF53-47A8-BC66-13DA4ED67A6A}" srcOrd="0" destOrd="0" presId="urn:microsoft.com/office/officeart/2009/layout/CirclePictureHierarchy"/>
    <dgm:cxn modelId="{204133A3-FDCB-49F7-B84E-ED83B59F0B2B}" type="presParOf" srcId="{E7FE5CEB-FF53-47A8-BC66-13DA4ED67A6A}" destId="{2800E808-926B-4F3A-9BB2-3CC336776EF7}" srcOrd="0" destOrd="0" presId="urn:microsoft.com/office/officeart/2009/layout/CirclePictureHierarchy"/>
    <dgm:cxn modelId="{37DADB8A-F27D-41C0-BE15-9B7C79DF2F55}" type="presParOf" srcId="{E7FE5CEB-FF53-47A8-BC66-13DA4ED67A6A}" destId="{960D0F08-AF1D-45DD-BBAB-0053AECD547D}" srcOrd="1" destOrd="0" presId="urn:microsoft.com/office/officeart/2009/layout/CirclePictureHierarchy"/>
    <dgm:cxn modelId="{D5D9298F-E5D5-47BD-9910-8AA1805211E0}" type="presParOf" srcId="{5A4CE3EC-6D0E-4D89-88D8-BF79C15B55B2}" destId="{96E2564A-657C-4754-BDF3-D0500DBF80D0}" srcOrd="1" destOrd="0" presId="urn:microsoft.com/office/officeart/2009/layout/CirclePictureHierarchy"/>
    <dgm:cxn modelId="{E17D529E-0DC2-4C7C-B8AC-8ACC96370788}" type="presParOf" srcId="{E618957B-9060-43B5-8C32-3CB653D1A9F0}" destId="{B92AFA27-AE1A-49FB-8CC8-EA5E758C72F3}" srcOrd="2" destOrd="0" presId="urn:microsoft.com/office/officeart/2009/layout/CirclePictureHierarchy"/>
    <dgm:cxn modelId="{D6577734-F277-4716-91CD-85B0FD11E70B}" type="presParOf" srcId="{E618957B-9060-43B5-8C32-3CB653D1A9F0}" destId="{F082859B-8760-4948-BF0A-0E20D67B5F7A}" srcOrd="3" destOrd="0" presId="urn:microsoft.com/office/officeart/2009/layout/CirclePictureHierarchy"/>
    <dgm:cxn modelId="{92C0522E-C898-449D-A672-81F536A3E98F}" type="presParOf" srcId="{F082859B-8760-4948-BF0A-0E20D67B5F7A}" destId="{7B9A964B-52F1-4B13-8F52-0DE1BB16DC08}" srcOrd="0" destOrd="0" presId="urn:microsoft.com/office/officeart/2009/layout/CirclePictureHierarchy"/>
    <dgm:cxn modelId="{1AF94D07-6BE9-4FCD-8C5B-39C5FDAAD820}" type="presParOf" srcId="{7B9A964B-52F1-4B13-8F52-0DE1BB16DC08}" destId="{F788596D-C2AA-406F-8FB7-A349DCC7E72D}" srcOrd="0" destOrd="0" presId="urn:microsoft.com/office/officeart/2009/layout/CirclePictureHierarchy"/>
    <dgm:cxn modelId="{627A8A59-C2A0-45D9-8914-7A7E68BD7F03}" type="presParOf" srcId="{7B9A964B-52F1-4B13-8F52-0DE1BB16DC08}" destId="{32EC395F-3458-41D6-AFE0-E1928A542F64}" srcOrd="1" destOrd="0" presId="urn:microsoft.com/office/officeart/2009/layout/CirclePictureHierarchy"/>
    <dgm:cxn modelId="{3F25CBC1-08C4-430E-9BC7-69DB7E44D8F6}" type="presParOf" srcId="{F082859B-8760-4948-BF0A-0E20D67B5F7A}" destId="{9BCFEE7A-4558-4136-B322-309C1F6E534F}" srcOrd="1" destOrd="0" presId="urn:microsoft.com/office/officeart/2009/layout/CirclePictureHierarchy"/>
    <dgm:cxn modelId="{CA517A7C-FAC6-4CAB-A9C8-E954949172DF}" type="presParOf" srcId="{9BCFEE7A-4558-4136-B322-309C1F6E534F}" destId="{CCAD29B0-E769-4709-817B-471075EAB078}" srcOrd="0" destOrd="0" presId="urn:microsoft.com/office/officeart/2009/layout/CirclePictureHierarchy"/>
    <dgm:cxn modelId="{9768BDBA-77FE-4DFE-A114-C15C55E596E6}" type="presParOf" srcId="{9BCFEE7A-4558-4136-B322-309C1F6E534F}" destId="{E680AC99-4CD7-468B-BB3C-080AE125D926}" srcOrd="1" destOrd="0" presId="urn:microsoft.com/office/officeart/2009/layout/CirclePictureHierarchy"/>
    <dgm:cxn modelId="{5704D4ED-C18D-412A-8E00-A43B9C6827D1}" type="presParOf" srcId="{E680AC99-4CD7-468B-BB3C-080AE125D926}" destId="{B514C75B-F45F-4062-9B02-071A088463B4}" srcOrd="0" destOrd="0" presId="urn:microsoft.com/office/officeart/2009/layout/CirclePictureHierarchy"/>
    <dgm:cxn modelId="{DBA9A0A0-C47D-4BCD-B814-CCA8FADEEFC9}" type="presParOf" srcId="{B514C75B-F45F-4062-9B02-071A088463B4}" destId="{C52F1E19-9E8A-4885-83E7-6A499DF913D1}" srcOrd="0" destOrd="0" presId="urn:microsoft.com/office/officeart/2009/layout/CirclePictureHierarchy"/>
    <dgm:cxn modelId="{12ED3E34-2D9A-4471-AC70-8561EE791322}" type="presParOf" srcId="{B514C75B-F45F-4062-9B02-071A088463B4}" destId="{8D5B6F23-42C4-4156-A7ED-1C078C96DA89}" srcOrd="1" destOrd="0" presId="urn:microsoft.com/office/officeart/2009/layout/CirclePictureHierarchy"/>
    <dgm:cxn modelId="{3ACB752B-ADCE-432A-AF46-65E35B4AEBC5}" type="presParOf" srcId="{E680AC99-4CD7-468B-BB3C-080AE125D926}" destId="{DDC72060-D4FF-4D31-B1B1-CA0D8A7DADB8}" srcOrd="1" destOrd="0" presId="urn:microsoft.com/office/officeart/2009/layout/CirclePictureHierarchy"/>
    <dgm:cxn modelId="{2D274210-C6C7-403A-8F20-4456663C5838}" type="presParOf" srcId="{DDC72060-D4FF-4D31-B1B1-CA0D8A7DADB8}" destId="{2599F189-860B-4EAF-8872-5E39F16F3145}" srcOrd="0" destOrd="0" presId="urn:microsoft.com/office/officeart/2009/layout/CirclePictureHierarchy"/>
    <dgm:cxn modelId="{254ECBB5-480C-47F9-8334-784B423E7425}" type="presParOf" srcId="{DDC72060-D4FF-4D31-B1B1-CA0D8A7DADB8}" destId="{71CF51A0-D439-424D-89A1-044ABBC3F967}" srcOrd="1" destOrd="0" presId="urn:microsoft.com/office/officeart/2009/layout/CirclePictureHierarchy"/>
    <dgm:cxn modelId="{52E8CE68-D896-4163-831F-127FC50BEE04}" type="presParOf" srcId="{71CF51A0-D439-424D-89A1-044ABBC3F967}" destId="{46CC0DEE-3B24-4409-A252-ACEBB130180C}" srcOrd="0" destOrd="0" presId="urn:microsoft.com/office/officeart/2009/layout/CirclePictureHierarchy"/>
    <dgm:cxn modelId="{6025F337-91C6-4D36-9547-D1AEC095154D}" type="presParOf" srcId="{46CC0DEE-3B24-4409-A252-ACEBB130180C}" destId="{AFD46D42-39DC-4377-998B-E8CE61CCBB90}" srcOrd="0" destOrd="0" presId="urn:microsoft.com/office/officeart/2009/layout/CirclePictureHierarchy"/>
    <dgm:cxn modelId="{6051F57D-C5D5-4FE1-B454-83B4DDF60854}" type="presParOf" srcId="{46CC0DEE-3B24-4409-A252-ACEBB130180C}" destId="{1C6C0608-21BE-421F-AE5F-C5BD7EE4E7A9}" srcOrd="1" destOrd="0" presId="urn:microsoft.com/office/officeart/2009/layout/CirclePictureHierarchy"/>
    <dgm:cxn modelId="{FE7E5E35-3551-4FC3-BED6-88ED66884F09}" type="presParOf" srcId="{71CF51A0-D439-424D-89A1-044ABBC3F967}" destId="{794D9E3A-87FA-44B2-845C-E29ABA6F65DC}" srcOrd="1" destOrd="0" presId="urn:microsoft.com/office/officeart/2009/layout/CirclePictureHierarchy"/>
    <dgm:cxn modelId="{CE6750A9-8999-4779-B5BC-1BD5231832BD}" type="presParOf" srcId="{DDC72060-D4FF-4D31-B1B1-CA0D8A7DADB8}" destId="{215E4794-C47B-4B8D-8DB2-F7285D893B5F}" srcOrd="2" destOrd="0" presId="urn:microsoft.com/office/officeart/2009/layout/CirclePictureHierarchy"/>
    <dgm:cxn modelId="{3917405D-E97E-49BE-8DB0-9D60DC5FA67B}" type="presParOf" srcId="{DDC72060-D4FF-4D31-B1B1-CA0D8A7DADB8}" destId="{C96470E3-0A45-4EC4-9B2A-4C77A0037590}" srcOrd="3" destOrd="0" presId="urn:microsoft.com/office/officeart/2009/layout/CirclePictureHierarchy"/>
    <dgm:cxn modelId="{5EFB5C27-6FEA-458B-B15B-A345FB2066A4}" type="presParOf" srcId="{C96470E3-0A45-4EC4-9B2A-4C77A0037590}" destId="{0C8FF6FF-E6CD-436B-88F4-8566F19B9A62}" srcOrd="0" destOrd="0" presId="urn:microsoft.com/office/officeart/2009/layout/CirclePictureHierarchy"/>
    <dgm:cxn modelId="{08A6F0CA-F0BE-4D3F-98A5-B6C51B7F874A}" type="presParOf" srcId="{0C8FF6FF-E6CD-436B-88F4-8566F19B9A62}" destId="{7F48374E-A364-4849-BF88-19534CE7E65B}" srcOrd="0" destOrd="0" presId="urn:microsoft.com/office/officeart/2009/layout/CirclePictureHierarchy"/>
    <dgm:cxn modelId="{0454A7C5-6E0B-4FA0-88DF-F2EC058DCA34}" type="presParOf" srcId="{0C8FF6FF-E6CD-436B-88F4-8566F19B9A62}" destId="{68FB6A0F-F29B-4CA8-917A-E004201E4639}" srcOrd="1" destOrd="0" presId="urn:microsoft.com/office/officeart/2009/layout/CirclePictureHierarchy"/>
    <dgm:cxn modelId="{EB343BC7-8A90-4A0A-91EF-EF3A7C18B14F}" type="presParOf" srcId="{C96470E3-0A45-4EC4-9B2A-4C77A0037590}" destId="{38CCC8DC-C25E-4B95-A9FD-80CEF3E274CA}" srcOrd="1" destOrd="0" presId="urn:microsoft.com/office/officeart/2009/layout/CirclePictureHierarchy"/>
    <dgm:cxn modelId="{2AE0EF41-766C-46D6-B178-8F4B0DD38D27}" type="presParOf" srcId="{9BCFEE7A-4558-4136-B322-309C1F6E534F}" destId="{DD1B62F2-B731-4AB1-A966-F866B1897AD3}" srcOrd="2" destOrd="0" presId="urn:microsoft.com/office/officeart/2009/layout/CirclePictureHierarchy"/>
    <dgm:cxn modelId="{379C2D44-735B-46D8-82EF-602B070626B9}" type="presParOf" srcId="{9BCFEE7A-4558-4136-B322-309C1F6E534F}" destId="{A468234E-D48A-4E43-9274-6E3780FB9F30}" srcOrd="3" destOrd="0" presId="urn:microsoft.com/office/officeart/2009/layout/CirclePictureHierarchy"/>
    <dgm:cxn modelId="{03419B17-92AC-42AC-A509-AC7191E3F3A3}" type="presParOf" srcId="{A468234E-D48A-4E43-9274-6E3780FB9F30}" destId="{F3D17D45-63D4-431F-B421-3BC8336216DF}" srcOrd="0" destOrd="0" presId="urn:microsoft.com/office/officeart/2009/layout/CirclePictureHierarchy"/>
    <dgm:cxn modelId="{2E1BD178-C635-4D88-8B77-24B839AE875C}" type="presParOf" srcId="{F3D17D45-63D4-431F-B421-3BC8336216DF}" destId="{5D2889D2-CC42-4856-A994-7B179D61C856}" srcOrd="0" destOrd="0" presId="urn:microsoft.com/office/officeart/2009/layout/CirclePictureHierarchy"/>
    <dgm:cxn modelId="{611CE59E-BC64-40DB-BA0A-98BE472BBFB3}" type="presParOf" srcId="{F3D17D45-63D4-431F-B421-3BC8336216DF}" destId="{73C9A4AF-FBC7-46B6-A376-B545AAA98359}" srcOrd="1" destOrd="0" presId="urn:microsoft.com/office/officeart/2009/layout/CirclePictureHierarchy"/>
    <dgm:cxn modelId="{BC7B83CA-9246-4490-988A-262B1617782A}" type="presParOf" srcId="{A468234E-D48A-4E43-9274-6E3780FB9F30}" destId="{94E2DEE1-D2B4-41BB-988A-4438767AE51F}" srcOrd="1" destOrd="0" presId="urn:microsoft.com/office/officeart/2009/layout/CirclePictureHierarchy"/>
    <dgm:cxn modelId="{9DFD1A62-2A46-42C0-82F7-8283A44664BD}" type="presParOf" srcId="{94E2DEE1-D2B4-41BB-988A-4438767AE51F}" destId="{E93E3D9F-9201-4B90-90FB-66623D8819CD}" srcOrd="0" destOrd="0" presId="urn:microsoft.com/office/officeart/2009/layout/CirclePictureHierarchy"/>
    <dgm:cxn modelId="{060D3FEA-EC0D-40A2-ACB6-6DB0DF3F16D0}" type="presParOf" srcId="{94E2DEE1-D2B4-41BB-988A-4438767AE51F}" destId="{FFAC0EBA-641D-469C-AB99-F2E7D3E57975}" srcOrd="1" destOrd="0" presId="urn:microsoft.com/office/officeart/2009/layout/CirclePictureHierarchy"/>
    <dgm:cxn modelId="{9172A03C-22AC-46C5-BFEE-FD822A6504CB}" type="presParOf" srcId="{FFAC0EBA-641D-469C-AB99-F2E7D3E57975}" destId="{D4B8116F-2CEB-4473-8CD8-2F9EED8CD50D}" srcOrd="0" destOrd="0" presId="urn:microsoft.com/office/officeart/2009/layout/CirclePictureHierarchy"/>
    <dgm:cxn modelId="{12CDEF86-99F4-4FC1-AB9E-E4B4D07D04DE}" type="presParOf" srcId="{D4B8116F-2CEB-4473-8CD8-2F9EED8CD50D}" destId="{91AAAB58-17E3-409B-9832-20B05A356EB1}" srcOrd="0" destOrd="0" presId="urn:microsoft.com/office/officeart/2009/layout/CirclePictureHierarchy"/>
    <dgm:cxn modelId="{EFDCFA94-D4A0-47E1-B72A-7BD7C79A8D79}" type="presParOf" srcId="{D4B8116F-2CEB-4473-8CD8-2F9EED8CD50D}" destId="{73387A1D-2043-4D16-BDB7-7FC213875391}" srcOrd="1" destOrd="0" presId="urn:microsoft.com/office/officeart/2009/layout/CirclePictureHierarchy"/>
    <dgm:cxn modelId="{03E8DC2B-7CC5-4A1A-9150-F9D0499A7E89}" type="presParOf" srcId="{FFAC0EBA-641D-469C-AB99-F2E7D3E57975}" destId="{62E29B6D-F539-407E-9F85-28376A52E385}" srcOrd="1" destOrd="0" presId="urn:microsoft.com/office/officeart/2009/layout/CirclePictureHierarchy"/>
    <dgm:cxn modelId="{31A22274-9DE9-4365-A6C7-4E7F9F6D0050}" type="presParOf" srcId="{94E2DEE1-D2B4-41BB-988A-4438767AE51F}" destId="{D506F375-1991-428C-ACC6-6C520765ACBA}" srcOrd="2" destOrd="0" presId="urn:microsoft.com/office/officeart/2009/layout/CirclePictureHierarchy"/>
    <dgm:cxn modelId="{30759C0D-7277-45C5-A82D-AD5B03FF4C76}" type="presParOf" srcId="{94E2DEE1-D2B4-41BB-988A-4438767AE51F}" destId="{09751A5D-E641-4B71-A114-E053F86C523D}" srcOrd="3" destOrd="0" presId="urn:microsoft.com/office/officeart/2009/layout/CirclePictureHierarchy"/>
    <dgm:cxn modelId="{B3642057-D316-4AC7-B453-60A1B01DBA92}" type="presParOf" srcId="{09751A5D-E641-4B71-A114-E053F86C523D}" destId="{BFF461EA-DADA-4E29-95E9-64AC4A11F843}" srcOrd="0" destOrd="0" presId="urn:microsoft.com/office/officeart/2009/layout/CirclePictureHierarchy"/>
    <dgm:cxn modelId="{80841BB8-8922-48CB-B594-151422F22580}" type="presParOf" srcId="{BFF461EA-DADA-4E29-95E9-64AC4A11F843}" destId="{BDA5F099-8875-4A8D-BC32-C8D8577E71F1}" srcOrd="0" destOrd="0" presId="urn:microsoft.com/office/officeart/2009/layout/CirclePictureHierarchy"/>
    <dgm:cxn modelId="{F812801C-7AE1-4A3B-8C22-0676FC5659F8}" type="presParOf" srcId="{BFF461EA-DADA-4E29-95E9-64AC4A11F843}" destId="{96536A3E-1AB9-4720-AD92-7CC31F78A117}" srcOrd="1" destOrd="0" presId="urn:microsoft.com/office/officeart/2009/layout/CirclePictureHierarchy"/>
    <dgm:cxn modelId="{614ED263-D5E3-43A9-A6AC-4BDD45826CDB}" type="presParOf" srcId="{09751A5D-E641-4B71-A114-E053F86C523D}" destId="{68C59E84-16D9-4F31-ADB7-704B294DE016}" srcOrd="1" destOrd="0" presId="urn:microsoft.com/office/officeart/2009/layout/CirclePictureHierarchy"/>
    <dgm:cxn modelId="{4C23A778-D7EA-4742-9A3C-89B497C41B4E}" type="presParOf" srcId="{271F5309-DC72-4C3E-B553-1C9D73CE639E}" destId="{74FF5EF3-0E90-435C-9CEF-4C0C7A5DF243}" srcOrd="2" destOrd="0" presId="urn:microsoft.com/office/officeart/2009/layout/CirclePictureHierarchy"/>
    <dgm:cxn modelId="{931269FF-4219-4BCF-A15F-BB2C98AE992D}" type="presParOf" srcId="{271F5309-DC72-4C3E-B553-1C9D73CE639E}" destId="{27CB282B-74EA-45EA-95BB-B4D31F8E0CC4}" srcOrd="3" destOrd="0" presId="urn:microsoft.com/office/officeart/2009/layout/CirclePictureHierarchy"/>
    <dgm:cxn modelId="{73D86EAB-E09A-446D-A122-9AB9054844D6}" type="presParOf" srcId="{27CB282B-74EA-45EA-95BB-B4D31F8E0CC4}" destId="{B1789BFC-46F1-4ED2-A017-D31F5CC48772}" srcOrd="0" destOrd="0" presId="urn:microsoft.com/office/officeart/2009/layout/CirclePictureHierarchy"/>
    <dgm:cxn modelId="{79FB379F-2D81-4408-AA03-5CB58E61B512}" type="presParOf" srcId="{B1789BFC-46F1-4ED2-A017-D31F5CC48772}" destId="{AB826C1C-E918-4278-AC7E-7EEC6AC62EF7}" srcOrd="0" destOrd="0" presId="urn:microsoft.com/office/officeart/2009/layout/CirclePictureHierarchy"/>
    <dgm:cxn modelId="{FB8E7931-3497-4FF5-9E92-CEACB7509899}" type="presParOf" srcId="{B1789BFC-46F1-4ED2-A017-D31F5CC48772}" destId="{CACB97F0-DC67-49BC-81EC-9B8F7D223B1D}" srcOrd="1" destOrd="0" presId="urn:microsoft.com/office/officeart/2009/layout/CirclePictureHierarchy"/>
    <dgm:cxn modelId="{DE3FF628-1C79-4659-8EF2-2ED064BE0F4A}" type="presParOf" srcId="{27CB282B-74EA-45EA-95BB-B4D31F8E0CC4}" destId="{BB8B84A4-F17E-4320-B9FE-A52C47A1E68E}" srcOrd="1" destOrd="0" presId="urn:microsoft.com/office/officeart/2009/layout/CirclePictureHierarchy"/>
    <dgm:cxn modelId="{2F6B328F-25D9-4156-BDC3-C455D7FB1E2A}" type="presParOf" srcId="{BB8B84A4-F17E-4320-B9FE-A52C47A1E68E}" destId="{4298BBB7-5BE4-40E1-8595-6322B0578239}" srcOrd="0" destOrd="0" presId="urn:microsoft.com/office/officeart/2009/layout/CirclePictureHierarchy"/>
    <dgm:cxn modelId="{3E369120-7613-4976-9014-673090C8EEC6}" type="presParOf" srcId="{BB8B84A4-F17E-4320-B9FE-A52C47A1E68E}" destId="{7B310EE9-AEF1-4061-B1F6-39AFAC4ECDD9}" srcOrd="1" destOrd="0" presId="urn:microsoft.com/office/officeart/2009/layout/CirclePictureHierarchy"/>
    <dgm:cxn modelId="{7548D5E2-F827-4AB5-97EC-1D9F1F427E2B}" type="presParOf" srcId="{7B310EE9-AEF1-4061-B1F6-39AFAC4ECDD9}" destId="{600E4746-3D1F-4871-83D3-F7BB8715D2DB}" srcOrd="0" destOrd="0" presId="urn:microsoft.com/office/officeart/2009/layout/CirclePictureHierarchy"/>
    <dgm:cxn modelId="{5768903B-96DC-40B3-ACA4-CE72B3B12960}" type="presParOf" srcId="{600E4746-3D1F-4871-83D3-F7BB8715D2DB}" destId="{D80B78BA-2DFD-40B4-8FB0-A2B210F176F7}" srcOrd="0" destOrd="0" presId="urn:microsoft.com/office/officeart/2009/layout/CirclePictureHierarchy"/>
    <dgm:cxn modelId="{CF48C92F-FE30-4DB5-A58E-2874BB39D773}" type="presParOf" srcId="{600E4746-3D1F-4871-83D3-F7BB8715D2DB}" destId="{F4536506-CF41-4E20-9635-0137E868B3D3}" srcOrd="1" destOrd="0" presId="urn:microsoft.com/office/officeart/2009/layout/CirclePictureHierarchy"/>
    <dgm:cxn modelId="{7B8BD336-33D7-42A8-B588-40C1C3D1080C}" type="presParOf" srcId="{7B310EE9-AEF1-4061-B1F6-39AFAC4ECDD9}" destId="{438FB3F4-FD81-4A20-87DF-EEDFA0A14B42}" srcOrd="1" destOrd="0" presId="urn:microsoft.com/office/officeart/2009/layout/CirclePictureHierarchy"/>
    <dgm:cxn modelId="{B3BC1D09-CC73-4ECA-87C8-6814858B06B3}" type="presParOf" srcId="{438FB3F4-FD81-4A20-87DF-EEDFA0A14B42}" destId="{EB56EACB-0FC3-4A9B-87FC-6A374548C10B}" srcOrd="0" destOrd="0" presId="urn:microsoft.com/office/officeart/2009/layout/CirclePictureHierarchy"/>
    <dgm:cxn modelId="{5992848B-C572-435E-B1F0-9E3A21A5AC10}" type="presParOf" srcId="{438FB3F4-FD81-4A20-87DF-EEDFA0A14B42}" destId="{2FE5F9F5-01C7-4F2B-8E83-66172CF29141}" srcOrd="1" destOrd="0" presId="urn:microsoft.com/office/officeart/2009/layout/CirclePictureHierarchy"/>
    <dgm:cxn modelId="{D34CC28D-9770-4BB8-8E78-DF4E69206CA4}" type="presParOf" srcId="{2FE5F9F5-01C7-4F2B-8E83-66172CF29141}" destId="{25655015-864B-4586-B0C1-DE3DDE79AFE7}" srcOrd="0" destOrd="0" presId="urn:microsoft.com/office/officeart/2009/layout/CirclePictureHierarchy"/>
    <dgm:cxn modelId="{47C0FA81-1BA2-410C-9C78-71EC1EDB9E7E}" type="presParOf" srcId="{25655015-864B-4586-B0C1-DE3DDE79AFE7}" destId="{8083BF62-872B-403D-BCB4-4504C6986146}" srcOrd="0" destOrd="0" presId="urn:microsoft.com/office/officeart/2009/layout/CirclePictureHierarchy"/>
    <dgm:cxn modelId="{464E9B34-0273-4CEA-8543-2486A5EE06B8}" type="presParOf" srcId="{25655015-864B-4586-B0C1-DE3DDE79AFE7}" destId="{06E37C29-732C-4476-A455-E65282F15B9C}" srcOrd="1" destOrd="0" presId="urn:microsoft.com/office/officeart/2009/layout/CirclePictureHierarchy"/>
    <dgm:cxn modelId="{13A01139-C486-4C47-B2CB-33A64B138826}" type="presParOf" srcId="{2FE5F9F5-01C7-4F2B-8E83-66172CF29141}" destId="{3B018AAF-3167-4A67-B475-F6CAD2AF9045}" srcOrd="1" destOrd="0" presId="urn:microsoft.com/office/officeart/2009/layout/CirclePictureHierarchy"/>
    <dgm:cxn modelId="{F13E30B4-04D0-4D94-B359-88F6060BD103}" type="presParOf" srcId="{3B018AAF-3167-4A67-B475-F6CAD2AF9045}" destId="{8D06B218-6DD6-49A6-A4AF-2FEE81DC5214}" srcOrd="0" destOrd="0" presId="urn:microsoft.com/office/officeart/2009/layout/CirclePictureHierarchy"/>
    <dgm:cxn modelId="{E8C2FD93-19FB-4EF8-95A2-71CA6393FF2D}" type="presParOf" srcId="{3B018AAF-3167-4A67-B475-F6CAD2AF9045}" destId="{CFA78522-1075-40DC-8785-FCA48923B887}" srcOrd="1" destOrd="0" presId="urn:microsoft.com/office/officeart/2009/layout/CirclePictureHierarchy"/>
    <dgm:cxn modelId="{D44BAB53-555F-477C-838D-CA829F8DF441}" type="presParOf" srcId="{CFA78522-1075-40DC-8785-FCA48923B887}" destId="{8A462B9F-248E-4E19-9FA4-B282732033A0}" srcOrd="0" destOrd="0" presId="urn:microsoft.com/office/officeart/2009/layout/CirclePictureHierarchy"/>
    <dgm:cxn modelId="{472EE2CD-5FAA-43F0-99D1-D53E992929CF}" type="presParOf" srcId="{8A462B9F-248E-4E19-9FA4-B282732033A0}" destId="{AD88B601-203D-418B-B0A3-CBC5C795EB02}" srcOrd="0" destOrd="0" presId="urn:microsoft.com/office/officeart/2009/layout/CirclePictureHierarchy"/>
    <dgm:cxn modelId="{EBC3522A-68A9-4613-8F63-5BB94D575F39}" type="presParOf" srcId="{8A462B9F-248E-4E19-9FA4-B282732033A0}" destId="{EFCA1EF4-ADB6-4B5D-BEB8-96C637070E26}" srcOrd="1" destOrd="0" presId="urn:microsoft.com/office/officeart/2009/layout/CirclePictureHierarchy"/>
    <dgm:cxn modelId="{5F3E2D3F-97AD-4987-A3E1-5F803FAF2EC0}" type="presParOf" srcId="{CFA78522-1075-40DC-8785-FCA48923B887}" destId="{D47C4074-5174-4DCD-8416-3B1CD8D8272D}" srcOrd="1" destOrd="0" presId="urn:microsoft.com/office/officeart/2009/layout/CirclePictureHierarchy"/>
    <dgm:cxn modelId="{747F0E20-1012-4E48-9A05-817684D5A3CF}" type="presParOf" srcId="{3B018AAF-3167-4A67-B475-F6CAD2AF9045}" destId="{D70C2D25-0BD6-498E-B4F0-3F5CE3DBD13D}" srcOrd="2" destOrd="0" presId="urn:microsoft.com/office/officeart/2009/layout/CirclePictureHierarchy"/>
    <dgm:cxn modelId="{703E02CC-03D9-4907-9BE9-969851B1266F}" type="presParOf" srcId="{3B018AAF-3167-4A67-B475-F6CAD2AF9045}" destId="{625E2C80-5F17-4D9D-BBDA-86199978A269}" srcOrd="3" destOrd="0" presId="urn:microsoft.com/office/officeart/2009/layout/CirclePictureHierarchy"/>
    <dgm:cxn modelId="{1BCC7E5D-EF73-443A-9898-778EF5F35826}" type="presParOf" srcId="{625E2C80-5F17-4D9D-BBDA-86199978A269}" destId="{32AAA5BC-F76D-47C0-9CCF-65C9DF386B8D}" srcOrd="0" destOrd="0" presId="urn:microsoft.com/office/officeart/2009/layout/CirclePictureHierarchy"/>
    <dgm:cxn modelId="{D943156E-EF20-4D7F-A2A9-E09B785C37D8}" type="presParOf" srcId="{32AAA5BC-F76D-47C0-9CCF-65C9DF386B8D}" destId="{F67F8DC1-37F3-4A5A-8E38-A4819AB90837}" srcOrd="0" destOrd="0" presId="urn:microsoft.com/office/officeart/2009/layout/CirclePictureHierarchy"/>
    <dgm:cxn modelId="{FA3D3251-0DCD-47A9-9509-8B0499A0DBB6}" type="presParOf" srcId="{32AAA5BC-F76D-47C0-9CCF-65C9DF386B8D}" destId="{91870818-8EDB-47FB-A2FF-91ED7ED64B77}" srcOrd="1" destOrd="0" presId="urn:microsoft.com/office/officeart/2009/layout/CirclePictureHierarchy"/>
    <dgm:cxn modelId="{858CD634-4C8F-40CC-BA0F-CF80E4DDEF57}" type="presParOf" srcId="{625E2C80-5F17-4D9D-BBDA-86199978A269}" destId="{E08BBDCB-9A0A-4C29-BCE8-73069D4273D3}" srcOrd="1" destOrd="0" presId="urn:microsoft.com/office/officeart/2009/layout/CirclePictureHierarchy"/>
    <dgm:cxn modelId="{CA294FEF-8963-4853-9BEF-16D4619F0E5D}" type="presParOf" srcId="{438FB3F4-FD81-4A20-87DF-EEDFA0A14B42}" destId="{08156753-40FB-4344-BBF0-EC4B99CA4364}" srcOrd="2" destOrd="0" presId="urn:microsoft.com/office/officeart/2009/layout/CirclePictureHierarchy"/>
    <dgm:cxn modelId="{13451E65-1E06-4450-99DF-0965EA4CADA3}" type="presParOf" srcId="{438FB3F4-FD81-4A20-87DF-EEDFA0A14B42}" destId="{78400ABB-D9F8-4CC1-987F-1FA4562CF0D4}" srcOrd="3" destOrd="0" presId="urn:microsoft.com/office/officeart/2009/layout/CirclePictureHierarchy"/>
    <dgm:cxn modelId="{1C3EAB92-DA9E-4540-8E26-6F5A5B9AF680}" type="presParOf" srcId="{78400ABB-D9F8-4CC1-987F-1FA4562CF0D4}" destId="{6B98FDAC-F480-4DC1-A6C0-5D563A42C356}" srcOrd="0" destOrd="0" presId="urn:microsoft.com/office/officeart/2009/layout/CirclePictureHierarchy"/>
    <dgm:cxn modelId="{A37DA6BC-B11A-4349-9AC5-A46F97173D35}" type="presParOf" srcId="{6B98FDAC-F480-4DC1-A6C0-5D563A42C356}" destId="{A16DD472-3900-45A4-AEC1-6202E1BA7CA5}" srcOrd="0" destOrd="0" presId="urn:microsoft.com/office/officeart/2009/layout/CirclePictureHierarchy"/>
    <dgm:cxn modelId="{C2D604EA-7B2B-4180-8C08-F42AEF7CF22A}" type="presParOf" srcId="{6B98FDAC-F480-4DC1-A6C0-5D563A42C356}" destId="{B48EF100-A3F0-4531-98FB-C7F41741DC09}" srcOrd="1" destOrd="0" presId="urn:microsoft.com/office/officeart/2009/layout/CirclePictureHierarchy"/>
    <dgm:cxn modelId="{418F4E77-7CCB-4E11-A306-C1CEFE60E938}" type="presParOf" srcId="{78400ABB-D9F8-4CC1-987F-1FA4562CF0D4}" destId="{B68E786B-A595-4357-818E-C236E3DC510D}" srcOrd="1" destOrd="0" presId="urn:microsoft.com/office/officeart/2009/layout/CirclePictureHierarchy"/>
    <dgm:cxn modelId="{ABB35624-3579-4520-9326-9EC14FF4AF36}" type="presParOf" srcId="{B68E786B-A595-4357-818E-C236E3DC510D}" destId="{52B86D9B-A63D-4E92-91E0-877F8E05BAD4}" srcOrd="0" destOrd="0" presId="urn:microsoft.com/office/officeart/2009/layout/CirclePictureHierarchy"/>
    <dgm:cxn modelId="{6EBF0D88-6B92-4DFD-A292-D78BE8B2C2F0}" type="presParOf" srcId="{B68E786B-A595-4357-818E-C236E3DC510D}" destId="{FD2C5233-573A-43BD-BD57-25EA28B58BD4}" srcOrd="1" destOrd="0" presId="urn:microsoft.com/office/officeart/2009/layout/CirclePictureHierarchy"/>
    <dgm:cxn modelId="{D9E73732-20C2-4640-95A8-3AA60943BC54}" type="presParOf" srcId="{FD2C5233-573A-43BD-BD57-25EA28B58BD4}" destId="{1A3B83D5-C0F7-432B-BAC8-019E77B23E54}" srcOrd="0" destOrd="0" presId="urn:microsoft.com/office/officeart/2009/layout/CirclePictureHierarchy"/>
    <dgm:cxn modelId="{554F9E32-859A-4A3A-900A-487415BD5F92}" type="presParOf" srcId="{1A3B83D5-C0F7-432B-BAC8-019E77B23E54}" destId="{C3914C49-E59B-459E-A707-88298D7059E8}" srcOrd="0" destOrd="0" presId="urn:microsoft.com/office/officeart/2009/layout/CirclePictureHierarchy"/>
    <dgm:cxn modelId="{34B41375-A197-4098-A5F4-C7D9F32DB9ED}" type="presParOf" srcId="{1A3B83D5-C0F7-432B-BAC8-019E77B23E54}" destId="{1F072A7E-9D57-414E-B460-003393F19B05}" srcOrd="1" destOrd="0" presId="urn:microsoft.com/office/officeart/2009/layout/CirclePictureHierarchy"/>
    <dgm:cxn modelId="{C2FD0EF1-1C3E-463A-AA7B-C064E17A568D}" type="presParOf" srcId="{FD2C5233-573A-43BD-BD57-25EA28B58BD4}" destId="{0AE00825-3B71-4922-A351-95EFEA221571}" srcOrd="1" destOrd="0" presId="urn:microsoft.com/office/officeart/2009/layout/CirclePictureHierarchy"/>
    <dgm:cxn modelId="{660CEA84-EFEC-4EBF-AA55-5681C2E27D4C}" type="presParOf" srcId="{B68E786B-A595-4357-818E-C236E3DC510D}" destId="{D63A24ED-1604-41FA-9C24-6365EA752E3E}" srcOrd="2" destOrd="0" presId="urn:microsoft.com/office/officeart/2009/layout/CirclePictureHierarchy"/>
    <dgm:cxn modelId="{3DAEC244-D5B9-44AC-B9DB-913D85F60472}" type="presParOf" srcId="{B68E786B-A595-4357-818E-C236E3DC510D}" destId="{B8709EF0-5E68-4FCF-88E2-E590D1D6E347}" srcOrd="3" destOrd="0" presId="urn:microsoft.com/office/officeart/2009/layout/CirclePictureHierarchy"/>
    <dgm:cxn modelId="{C63B5AC9-1F1C-40F5-B2B3-C9FD4C575F13}" type="presParOf" srcId="{B8709EF0-5E68-4FCF-88E2-E590D1D6E347}" destId="{79CCEF41-D346-4E19-A74F-CF386DE6B776}" srcOrd="0" destOrd="0" presId="urn:microsoft.com/office/officeart/2009/layout/CirclePictureHierarchy"/>
    <dgm:cxn modelId="{BF18A1FB-C31B-4507-A9CE-7B677999D57A}" type="presParOf" srcId="{79CCEF41-D346-4E19-A74F-CF386DE6B776}" destId="{A0A446CA-F122-4746-985E-961808CDE757}" srcOrd="0" destOrd="0" presId="urn:microsoft.com/office/officeart/2009/layout/CirclePictureHierarchy"/>
    <dgm:cxn modelId="{F7146231-E89F-4111-AE68-7C89DC040E14}" type="presParOf" srcId="{79CCEF41-D346-4E19-A74F-CF386DE6B776}" destId="{E75BC786-4A20-4434-922C-523FFD40779E}" srcOrd="1" destOrd="0" presId="urn:microsoft.com/office/officeart/2009/layout/CirclePictureHierarchy"/>
    <dgm:cxn modelId="{AEB8C616-B8DB-400F-9BC0-59E182F3D9E5}" type="presParOf" srcId="{B8709EF0-5E68-4FCF-88E2-E590D1D6E347}" destId="{8D48CE98-9279-4AE8-9799-D31D2CB24D09}" srcOrd="1" destOrd="0" presId="urn:microsoft.com/office/officeart/2009/layout/CirclePictureHierarchy"/>
    <dgm:cxn modelId="{EBE5A958-BEC7-41D7-B50A-71F9D76C9DC6}" type="presParOf" srcId="{BB8B84A4-F17E-4320-B9FE-A52C47A1E68E}" destId="{AE1478D7-472C-411D-9C13-C325E747501E}" srcOrd="2" destOrd="0" presId="urn:microsoft.com/office/officeart/2009/layout/CirclePictureHierarchy"/>
    <dgm:cxn modelId="{386FDFE9-D652-40EF-8962-924FDE850925}" type="presParOf" srcId="{BB8B84A4-F17E-4320-B9FE-A52C47A1E68E}" destId="{F9CC22E4-EBFE-48E8-B089-5B732286FD0B}" srcOrd="3" destOrd="0" presId="urn:microsoft.com/office/officeart/2009/layout/CirclePictureHierarchy"/>
    <dgm:cxn modelId="{AF87D351-832A-4899-817B-BBEFA04709AA}" type="presParOf" srcId="{F9CC22E4-EBFE-48E8-B089-5B732286FD0B}" destId="{2CB04BC8-1E31-4C8E-AC50-39AB6423DF98}" srcOrd="0" destOrd="0" presId="urn:microsoft.com/office/officeart/2009/layout/CirclePictureHierarchy"/>
    <dgm:cxn modelId="{CC7D87ED-8DB0-4B07-B177-39F40DB30E9D}" type="presParOf" srcId="{2CB04BC8-1E31-4C8E-AC50-39AB6423DF98}" destId="{B3762E13-F31E-4575-9E99-CDDC87963A33}" srcOrd="0" destOrd="0" presId="urn:microsoft.com/office/officeart/2009/layout/CirclePictureHierarchy"/>
    <dgm:cxn modelId="{2AD867A8-A652-47D4-84A9-46526A0A1597}" type="presParOf" srcId="{2CB04BC8-1E31-4C8E-AC50-39AB6423DF98}" destId="{EA3607EF-5901-45CE-83C0-7DA47FFB3FDB}" srcOrd="1" destOrd="0" presId="urn:microsoft.com/office/officeart/2009/layout/CirclePictureHierarchy"/>
    <dgm:cxn modelId="{7CD39DC8-1F6E-4C63-8E61-7DD5A902870D}" type="presParOf" srcId="{F9CC22E4-EBFE-48E8-B089-5B732286FD0B}" destId="{9936D58C-6928-4C01-8D2F-095F905E90E6}" srcOrd="1" destOrd="0" presId="urn:microsoft.com/office/officeart/2009/layout/CirclePictureHierarchy"/>
    <dgm:cxn modelId="{F2D73BD8-1029-4BA4-93CA-E47BC89CBB11}" type="presParOf" srcId="{9936D58C-6928-4C01-8D2F-095F905E90E6}" destId="{93677B3C-522D-4BE4-ADF7-D08795FD580A}" srcOrd="0" destOrd="0" presId="urn:microsoft.com/office/officeart/2009/layout/CirclePictureHierarchy"/>
    <dgm:cxn modelId="{F95A5318-9C45-4939-AD14-0F34B0626B1D}" type="presParOf" srcId="{9936D58C-6928-4C01-8D2F-095F905E90E6}" destId="{A752EB99-0E65-4A56-B8F0-D271B39C437B}" srcOrd="1" destOrd="0" presId="urn:microsoft.com/office/officeart/2009/layout/CirclePictureHierarchy"/>
    <dgm:cxn modelId="{9E4524B1-8D4B-4D8B-ADE8-FB76EDD925F5}" type="presParOf" srcId="{A752EB99-0E65-4A56-B8F0-D271B39C437B}" destId="{C94885F7-29B3-4A7D-BE8B-93FA17E16D46}" srcOrd="0" destOrd="0" presId="urn:microsoft.com/office/officeart/2009/layout/CirclePictureHierarchy"/>
    <dgm:cxn modelId="{7418B7E4-86EA-4EBB-92D7-EC68EEB991B1}" type="presParOf" srcId="{C94885F7-29B3-4A7D-BE8B-93FA17E16D46}" destId="{0DD41917-33E8-4B8B-9A49-9CFBA6972946}" srcOrd="0" destOrd="0" presId="urn:microsoft.com/office/officeart/2009/layout/CirclePictureHierarchy"/>
    <dgm:cxn modelId="{7924DBD8-8C27-4123-B938-84DAA29E301A}" type="presParOf" srcId="{C94885F7-29B3-4A7D-BE8B-93FA17E16D46}" destId="{A5627F98-EA55-4C36-8BED-4BCD8E7DB39C}" srcOrd="1" destOrd="0" presId="urn:microsoft.com/office/officeart/2009/layout/CirclePictureHierarchy"/>
    <dgm:cxn modelId="{333DEE5F-1139-4ED3-B601-09B2C490B2B5}" type="presParOf" srcId="{A752EB99-0E65-4A56-B8F0-D271B39C437B}" destId="{2A4BB132-928B-469F-98E2-A4F46BBA4EBB}" srcOrd="1" destOrd="0" presId="urn:microsoft.com/office/officeart/2009/layout/CirclePictureHierarchy"/>
    <dgm:cxn modelId="{9DC67324-526B-4A36-96FF-97A56455AD56}" type="presParOf" srcId="{2A4BB132-928B-469F-98E2-A4F46BBA4EBB}" destId="{BCC2E990-5E4D-4725-9FB5-449D75068C6A}" srcOrd="0" destOrd="0" presId="urn:microsoft.com/office/officeart/2009/layout/CirclePictureHierarchy"/>
    <dgm:cxn modelId="{E5048673-505D-4EBD-B926-D14835A031C6}" type="presParOf" srcId="{2A4BB132-928B-469F-98E2-A4F46BBA4EBB}" destId="{8DF80FD7-67CB-4F73-9454-0A5808DA6414}" srcOrd="1" destOrd="0" presId="urn:microsoft.com/office/officeart/2009/layout/CirclePictureHierarchy"/>
    <dgm:cxn modelId="{EC45E2C3-FDE7-453D-ADB0-8C15D0ED0F5B}" type="presParOf" srcId="{8DF80FD7-67CB-4F73-9454-0A5808DA6414}" destId="{B802912B-EBA5-424E-8304-0E03488FADD2}" srcOrd="0" destOrd="0" presId="urn:microsoft.com/office/officeart/2009/layout/CirclePictureHierarchy"/>
    <dgm:cxn modelId="{5E1D0294-3A91-4D1A-9352-2C49F97760E4}" type="presParOf" srcId="{B802912B-EBA5-424E-8304-0E03488FADD2}" destId="{BBBF6873-8C8C-4E0F-8293-D692C2E62FCD}" srcOrd="0" destOrd="0" presId="urn:microsoft.com/office/officeart/2009/layout/CirclePictureHierarchy"/>
    <dgm:cxn modelId="{A6C4D895-1256-4F3B-975C-98789BAF47E0}" type="presParOf" srcId="{B802912B-EBA5-424E-8304-0E03488FADD2}" destId="{85973679-8763-4E7E-BC7C-09701DF4FD0B}" srcOrd="1" destOrd="0" presId="urn:microsoft.com/office/officeart/2009/layout/CirclePictureHierarchy"/>
    <dgm:cxn modelId="{DABE015E-8CE6-4F1E-A3AC-756BE5567064}" type="presParOf" srcId="{8DF80FD7-67CB-4F73-9454-0A5808DA6414}" destId="{D51656BA-E606-4374-AB26-5F30F7578A59}" srcOrd="1" destOrd="0" presId="urn:microsoft.com/office/officeart/2009/layout/CirclePictureHierarchy"/>
    <dgm:cxn modelId="{11121EE3-31C7-4425-8B39-09373FEC85E1}" type="presParOf" srcId="{2A4BB132-928B-469F-98E2-A4F46BBA4EBB}" destId="{E19387BC-B8B9-41E9-B07E-BC0080C111C8}" srcOrd="2" destOrd="0" presId="urn:microsoft.com/office/officeart/2009/layout/CirclePictureHierarchy"/>
    <dgm:cxn modelId="{CD644F0F-5C46-4081-B33D-B963C1BA26AC}" type="presParOf" srcId="{2A4BB132-928B-469F-98E2-A4F46BBA4EBB}" destId="{BC2E472E-3CD3-4A0C-A9AC-4E85FC753FFA}" srcOrd="3" destOrd="0" presId="urn:microsoft.com/office/officeart/2009/layout/CirclePictureHierarchy"/>
    <dgm:cxn modelId="{95EA810B-2377-4679-841E-9CA02F58CB66}" type="presParOf" srcId="{BC2E472E-3CD3-4A0C-A9AC-4E85FC753FFA}" destId="{42E7BE17-3727-4054-AA54-62B1D5A8A98D}" srcOrd="0" destOrd="0" presId="urn:microsoft.com/office/officeart/2009/layout/CirclePictureHierarchy"/>
    <dgm:cxn modelId="{66828BB7-6275-4168-813E-B9F2CDB8946E}" type="presParOf" srcId="{42E7BE17-3727-4054-AA54-62B1D5A8A98D}" destId="{D5047ABA-7E1D-4542-9999-66EF1EBAB43B}" srcOrd="0" destOrd="0" presId="urn:microsoft.com/office/officeart/2009/layout/CirclePictureHierarchy"/>
    <dgm:cxn modelId="{CC5F4DB9-CA13-4A84-A377-677FF21EEB2C}" type="presParOf" srcId="{42E7BE17-3727-4054-AA54-62B1D5A8A98D}" destId="{62320580-EA88-4008-BF5D-FFD435526F0C}" srcOrd="1" destOrd="0" presId="urn:microsoft.com/office/officeart/2009/layout/CirclePictureHierarchy"/>
    <dgm:cxn modelId="{CEA97A51-127D-483E-A9F6-7F9033643030}" type="presParOf" srcId="{BC2E472E-3CD3-4A0C-A9AC-4E85FC753FFA}" destId="{D922F047-439D-4549-AEA0-E1F174F533EE}" srcOrd="1" destOrd="0" presId="urn:microsoft.com/office/officeart/2009/layout/CirclePictureHierarchy"/>
    <dgm:cxn modelId="{7569497C-55EA-4BA5-B2A5-F6D8AA8B350B}" type="presParOf" srcId="{9936D58C-6928-4C01-8D2F-095F905E90E6}" destId="{EA0F6524-7A79-40F6-9451-9EDE2452AFA5}" srcOrd="2" destOrd="0" presId="urn:microsoft.com/office/officeart/2009/layout/CirclePictureHierarchy"/>
    <dgm:cxn modelId="{75DA5B6B-83AF-4FBA-A059-B3B8F9AF648E}" type="presParOf" srcId="{9936D58C-6928-4C01-8D2F-095F905E90E6}" destId="{025F9975-C862-4ABE-B46B-398F62E0FBD2}" srcOrd="3" destOrd="0" presId="urn:microsoft.com/office/officeart/2009/layout/CirclePictureHierarchy"/>
    <dgm:cxn modelId="{5839951A-FF99-45E9-BFC9-0CA0B75568AD}" type="presParOf" srcId="{025F9975-C862-4ABE-B46B-398F62E0FBD2}" destId="{7915BF8D-8628-4844-9F08-EE67561DE3F3}" srcOrd="0" destOrd="0" presId="urn:microsoft.com/office/officeart/2009/layout/CirclePictureHierarchy"/>
    <dgm:cxn modelId="{B3DB6BC9-3A12-46AA-9617-B851FA525634}" type="presParOf" srcId="{7915BF8D-8628-4844-9F08-EE67561DE3F3}" destId="{82C9CB07-677B-4A02-946E-1EF100F8A217}" srcOrd="0" destOrd="0" presId="urn:microsoft.com/office/officeart/2009/layout/CirclePictureHierarchy"/>
    <dgm:cxn modelId="{8BEDAC83-01BA-4443-A349-598AB47F0A2D}" type="presParOf" srcId="{7915BF8D-8628-4844-9F08-EE67561DE3F3}" destId="{E0C860C4-692F-4939-B785-8D86014FE4CB}" srcOrd="1" destOrd="0" presId="urn:microsoft.com/office/officeart/2009/layout/CirclePictureHierarchy"/>
    <dgm:cxn modelId="{B946C853-D3E5-4EEB-904C-DDB69AB06681}" type="presParOf" srcId="{025F9975-C862-4ABE-B46B-398F62E0FBD2}" destId="{0194D4F8-BC01-4FCD-BEA5-CC88629CB4C3}" srcOrd="1" destOrd="0" presId="urn:microsoft.com/office/officeart/2009/layout/CirclePictureHierarchy"/>
    <dgm:cxn modelId="{F9BED2EA-B414-4441-B286-C49C0858F3B7}" type="presParOf" srcId="{0194D4F8-BC01-4FCD-BEA5-CC88629CB4C3}" destId="{E939E147-60DB-4E65-B4DC-E86372E32F4D}" srcOrd="0" destOrd="0" presId="urn:microsoft.com/office/officeart/2009/layout/CirclePictureHierarchy"/>
    <dgm:cxn modelId="{EDFF433B-4AAE-4513-8224-20904A3951CC}" type="presParOf" srcId="{0194D4F8-BC01-4FCD-BEA5-CC88629CB4C3}" destId="{FA555F1C-A602-4E5D-8B75-4156B8757AE9}" srcOrd="1" destOrd="0" presId="urn:microsoft.com/office/officeart/2009/layout/CirclePictureHierarchy"/>
    <dgm:cxn modelId="{E3ABAD4D-0317-444B-9464-5E7CA2971E65}" type="presParOf" srcId="{FA555F1C-A602-4E5D-8B75-4156B8757AE9}" destId="{4E82678E-B07B-49E7-8033-4686FF15E6B9}" srcOrd="0" destOrd="0" presId="urn:microsoft.com/office/officeart/2009/layout/CirclePictureHierarchy"/>
    <dgm:cxn modelId="{6264837A-D220-4D60-8E99-D368EB2D2671}" type="presParOf" srcId="{4E82678E-B07B-49E7-8033-4686FF15E6B9}" destId="{4E95A86E-1201-4D4A-AA96-757FD53FE2A3}" srcOrd="0" destOrd="0" presId="urn:microsoft.com/office/officeart/2009/layout/CirclePictureHierarchy"/>
    <dgm:cxn modelId="{DBCA7C12-2DF5-410D-B1E1-39946671B21E}" type="presParOf" srcId="{4E82678E-B07B-49E7-8033-4686FF15E6B9}" destId="{A059CE4B-AA7A-42AB-AE05-0D16A406B7B0}" srcOrd="1" destOrd="0" presId="urn:microsoft.com/office/officeart/2009/layout/CirclePictureHierarchy"/>
    <dgm:cxn modelId="{F2AC00B1-15FF-408C-B94C-D3AE4D0C9D56}" type="presParOf" srcId="{FA555F1C-A602-4E5D-8B75-4156B8757AE9}" destId="{D47ED285-811E-4CAA-A6B2-33A715937634}" srcOrd="1" destOrd="0" presId="urn:microsoft.com/office/officeart/2009/layout/CirclePictureHierarchy"/>
    <dgm:cxn modelId="{492CF059-38AB-4C43-A9BC-1F08318D4520}" type="presParOf" srcId="{0194D4F8-BC01-4FCD-BEA5-CC88629CB4C3}" destId="{3BB48010-EF53-4A16-891A-98FC57BD744F}" srcOrd="2" destOrd="0" presId="urn:microsoft.com/office/officeart/2009/layout/CirclePictureHierarchy"/>
    <dgm:cxn modelId="{3DD233CF-B9CB-4553-928E-989651F1A743}" type="presParOf" srcId="{0194D4F8-BC01-4FCD-BEA5-CC88629CB4C3}" destId="{124F42AC-B78C-400B-B4C6-69EB52550D87}" srcOrd="3" destOrd="0" presId="urn:microsoft.com/office/officeart/2009/layout/CirclePictureHierarchy"/>
    <dgm:cxn modelId="{E2601BEE-40FF-40BE-8A32-A31FA404F4CF}" type="presParOf" srcId="{124F42AC-B78C-400B-B4C6-69EB52550D87}" destId="{586FDA92-9B92-4664-96A0-5125005E7667}" srcOrd="0" destOrd="0" presId="urn:microsoft.com/office/officeart/2009/layout/CirclePictureHierarchy"/>
    <dgm:cxn modelId="{A99CBB3B-D145-496D-BDFF-7E9711625F57}" type="presParOf" srcId="{586FDA92-9B92-4664-96A0-5125005E7667}" destId="{97B8E174-F310-40A2-B4E4-171AC1ECCCE5}" srcOrd="0" destOrd="0" presId="urn:microsoft.com/office/officeart/2009/layout/CirclePictureHierarchy"/>
    <dgm:cxn modelId="{21BFC7C6-F809-4B7F-9549-6568DD28E118}" type="presParOf" srcId="{586FDA92-9B92-4664-96A0-5125005E7667}" destId="{31E5435F-00EA-460B-A5B5-CF789FDCDC5F}" srcOrd="1" destOrd="0" presId="urn:microsoft.com/office/officeart/2009/layout/CirclePictureHierarchy"/>
    <dgm:cxn modelId="{E94CB216-755A-43EE-A072-8BFE5877A9F4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dirty="0"/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endParaRPr lang="en-US" dirty="0"/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/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endParaRPr lang="en-US" dirty="0"/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dirty="0"/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dirty="0"/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endParaRPr lang="en-US" dirty="0"/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endParaRPr lang="en-US" dirty="0"/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/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/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/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/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endParaRPr lang="en-US" dirty="0"/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endParaRPr lang="en-US" dirty="0"/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endParaRPr lang="en-US" dirty="0"/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endParaRPr lang="en-US" dirty="0"/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endParaRPr lang="en-US" dirty="0"/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endParaRPr lang="en-US" dirty="0"/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28CD5A29-CBA4-40CE-A34F-25D654763AC8}" type="presOf" srcId="{9921BB23-1428-447B-929E-D89A4B176D28}" destId="{FC7ED1C6-2004-44BE-AF46-5B8FA387ECD5}" srcOrd="0" destOrd="0" presId="urn:microsoft.com/office/officeart/2009/layout/CirclePictureHierarchy"/>
    <dgm:cxn modelId="{F07DBF5F-AE19-40EE-864F-4787D4F34C35}" type="presOf" srcId="{5C699394-9F4E-4806-978D-7C01657F1A54}" destId="{D506F375-1991-428C-ACC6-6C520765ACBA}" srcOrd="0" destOrd="0" presId="urn:microsoft.com/office/officeart/2009/layout/CirclePictureHierarchy"/>
    <dgm:cxn modelId="{F30AD6DF-6C4E-46F7-A4E9-C4732390CB66}" type="presOf" srcId="{B90CB3B0-8AE3-4A6B-85F8-D101A845D883}" destId="{4E858FEC-8EAD-4F57-9EA8-B87E6867E323}" srcOrd="0" destOrd="0" presId="urn:microsoft.com/office/officeart/2009/layout/CirclePictureHierarchy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1BB78F51-BA91-481C-96F8-39A4AAB66B2F}" type="presOf" srcId="{392FA23E-2AD5-4615-BFCD-5492DD5E5987}" destId="{E0C860C4-692F-4939-B785-8D86014FE4CB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82EF9C8B-016A-4F06-A20A-F259E1DA9169}" type="presOf" srcId="{F7589CAC-E912-40EE-BF2E-7ADD9D510482}" destId="{85973679-8763-4E7E-BC7C-09701DF4FD0B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A8563221-EC6A-44D0-93DD-F40BDEE55584}" type="presOf" srcId="{882EC84F-58FC-44BB-9920-E7553DB28E17}" destId="{91870818-8EDB-47FB-A2FF-91ED7ED64B77}" srcOrd="0" destOrd="0" presId="urn:microsoft.com/office/officeart/2009/layout/CirclePictureHierarchy"/>
    <dgm:cxn modelId="{B931FE35-B24E-4866-AC0E-2531E957817A}" type="presOf" srcId="{4AC14343-209F-4429-B1AD-904990352D54}" destId="{A059CE4B-AA7A-42AB-AE05-0D16A406B7B0}" srcOrd="0" destOrd="0" presId="urn:microsoft.com/office/officeart/2009/layout/CirclePictureHierarchy"/>
    <dgm:cxn modelId="{4024FAB3-9F31-40DA-A701-560826E4F63A}" type="presOf" srcId="{141ED762-5A88-4E3A-825D-56AED473737B}" destId="{23CAEF7E-E36C-4294-AB96-3B66238648C9}" srcOrd="0" destOrd="0" presId="urn:microsoft.com/office/officeart/2009/layout/CirclePictureHierarchy"/>
    <dgm:cxn modelId="{CEA5EE16-7F8D-4024-807C-21044BFF2C88}" type="presOf" srcId="{C8E7CBCA-3E5F-4825-9C81-8FB831E0903D}" destId="{EB56EACB-0FC3-4A9B-87FC-6A374548C10B}" srcOrd="0" destOrd="0" presId="urn:microsoft.com/office/officeart/2009/layout/CirclePictureHierarchy"/>
    <dgm:cxn modelId="{5E01E902-3D2D-43C4-B4E1-98275AA73998}" type="presOf" srcId="{9F155B8A-DCD6-41FD-970D-B62B2FD3CA91}" destId="{1AFA1DFA-94C0-4AC4-B5CA-8EBD0CD8536C}" srcOrd="0" destOrd="0" presId="urn:microsoft.com/office/officeart/2009/layout/CirclePictureHierarchy"/>
    <dgm:cxn modelId="{1ACFCC8A-83D5-43D6-B619-A8A5FB83D774}" type="presOf" srcId="{C8CD8B49-8EB9-43B0-B9AA-1CD13510A67F}" destId="{CACB97F0-DC67-49BC-81EC-9B8F7D223B1D}" srcOrd="0" destOrd="0" presId="urn:microsoft.com/office/officeart/2009/layout/CirclePictureHierarchy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1D8BED21-38CC-4DA8-93C4-4328CB907EF1}" type="presOf" srcId="{9AFAFD22-EAF9-4D29-B6C1-9997356F4608}" destId="{61E5EB99-1EE1-470E-AD8A-C9DF2B998905}" srcOrd="0" destOrd="0" presId="urn:microsoft.com/office/officeart/2009/layout/CirclePictureHierarchy"/>
    <dgm:cxn modelId="{4C282298-8FAA-468B-B872-91B3CD252438}" type="presOf" srcId="{867BF6FE-F1D0-4689-8242-84591457DFCB}" destId="{4298BBB7-5BE4-40E1-8595-6322B0578239}" srcOrd="0" destOrd="0" presId="urn:microsoft.com/office/officeart/2009/layout/CirclePictureHierarchy"/>
    <dgm:cxn modelId="{D4E5710B-F65A-47AB-BB2C-2C0882887CE7}" type="presOf" srcId="{6A8C47DA-636E-408B-B7D6-12A2B7CF1595}" destId="{B48EF100-A3F0-4531-98FB-C7F41741DC09}" srcOrd="0" destOrd="0" presId="urn:microsoft.com/office/officeart/2009/layout/CirclePictureHierarchy"/>
    <dgm:cxn modelId="{AC0DFD5B-EF95-4A6E-A56E-AC9885B24C55}" type="presOf" srcId="{74169B70-5C80-4696-959D-0257CFC41D53}" destId="{FF99AEF1-DD67-4001-98BC-D55C76D8485C}" srcOrd="0" destOrd="0" presId="urn:microsoft.com/office/officeart/2009/layout/CirclePictureHierarchy"/>
    <dgm:cxn modelId="{8C4EF25C-2699-4F33-A532-21C5EC54B51B}" type="presOf" srcId="{49006558-AA95-4135-80F3-02D4BD8C43B2}" destId="{EA3607EF-5901-45CE-83C0-7DA47FFB3FDB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69E9209B-6E50-4B42-9278-F9676FF1C4CF}" type="presOf" srcId="{76DF43B2-B004-4831-9092-13471F55DCA1}" destId="{EFCA1EF4-ADB6-4B5D-BEB8-96C637070E26}" srcOrd="0" destOrd="0" presId="urn:microsoft.com/office/officeart/2009/layout/CirclePictureHierarchy"/>
    <dgm:cxn modelId="{847E4929-24EA-47A8-A018-9C6E9D33ADCE}" type="presOf" srcId="{0E2B0E44-7FD9-45FC-8D0C-690F8FEABFE1}" destId="{D63A24ED-1604-41FA-9C24-6365EA752E3E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EB130B37-CFF4-429E-8DE4-8A6C95C4DD6C}" type="presOf" srcId="{7AB91756-40B8-4925-A6AC-0E18F8964D2F}" destId="{B92AFA27-AE1A-49FB-8CC8-EA5E758C72F3}" srcOrd="0" destOrd="0" presId="urn:microsoft.com/office/officeart/2009/layout/CirclePictureHierarchy"/>
    <dgm:cxn modelId="{D159EFD0-4E15-4062-BC2B-5B2EF87656B0}" type="presOf" srcId="{1C97292C-94FC-4847-8A78-004694AA64EF}" destId="{E19387BC-B8B9-41E9-B07E-BC0080C111C8}" srcOrd="0" destOrd="0" presId="urn:microsoft.com/office/officeart/2009/layout/CirclePictureHierarchy"/>
    <dgm:cxn modelId="{910B8647-4A2B-48B6-ABDD-93419ED258EC}" type="presOf" srcId="{C4541132-7BA0-4F10-A5BB-2E5D0FAC5F8B}" destId="{93677B3C-522D-4BE4-ADF7-D08795FD580A}" srcOrd="0" destOrd="0" presId="urn:microsoft.com/office/officeart/2009/layout/CirclePictureHierarchy"/>
    <dgm:cxn modelId="{4DBDB4EF-06B3-4D8B-B691-85CDE607E431}" type="presOf" srcId="{59DEB7D1-C787-4478-B6B5-CE379A8C46F1}" destId="{EA0F6524-7A79-40F6-9451-9EDE2452AFA5}" srcOrd="0" destOrd="0" presId="urn:microsoft.com/office/officeart/2009/layout/CirclePictureHierarchy"/>
    <dgm:cxn modelId="{7E79AF7A-C2FA-45B5-825F-43BC8CFF5172}" type="presOf" srcId="{32D25271-4E31-48E0-A418-EDD40524987E}" destId="{62320580-EA88-4008-BF5D-FFD435526F0C}" srcOrd="0" destOrd="0" presId="urn:microsoft.com/office/officeart/2009/layout/CirclePictureHierarchy"/>
    <dgm:cxn modelId="{E74C4A32-3B58-4E82-BDD4-DD03E7412624}" type="presOf" srcId="{0C2EAD6D-749E-427B-AAD7-1C7688F2F337}" destId="{8D5B6F23-42C4-4156-A7ED-1C078C96DA89}" srcOrd="0" destOrd="0" presId="urn:microsoft.com/office/officeart/2009/layout/CirclePictureHierarchy"/>
    <dgm:cxn modelId="{A8B313F3-5698-49BF-A9F2-9F82EC23D90F}" type="presOf" srcId="{BC1BC9DF-D1FD-4F20-BE39-2BCE848185E6}" destId="{1C6C0608-21BE-421F-AE5F-C5BD7EE4E7A9}" srcOrd="0" destOrd="0" presId="urn:microsoft.com/office/officeart/2009/layout/CirclePictureHierarchy"/>
    <dgm:cxn modelId="{D8EC50FC-BE4C-4086-BCC5-376712897DF4}" type="presOf" srcId="{2959981F-83BB-48AB-8278-D6370941F37A}" destId="{2599F189-860B-4EAF-8872-5E39F16F3145}" srcOrd="0" destOrd="0" presId="urn:microsoft.com/office/officeart/2009/layout/CirclePictureHierarchy"/>
    <dgm:cxn modelId="{7B628054-71BF-4C2C-823C-76BE81862091}" type="presOf" srcId="{F23F9330-D5E2-43EC-9920-36CFFB0A03DD}" destId="{96536A3E-1AB9-4720-AD92-7CC31F78A117}" srcOrd="0" destOrd="0" presId="urn:microsoft.com/office/officeart/2009/layout/CirclePictureHierarchy"/>
    <dgm:cxn modelId="{C5C49F00-8492-4453-982B-42487BCA34AC}" type="presOf" srcId="{D5B28134-BC47-4BFA-BFA2-98E1E72A54F1}" destId="{3BB48010-EF53-4A16-891A-98FC57BD744F}" srcOrd="0" destOrd="0" presId="urn:microsoft.com/office/officeart/2009/layout/CirclePictureHierarchy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40E49E86-A4D8-48A9-9D3B-2C15AE711570}" type="presOf" srcId="{5D62C8FA-DDC4-4DE5-8695-0422E957B8DD}" destId="{DD1B62F2-B731-4AB1-A966-F866B1897AD3}" srcOrd="0" destOrd="0" presId="urn:microsoft.com/office/officeart/2009/layout/CirclePictureHierarchy"/>
    <dgm:cxn modelId="{753BCF23-C604-49CF-8F22-A6155D9325C8}" type="presOf" srcId="{A57BEF13-2494-4482-B664-2C888A71E794}" destId="{BA17A1A6-5E66-4DBD-B51F-8CC7E13D593B}" srcOrd="0" destOrd="0" presId="urn:microsoft.com/office/officeart/2009/layout/CirclePictureHierarchy"/>
    <dgm:cxn modelId="{B158B447-DC19-4B6B-9DD0-0E7FE00777C1}" type="presOf" srcId="{2C695D00-E87D-4068-9E94-31FBF34447F7}" destId="{E75BC786-4A20-4434-922C-523FFD40779E}" srcOrd="0" destOrd="0" presId="urn:microsoft.com/office/officeart/2009/layout/CirclePictureHierarchy"/>
    <dgm:cxn modelId="{8032BDC7-E2EA-42A1-87B4-C6F9DDCB1244}" type="presOf" srcId="{8BE7B786-B08E-4CC6-B37B-1E5AA5E099E1}" destId="{FDE145C8-5501-4C05-8AEE-1573D9595960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15959113-945A-4A0C-A3D8-872229EE37F8}" type="presOf" srcId="{D6B41CFE-7513-4C6F-A67B-86A9739B6350}" destId="{F4536506-CF41-4E20-9635-0137E868B3D3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F58688F4-4795-4BBA-A4C4-6F8318C129D5}" type="presOf" srcId="{F031D871-A28F-4761-966A-A246F6879653}" destId="{6314B4DE-8F62-498A-BE7B-6B08C3663C7A}" srcOrd="0" destOrd="0" presId="urn:microsoft.com/office/officeart/2009/layout/CirclePictureHierarchy"/>
    <dgm:cxn modelId="{6EEC2D2E-1C07-4329-BEF9-7B7B5CDA691D}" type="presOf" srcId="{6A4FB061-3E55-46A8-810C-3DE2C7CFDE7B}" destId="{06E37C29-732C-4476-A455-E65282F15B9C}" srcOrd="0" destOrd="0" presId="urn:microsoft.com/office/officeart/2009/layout/CirclePictureHierarchy"/>
    <dgm:cxn modelId="{C2D7130B-5D74-4078-962B-89801054DBF8}" type="presOf" srcId="{C0C9BFD0-561B-461D-8281-0B68B59341B1}" destId="{74FF5EF3-0E90-435C-9CEF-4C0C7A5DF243}" srcOrd="0" destOrd="0" presId="urn:microsoft.com/office/officeart/2009/layout/CirclePictureHierarchy"/>
    <dgm:cxn modelId="{6C0ED55F-E51C-49AF-A398-B2E71324C200}" type="presOf" srcId="{87875F6A-CF70-4274-8FCD-E271B15A1DB6}" destId="{A5627F98-EA55-4C36-8BED-4BCD8E7DB39C}" srcOrd="0" destOrd="0" presId="urn:microsoft.com/office/officeart/2009/layout/CirclePictureHierarchy"/>
    <dgm:cxn modelId="{B7398915-860C-4A3D-A6F5-3B6D888F267B}" type="presOf" srcId="{A2996F97-87A2-4569-8A73-2BC4B731FC98}" destId="{904C5BE6-ECE8-46E6-8A00-71B0D33AE917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4E46E406-145C-4C93-BA3B-1C743FC5CE32}" type="presOf" srcId="{FE69829B-0DAE-40D6-9F2C-D842A7030A6D}" destId="{706C4909-CC5D-408E-876E-0F32AF2A8957}" srcOrd="0" destOrd="0" presId="urn:microsoft.com/office/officeart/2009/layout/CirclePictureHierarchy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4A9A5F66-7A4A-4EA2-B081-BDE010E7365E}" type="presOf" srcId="{851AF401-F4D9-4AE1-863E-D57828BAD3C0}" destId="{E939E147-60DB-4E65-B4DC-E86372E32F4D}" srcOrd="0" destOrd="0" presId="urn:microsoft.com/office/officeart/2009/layout/CirclePictureHierarchy"/>
    <dgm:cxn modelId="{55FC266F-69A6-4300-AB10-1E709CF574B7}" type="presOf" srcId="{D4697E40-31F0-47AE-8CA8-3C2356BC01C8}" destId="{215E4794-C47B-4B8D-8DB2-F7285D893B5F}" srcOrd="0" destOrd="0" presId="urn:microsoft.com/office/officeart/2009/layout/CirclePictureHierarchy"/>
    <dgm:cxn modelId="{6C1FA200-F1EA-4E39-BA97-8F9BFA645330}" type="presOf" srcId="{D413ED19-C2CA-4DA6-B9A0-7A35C560CE03}" destId="{32EC395F-3458-41D6-AFE0-E1928A542F64}" srcOrd="0" destOrd="0" presId="urn:microsoft.com/office/officeart/2009/layout/CirclePictureHierarchy"/>
    <dgm:cxn modelId="{92C40A0B-6E40-4739-BAB5-25FF5657DE10}" type="presOf" srcId="{93EED3C6-6F03-473F-9E37-1799E5C94F5F}" destId="{CCAD29B0-E769-4709-817B-471075EAB078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FBA47F36-B041-4BB2-A5A1-BB5A715F2AD2}" type="presOf" srcId="{8449F901-E5CC-48EA-B570-A43E0F51DA2C}" destId="{1F072A7E-9D57-414E-B460-003393F19B05}" srcOrd="0" destOrd="0" presId="urn:microsoft.com/office/officeart/2009/layout/CirclePictureHierarchy"/>
    <dgm:cxn modelId="{DFA9E071-A620-4B15-A172-2002C1E5D330}" type="presOf" srcId="{63029987-6ED3-4DD1-88A2-918E17952C6D}" destId="{0D6D41EF-69CD-4AA1-8EF8-C22C03F0DF99}" srcOrd="0" destOrd="0" presId="urn:microsoft.com/office/officeart/2009/layout/CirclePictureHierarchy"/>
    <dgm:cxn modelId="{1A925DB0-A701-492A-BC4B-D5D0F5FD6736}" type="presOf" srcId="{4CACBD67-1E65-4E88-82EF-326EDD58B021}" destId="{795E1404-0D91-483C-8628-6FDCDF052835}" srcOrd="0" destOrd="0" presId="urn:microsoft.com/office/officeart/2009/layout/CirclePictureHierarchy"/>
    <dgm:cxn modelId="{A527E222-7D45-4E77-BAA4-CFC1B94E8694}" type="presOf" srcId="{B69F9883-5301-463B-8331-1E3CE05FAB49}" destId="{8D06B218-6DD6-49A6-A4AF-2FEE81DC5214}" srcOrd="0" destOrd="0" presId="urn:microsoft.com/office/officeart/2009/layout/CirclePictureHierarchy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E6578843-3404-4212-B668-FE903884D041}" type="presOf" srcId="{496ECB16-BCF6-4C85-B373-D9919D38DEE9}" destId="{31E5435F-00EA-460B-A5B5-CF789FDCDC5F}" srcOrd="0" destOrd="0" presId="urn:microsoft.com/office/officeart/2009/layout/CirclePictureHierarchy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2726DEA2-B96B-4EAE-B9A3-5C8370EE79E4}" type="presOf" srcId="{463C34F4-2D84-46E3-9D90-24AA49D5B285}" destId="{73387A1D-2043-4D16-BDB7-7FC213875391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13F98C84-42F4-4BA4-B8D4-BF6DEF2D2222}" type="presOf" srcId="{03F5E5D2-5B22-4C63-8629-CF1C17A67FAE}" destId="{89B1E28D-2C35-4CF3-917B-EEA4B65D5E8D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B4B9C557-3419-40AB-9EEB-899BFD4D68B7}" type="presOf" srcId="{750D7FFF-08AD-4F60-A51D-CF10EED5BC24}" destId="{C77B6389-9446-4D1A-902B-C5BD221193E0}" srcOrd="0" destOrd="0" presId="urn:microsoft.com/office/officeart/2009/layout/CirclePictureHierarchy"/>
    <dgm:cxn modelId="{A2AA692B-A6A2-4845-AEEA-6C4F47E55D2F}" type="presOf" srcId="{A9212B1A-CD1F-40B2-8E98-9DE7210C47AD}" destId="{52B86D9B-A63D-4E92-91E0-877F8E05BAD4}" srcOrd="0" destOrd="0" presId="urn:microsoft.com/office/officeart/2009/layout/CirclePictureHierarchy"/>
    <dgm:cxn modelId="{D51F19FD-2278-40F6-9353-5F353D75287E}" type="presOf" srcId="{8E472CBA-D8E7-488C-8FB2-AA2C87BBD677}" destId="{68FB6A0F-F29B-4CA8-917A-E004201E4639}" srcOrd="0" destOrd="0" presId="urn:microsoft.com/office/officeart/2009/layout/CirclePictureHierarchy"/>
    <dgm:cxn modelId="{99BC638C-0DCC-4CA9-85F9-CAC45C4BAA87}" type="presOf" srcId="{73B72235-5F59-496D-AEC9-DCFA4DF10A25}" destId="{D51447AD-B293-4007-9FA0-93843EE6AE03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CDBB2607-A942-49A1-9E90-6157157ECCC1}" type="presOf" srcId="{6B5E4D15-D953-4A48-BB06-BB2BB5F2B4C6}" destId="{960D0F08-AF1D-45DD-BBAB-0053AECD547D}" srcOrd="0" destOrd="0" presId="urn:microsoft.com/office/officeart/2009/layout/CirclePictureHierarchy"/>
    <dgm:cxn modelId="{6A364F59-9E50-49F2-8B04-17BA90DF0173}" type="presOf" srcId="{DBF3B3E8-84A9-48E8-9701-19380853F600}" destId="{E93E3D9F-9201-4B90-90FB-66623D8819CD}" srcOrd="0" destOrd="0" presId="urn:microsoft.com/office/officeart/2009/layout/CirclePictureHierarchy"/>
    <dgm:cxn modelId="{2DC01E55-1645-46E5-9207-92216E60680C}" type="presOf" srcId="{A7E5D39B-61FF-4A02-B257-F569AFC87EB4}" destId="{73C9A4AF-FBC7-46B6-A376-B545AAA98359}" srcOrd="0" destOrd="0" presId="urn:microsoft.com/office/officeart/2009/layout/CirclePictureHierarchy"/>
    <dgm:cxn modelId="{E5669743-46D6-4ED3-8D0A-AEA7F0FD2B42}" type="presOf" srcId="{737A4A07-9DEC-44DC-9BEF-563A49B47A7D}" destId="{AE1478D7-472C-411D-9C13-C325E747501E}" srcOrd="0" destOrd="0" presId="urn:microsoft.com/office/officeart/2009/layout/CirclePictureHierarchy"/>
    <dgm:cxn modelId="{830EE6BF-064E-4DE5-8204-6CBF1CCA4E5B}" type="presOf" srcId="{D105956A-295B-4573-A5D9-B970129CB658}" destId="{92AC4F8F-A9C6-4B53-9629-84BBB18912E3}" srcOrd="0" destOrd="0" presId="urn:microsoft.com/office/officeart/2009/layout/CirclePictureHierarchy"/>
    <dgm:cxn modelId="{169F9B0F-002C-4AAD-BF1D-AD6A8CCF8F85}" type="presOf" srcId="{CAFF2206-81E2-42A0-8E17-817F2C1E5321}" destId="{D70C2D25-0BD6-498E-B4F0-3F5CE3DBD13D}" srcOrd="0" destOrd="0" presId="urn:microsoft.com/office/officeart/2009/layout/CirclePictureHierarchy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DDB5717B-737B-4269-8F18-00957FD6CEB4}" type="presOf" srcId="{0B764F11-7D6A-47A3-BC5F-10C044EF0C9C}" destId="{BCC2E990-5E4D-4725-9FB5-449D75068C6A}" srcOrd="0" destOrd="0" presId="urn:microsoft.com/office/officeart/2009/layout/CirclePictureHierarchy"/>
    <dgm:cxn modelId="{9628EC2D-75B1-43E8-A5A5-CBE014516D2F}" type="presOf" srcId="{9EECF1B1-9976-444E-917D-857D6E5FB923}" destId="{08156753-40FB-4344-BBF0-EC4B99CA4364}" srcOrd="0" destOrd="0" presId="urn:microsoft.com/office/officeart/2009/layout/CirclePictureHierarchy"/>
    <dgm:cxn modelId="{A925EF02-9BD9-43D9-83F3-0F7BE0D64BCB}" type="presParOf" srcId="{BA17A1A6-5E66-4DBD-B51F-8CC7E13D593B}" destId="{9C68B7A4-3331-4DC6-A1CE-2E3C911256D6}" srcOrd="0" destOrd="0" presId="urn:microsoft.com/office/officeart/2009/layout/CirclePictureHierarchy"/>
    <dgm:cxn modelId="{C5981A5D-C006-4330-9CCA-DC998C72334C}" type="presParOf" srcId="{9C68B7A4-3331-4DC6-A1CE-2E3C911256D6}" destId="{7CBD3563-8D6B-4B29-BD4E-192D1E23CD90}" srcOrd="0" destOrd="0" presId="urn:microsoft.com/office/officeart/2009/layout/CirclePictureHierarchy"/>
    <dgm:cxn modelId="{1BE70D50-D31C-4FE7-BBDF-B14C35CE5563}" type="presParOf" srcId="{7CBD3563-8D6B-4B29-BD4E-192D1E23CD90}" destId="{E6ADE76F-7D37-400F-BCB9-E8653D90BEF2}" srcOrd="0" destOrd="0" presId="urn:microsoft.com/office/officeart/2009/layout/CirclePictureHierarchy"/>
    <dgm:cxn modelId="{D6F8AF32-BD6C-4605-B3DC-1E3B282E5F86}" type="presParOf" srcId="{7CBD3563-8D6B-4B29-BD4E-192D1E23CD90}" destId="{0D6D41EF-69CD-4AA1-8EF8-C22C03F0DF99}" srcOrd="1" destOrd="0" presId="urn:microsoft.com/office/officeart/2009/layout/CirclePictureHierarchy"/>
    <dgm:cxn modelId="{B394F40F-89D7-4129-99A5-2AD86707584F}" type="presParOf" srcId="{9C68B7A4-3331-4DC6-A1CE-2E3C911256D6}" destId="{271F5309-DC72-4C3E-B553-1C9D73CE639E}" srcOrd="1" destOrd="0" presId="urn:microsoft.com/office/officeart/2009/layout/CirclePictureHierarchy"/>
    <dgm:cxn modelId="{0E448455-7CFD-43A1-818D-940A27D5EAA3}" type="presParOf" srcId="{271F5309-DC72-4C3E-B553-1C9D73CE639E}" destId="{C77B6389-9446-4D1A-902B-C5BD221193E0}" srcOrd="0" destOrd="0" presId="urn:microsoft.com/office/officeart/2009/layout/CirclePictureHierarchy"/>
    <dgm:cxn modelId="{B6811C40-185D-4341-A284-BA3B685F2955}" type="presParOf" srcId="{271F5309-DC72-4C3E-B553-1C9D73CE639E}" destId="{B2597B1E-3522-4A83-9C56-62AA710850DE}" srcOrd="1" destOrd="0" presId="urn:microsoft.com/office/officeart/2009/layout/CirclePictureHierarchy"/>
    <dgm:cxn modelId="{799EA7FF-BF92-4221-9724-EF4F04AC040C}" type="presParOf" srcId="{B2597B1E-3522-4A83-9C56-62AA710850DE}" destId="{D578F300-CD33-4466-AB2E-CB4A6F243A69}" srcOrd="0" destOrd="0" presId="urn:microsoft.com/office/officeart/2009/layout/CirclePictureHierarchy"/>
    <dgm:cxn modelId="{0A2AAF07-3858-42F4-A917-54DFF771976B}" type="presParOf" srcId="{D578F300-CD33-4466-AB2E-CB4A6F243A69}" destId="{E60F85D2-27E5-4566-8DC5-39468B1C55A2}" srcOrd="0" destOrd="0" presId="urn:microsoft.com/office/officeart/2009/layout/CirclePictureHierarchy"/>
    <dgm:cxn modelId="{4FD27D52-BDD0-4686-8373-A909B35A180C}" type="presParOf" srcId="{D578F300-CD33-4466-AB2E-CB4A6F243A69}" destId="{904C5BE6-ECE8-46E6-8A00-71B0D33AE917}" srcOrd="1" destOrd="0" presId="urn:microsoft.com/office/officeart/2009/layout/CirclePictureHierarchy"/>
    <dgm:cxn modelId="{B51F260E-E248-4ECF-A8B6-E38B8C0F1005}" type="presParOf" srcId="{B2597B1E-3522-4A83-9C56-62AA710850DE}" destId="{E618957B-9060-43B5-8C32-3CB653D1A9F0}" srcOrd="1" destOrd="0" presId="urn:microsoft.com/office/officeart/2009/layout/CirclePictureHierarchy"/>
    <dgm:cxn modelId="{13B516A7-6860-4257-9E14-9BA6D41F38F7}" type="presParOf" srcId="{E618957B-9060-43B5-8C32-3CB653D1A9F0}" destId="{92AC4F8F-A9C6-4B53-9629-84BBB18912E3}" srcOrd="0" destOrd="0" presId="urn:microsoft.com/office/officeart/2009/layout/CirclePictureHierarchy"/>
    <dgm:cxn modelId="{B8297696-D084-48E5-88B8-5B81B653DC1B}" type="presParOf" srcId="{E618957B-9060-43B5-8C32-3CB653D1A9F0}" destId="{1CA5B84F-229E-4542-87E4-14FFBC41BDF3}" srcOrd="1" destOrd="0" presId="urn:microsoft.com/office/officeart/2009/layout/CirclePictureHierarchy"/>
    <dgm:cxn modelId="{B7EBCB89-5B50-4368-9E6C-3065EFD510D3}" type="presParOf" srcId="{1CA5B84F-229E-4542-87E4-14FFBC41BDF3}" destId="{6B9CC2D6-2642-4C1E-9E60-28108314918F}" srcOrd="0" destOrd="0" presId="urn:microsoft.com/office/officeart/2009/layout/CirclePictureHierarchy"/>
    <dgm:cxn modelId="{A30B0767-59B1-4658-AA27-B3CD53E913D1}" type="presParOf" srcId="{6B9CC2D6-2642-4C1E-9E60-28108314918F}" destId="{5332C88E-F192-4062-ABB8-56CBFF31A912}" srcOrd="0" destOrd="0" presId="urn:microsoft.com/office/officeart/2009/layout/CirclePictureHierarchy"/>
    <dgm:cxn modelId="{278AD4C1-06B6-4DAF-A458-BB3E41B33728}" type="presParOf" srcId="{6B9CC2D6-2642-4C1E-9E60-28108314918F}" destId="{FF99AEF1-DD67-4001-98BC-D55C76D8485C}" srcOrd="1" destOrd="0" presId="urn:microsoft.com/office/officeart/2009/layout/CirclePictureHierarchy"/>
    <dgm:cxn modelId="{8C007CAF-5E8A-4C02-8B89-FEF706A370A8}" type="presParOf" srcId="{1CA5B84F-229E-4542-87E4-14FFBC41BDF3}" destId="{BCE8FC1A-89FA-4615-A047-75ED2121B53B}" srcOrd="1" destOrd="0" presId="urn:microsoft.com/office/officeart/2009/layout/CirclePictureHierarchy"/>
    <dgm:cxn modelId="{1821E8DA-3EE2-4084-99F0-E8FE8D930D3A}" type="presParOf" srcId="{BCE8FC1A-89FA-4615-A047-75ED2121B53B}" destId="{23CAEF7E-E36C-4294-AB96-3B66238648C9}" srcOrd="0" destOrd="0" presId="urn:microsoft.com/office/officeart/2009/layout/CirclePictureHierarchy"/>
    <dgm:cxn modelId="{E06F1FCA-74BF-4B9B-8A93-0D5C48B3D25E}" type="presParOf" srcId="{BCE8FC1A-89FA-4615-A047-75ED2121B53B}" destId="{F843AD34-263A-490D-9AB7-BB793655D4EC}" srcOrd="1" destOrd="0" presId="urn:microsoft.com/office/officeart/2009/layout/CirclePictureHierarchy"/>
    <dgm:cxn modelId="{E28EC5E7-64E6-426D-938C-A292E33173B0}" type="presParOf" srcId="{F843AD34-263A-490D-9AB7-BB793655D4EC}" destId="{0197A140-3399-4184-9B61-D81E338623E0}" srcOrd="0" destOrd="0" presId="urn:microsoft.com/office/officeart/2009/layout/CirclePictureHierarchy"/>
    <dgm:cxn modelId="{E3C65E82-9770-4B0C-86C4-6CFF48D0D796}" type="presParOf" srcId="{0197A140-3399-4184-9B61-D81E338623E0}" destId="{93402908-78EC-4361-A43E-0542F0578505}" srcOrd="0" destOrd="0" presId="urn:microsoft.com/office/officeart/2009/layout/CirclePictureHierarchy"/>
    <dgm:cxn modelId="{B90899F1-92EB-412E-A9C6-50141D6B4506}" type="presParOf" srcId="{0197A140-3399-4184-9B61-D81E338623E0}" destId="{FC7ED1C6-2004-44BE-AF46-5B8FA387ECD5}" srcOrd="1" destOrd="0" presId="urn:microsoft.com/office/officeart/2009/layout/CirclePictureHierarchy"/>
    <dgm:cxn modelId="{847C591B-8F71-46F8-B870-8371D3F5607A}" type="presParOf" srcId="{F843AD34-263A-490D-9AB7-BB793655D4EC}" destId="{DF2EA749-5A41-4CEE-8D31-588B98BA5023}" srcOrd="1" destOrd="0" presId="urn:microsoft.com/office/officeart/2009/layout/CirclePictureHierarchy"/>
    <dgm:cxn modelId="{4E7AB445-8049-4D0B-84F2-0623B8CB546D}" type="presParOf" srcId="{DF2EA749-5A41-4CEE-8D31-588B98BA5023}" destId="{6314B4DE-8F62-498A-BE7B-6B08C3663C7A}" srcOrd="0" destOrd="0" presId="urn:microsoft.com/office/officeart/2009/layout/CirclePictureHierarchy"/>
    <dgm:cxn modelId="{7520BFD8-0B6E-4A1A-941E-2AF9BF5F410B}" type="presParOf" srcId="{DF2EA749-5A41-4CEE-8D31-588B98BA5023}" destId="{0BF9C6F9-2841-4698-A2AC-1C76DE79247A}" srcOrd="1" destOrd="0" presId="urn:microsoft.com/office/officeart/2009/layout/CirclePictureHierarchy"/>
    <dgm:cxn modelId="{0FC0FB37-E75C-44AF-B03E-388FC1500B39}" type="presParOf" srcId="{0BF9C6F9-2841-4698-A2AC-1C76DE79247A}" destId="{3E5AF8EE-391A-4D31-9A54-EC0C4FDD8508}" srcOrd="0" destOrd="0" presId="urn:microsoft.com/office/officeart/2009/layout/CirclePictureHierarchy"/>
    <dgm:cxn modelId="{6B06C2F4-EBEC-4002-8F0A-E72650786CDF}" type="presParOf" srcId="{3E5AF8EE-391A-4D31-9A54-EC0C4FDD8508}" destId="{C278DCD6-9CF8-43A9-A4EF-823F615DDD82}" srcOrd="0" destOrd="0" presId="urn:microsoft.com/office/officeart/2009/layout/CirclePictureHierarchy"/>
    <dgm:cxn modelId="{D5423A5D-A4C9-49DC-9DA5-393CCB57E28D}" type="presParOf" srcId="{3E5AF8EE-391A-4D31-9A54-EC0C4FDD8508}" destId="{795E1404-0D91-483C-8628-6FDCDF052835}" srcOrd="1" destOrd="0" presId="urn:microsoft.com/office/officeart/2009/layout/CirclePictureHierarchy"/>
    <dgm:cxn modelId="{19F0FB52-3F91-4F2F-BF21-2A5E20DEA841}" type="presParOf" srcId="{0BF9C6F9-2841-4698-A2AC-1C76DE79247A}" destId="{0C32BDAD-A299-4FF2-B74C-837B56E38EC7}" srcOrd="1" destOrd="0" presId="urn:microsoft.com/office/officeart/2009/layout/CirclePictureHierarchy"/>
    <dgm:cxn modelId="{4A2777F1-3D30-46E3-971C-85614FF2B692}" type="presParOf" srcId="{DF2EA749-5A41-4CEE-8D31-588B98BA5023}" destId="{61E5EB99-1EE1-470E-AD8A-C9DF2B998905}" srcOrd="2" destOrd="0" presId="urn:microsoft.com/office/officeart/2009/layout/CirclePictureHierarchy"/>
    <dgm:cxn modelId="{F27FFB99-14E4-4D95-B21B-2EAEB6AF28A3}" type="presParOf" srcId="{DF2EA749-5A41-4CEE-8D31-588B98BA5023}" destId="{4410C934-2FCB-48C3-8493-9306946809C7}" srcOrd="3" destOrd="0" presId="urn:microsoft.com/office/officeart/2009/layout/CirclePictureHierarchy"/>
    <dgm:cxn modelId="{AF8DD311-0B66-46A6-A364-DF1570FFA981}" type="presParOf" srcId="{4410C934-2FCB-48C3-8493-9306946809C7}" destId="{72DEB8C5-6339-412A-8624-8EEFE90540D1}" srcOrd="0" destOrd="0" presId="urn:microsoft.com/office/officeart/2009/layout/CirclePictureHierarchy"/>
    <dgm:cxn modelId="{6D66D47E-40FF-4D78-AB6E-57CBE951CA54}" type="presParOf" srcId="{72DEB8C5-6339-412A-8624-8EEFE90540D1}" destId="{498025BF-6ABF-46AE-A9D3-94F843BAB040}" srcOrd="0" destOrd="0" presId="urn:microsoft.com/office/officeart/2009/layout/CirclePictureHierarchy"/>
    <dgm:cxn modelId="{C75F4347-13D4-4CFC-907D-5404738BD6EB}" type="presParOf" srcId="{72DEB8C5-6339-412A-8624-8EEFE90540D1}" destId="{89B1E28D-2C35-4CF3-917B-EEA4B65D5E8D}" srcOrd="1" destOrd="0" presId="urn:microsoft.com/office/officeart/2009/layout/CirclePictureHierarchy"/>
    <dgm:cxn modelId="{F035D99E-CFD2-4B29-8C23-EA6384D8EEBA}" type="presParOf" srcId="{4410C934-2FCB-48C3-8493-9306946809C7}" destId="{0B4E0ABC-78BD-409B-AAC8-7AD7A78449F7}" srcOrd="1" destOrd="0" presId="urn:microsoft.com/office/officeart/2009/layout/CirclePictureHierarchy"/>
    <dgm:cxn modelId="{5D2689AE-0E05-437E-876F-9EA2E4F602E1}" type="presParOf" srcId="{BCE8FC1A-89FA-4615-A047-75ED2121B53B}" destId="{4E858FEC-8EAD-4F57-9EA8-B87E6867E323}" srcOrd="2" destOrd="0" presId="urn:microsoft.com/office/officeart/2009/layout/CirclePictureHierarchy"/>
    <dgm:cxn modelId="{EE630B7C-A7FB-4D30-98F7-148BA82B0317}" type="presParOf" srcId="{BCE8FC1A-89FA-4615-A047-75ED2121B53B}" destId="{F355E8F0-E937-44A5-BED0-FD3020D23E04}" srcOrd="3" destOrd="0" presId="urn:microsoft.com/office/officeart/2009/layout/CirclePictureHierarchy"/>
    <dgm:cxn modelId="{7DF17312-EE9C-433F-82C6-1F205B26588C}" type="presParOf" srcId="{F355E8F0-E937-44A5-BED0-FD3020D23E04}" destId="{D47F8278-7044-4DBE-8C84-D473F4F2F6E0}" srcOrd="0" destOrd="0" presId="urn:microsoft.com/office/officeart/2009/layout/CirclePictureHierarchy"/>
    <dgm:cxn modelId="{A7117355-0F6E-4B4D-B619-3FE10387F379}" type="presParOf" srcId="{D47F8278-7044-4DBE-8C84-D473F4F2F6E0}" destId="{9F85A434-9F8A-4CA3-BFC8-818212460F17}" srcOrd="0" destOrd="0" presId="urn:microsoft.com/office/officeart/2009/layout/CirclePictureHierarchy"/>
    <dgm:cxn modelId="{8144B026-D750-4C75-8A1A-A4BB69B6F0B9}" type="presParOf" srcId="{D47F8278-7044-4DBE-8C84-D473F4F2F6E0}" destId="{D51447AD-B293-4007-9FA0-93843EE6AE03}" srcOrd="1" destOrd="0" presId="urn:microsoft.com/office/officeart/2009/layout/CirclePictureHierarchy"/>
    <dgm:cxn modelId="{B6763861-A41E-4718-B4FF-EEBB44BE915E}" type="presParOf" srcId="{F355E8F0-E937-44A5-BED0-FD3020D23E04}" destId="{5388D736-493F-4EED-B9A5-B3959140B906}" srcOrd="1" destOrd="0" presId="urn:microsoft.com/office/officeart/2009/layout/CirclePictureHierarchy"/>
    <dgm:cxn modelId="{EB267DC7-E96D-42C7-915E-E31A54AA4D69}" type="presParOf" srcId="{5388D736-493F-4EED-B9A5-B3959140B906}" destId="{FDE145C8-5501-4C05-8AEE-1573D9595960}" srcOrd="0" destOrd="0" presId="urn:microsoft.com/office/officeart/2009/layout/CirclePictureHierarchy"/>
    <dgm:cxn modelId="{FB669EE3-4B44-4283-BC2E-5390394696D4}" type="presParOf" srcId="{5388D736-493F-4EED-B9A5-B3959140B906}" destId="{DB4C3C7E-C61A-4A51-89EA-D562926A61F1}" srcOrd="1" destOrd="0" presId="urn:microsoft.com/office/officeart/2009/layout/CirclePictureHierarchy"/>
    <dgm:cxn modelId="{5BFAE439-77BD-4798-A826-4B1040D4E61B}" type="presParOf" srcId="{DB4C3C7E-C61A-4A51-89EA-D562926A61F1}" destId="{4FD2E1BF-0218-43D0-A735-54622A40442E}" srcOrd="0" destOrd="0" presId="urn:microsoft.com/office/officeart/2009/layout/CirclePictureHierarchy"/>
    <dgm:cxn modelId="{AD5F6115-3237-4CD2-BC61-B3D312B88529}" type="presParOf" srcId="{4FD2E1BF-0218-43D0-A735-54622A40442E}" destId="{DC04849A-CB7B-47DE-8FE9-21839BD0FB0F}" srcOrd="0" destOrd="0" presId="urn:microsoft.com/office/officeart/2009/layout/CirclePictureHierarchy"/>
    <dgm:cxn modelId="{A905A162-20BF-4399-B77C-7B721D7F3AD4}" type="presParOf" srcId="{4FD2E1BF-0218-43D0-A735-54622A40442E}" destId="{706C4909-CC5D-408E-876E-0F32AF2A8957}" srcOrd="1" destOrd="0" presId="urn:microsoft.com/office/officeart/2009/layout/CirclePictureHierarchy"/>
    <dgm:cxn modelId="{C8CB93DD-AB09-4F84-B30A-FFFEDF3A309C}" type="presParOf" srcId="{DB4C3C7E-C61A-4A51-89EA-D562926A61F1}" destId="{4FF2FF55-6F16-4425-8B58-78627DFD9C80}" srcOrd="1" destOrd="0" presId="urn:microsoft.com/office/officeart/2009/layout/CirclePictureHierarchy"/>
    <dgm:cxn modelId="{8DA5790A-B98D-4B24-AD67-F60BDE0FEA4D}" type="presParOf" srcId="{5388D736-493F-4EED-B9A5-B3959140B906}" destId="{1AFA1DFA-94C0-4AC4-B5CA-8EBD0CD8536C}" srcOrd="2" destOrd="0" presId="urn:microsoft.com/office/officeart/2009/layout/CirclePictureHierarchy"/>
    <dgm:cxn modelId="{546B7BAD-3A2C-4BB7-AC37-ABF0611C75BC}" type="presParOf" srcId="{5388D736-493F-4EED-B9A5-B3959140B906}" destId="{5A4CE3EC-6D0E-4D89-88D8-BF79C15B55B2}" srcOrd="3" destOrd="0" presId="urn:microsoft.com/office/officeart/2009/layout/CirclePictureHierarchy"/>
    <dgm:cxn modelId="{9B00E6D9-6DAE-439C-A108-1E9960431ACE}" type="presParOf" srcId="{5A4CE3EC-6D0E-4D89-88D8-BF79C15B55B2}" destId="{E7FE5CEB-FF53-47A8-BC66-13DA4ED67A6A}" srcOrd="0" destOrd="0" presId="urn:microsoft.com/office/officeart/2009/layout/CirclePictureHierarchy"/>
    <dgm:cxn modelId="{5D3D6DE2-C245-4D10-A9C1-9A91FD58B477}" type="presParOf" srcId="{E7FE5CEB-FF53-47A8-BC66-13DA4ED67A6A}" destId="{2800E808-926B-4F3A-9BB2-3CC336776EF7}" srcOrd="0" destOrd="0" presId="urn:microsoft.com/office/officeart/2009/layout/CirclePictureHierarchy"/>
    <dgm:cxn modelId="{BFE5C567-F728-48D4-885F-65584CB5B0A1}" type="presParOf" srcId="{E7FE5CEB-FF53-47A8-BC66-13DA4ED67A6A}" destId="{960D0F08-AF1D-45DD-BBAB-0053AECD547D}" srcOrd="1" destOrd="0" presId="urn:microsoft.com/office/officeart/2009/layout/CirclePictureHierarchy"/>
    <dgm:cxn modelId="{D6CE3C6E-229E-4DB5-A93E-778A7DC1291F}" type="presParOf" srcId="{5A4CE3EC-6D0E-4D89-88D8-BF79C15B55B2}" destId="{96E2564A-657C-4754-BDF3-D0500DBF80D0}" srcOrd="1" destOrd="0" presId="urn:microsoft.com/office/officeart/2009/layout/CirclePictureHierarchy"/>
    <dgm:cxn modelId="{E1B5673A-6DBA-476F-B67C-6E59255618F0}" type="presParOf" srcId="{E618957B-9060-43B5-8C32-3CB653D1A9F0}" destId="{B92AFA27-AE1A-49FB-8CC8-EA5E758C72F3}" srcOrd="2" destOrd="0" presId="urn:microsoft.com/office/officeart/2009/layout/CirclePictureHierarchy"/>
    <dgm:cxn modelId="{E21D926F-11DC-463F-B6D5-3E520A6A3AEC}" type="presParOf" srcId="{E618957B-9060-43B5-8C32-3CB653D1A9F0}" destId="{F082859B-8760-4948-BF0A-0E20D67B5F7A}" srcOrd="3" destOrd="0" presId="urn:microsoft.com/office/officeart/2009/layout/CirclePictureHierarchy"/>
    <dgm:cxn modelId="{5C9B1498-75C8-4F46-B3C6-39CE4DCCCA5C}" type="presParOf" srcId="{F082859B-8760-4948-BF0A-0E20D67B5F7A}" destId="{7B9A964B-52F1-4B13-8F52-0DE1BB16DC08}" srcOrd="0" destOrd="0" presId="urn:microsoft.com/office/officeart/2009/layout/CirclePictureHierarchy"/>
    <dgm:cxn modelId="{FF116534-4BF6-4591-9971-54B736EE1846}" type="presParOf" srcId="{7B9A964B-52F1-4B13-8F52-0DE1BB16DC08}" destId="{F788596D-C2AA-406F-8FB7-A349DCC7E72D}" srcOrd="0" destOrd="0" presId="urn:microsoft.com/office/officeart/2009/layout/CirclePictureHierarchy"/>
    <dgm:cxn modelId="{4FA21364-4ACF-41FB-BF11-C4E83D818950}" type="presParOf" srcId="{7B9A964B-52F1-4B13-8F52-0DE1BB16DC08}" destId="{32EC395F-3458-41D6-AFE0-E1928A542F64}" srcOrd="1" destOrd="0" presId="urn:microsoft.com/office/officeart/2009/layout/CirclePictureHierarchy"/>
    <dgm:cxn modelId="{CCB6943B-DB1F-4EF2-AE6D-76689E68C099}" type="presParOf" srcId="{F082859B-8760-4948-BF0A-0E20D67B5F7A}" destId="{9BCFEE7A-4558-4136-B322-309C1F6E534F}" srcOrd="1" destOrd="0" presId="urn:microsoft.com/office/officeart/2009/layout/CirclePictureHierarchy"/>
    <dgm:cxn modelId="{D2B9C4C3-DD8A-49E7-920E-2097D1C06A57}" type="presParOf" srcId="{9BCFEE7A-4558-4136-B322-309C1F6E534F}" destId="{CCAD29B0-E769-4709-817B-471075EAB078}" srcOrd="0" destOrd="0" presId="urn:microsoft.com/office/officeart/2009/layout/CirclePictureHierarchy"/>
    <dgm:cxn modelId="{A54134A8-6752-4D42-97DC-93E5AB29BE9D}" type="presParOf" srcId="{9BCFEE7A-4558-4136-B322-309C1F6E534F}" destId="{E680AC99-4CD7-468B-BB3C-080AE125D926}" srcOrd="1" destOrd="0" presId="urn:microsoft.com/office/officeart/2009/layout/CirclePictureHierarchy"/>
    <dgm:cxn modelId="{EF44CC6A-141F-44C5-889F-921129195CAE}" type="presParOf" srcId="{E680AC99-4CD7-468B-BB3C-080AE125D926}" destId="{B514C75B-F45F-4062-9B02-071A088463B4}" srcOrd="0" destOrd="0" presId="urn:microsoft.com/office/officeart/2009/layout/CirclePictureHierarchy"/>
    <dgm:cxn modelId="{5A390FCE-3070-4C51-B6B4-42D6A09D08CD}" type="presParOf" srcId="{B514C75B-F45F-4062-9B02-071A088463B4}" destId="{C52F1E19-9E8A-4885-83E7-6A499DF913D1}" srcOrd="0" destOrd="0" presId="urn:microsoft.com/office/officeart/2009/layout/CirclePictureHierarchy"/>
    <dgm:cxn modelId="{98550E1F-763E-43E4-8D44-58AB7B7C97A3}" type="presParOf" srcId="{B514C75B-F45F-4062-9B02-071A088463B4}" destId="{8D5B6F23-42C4-4156-A7ED-1C078C96DA89}" srcOrd="1" destOrd="0" presId="urn:microsoft.com/office/officeart/2009/layout/CirclePictureHierarchy"/>
    <dgm:cxn modelId="{4C3B8E4B-94FA-4C17-BA5D-3C6888F05276}" type="presParOf" srcId="{E680AC99-4CD7-468B-BB3C-080AE125D926}" destId="{DDC72060-D4FF-4D31-B1B1-CA0D8A7DADB8}" srcOrd="1" destOrd="0" presId="urn:microsoft.com/office/officeart/2009/layout/CirclePictureHierarchy"/>
    <dgm:cxn modelId="{D011CC6C-DC83-4B8B-AECB-1EFBEAC83DC8}" type="presParOf" srcId="{DDC72060-D4FF-4D31-B1B1-CA0D8A7DADB8}" destId="{2599F189-860B-4EAF-8872-5E39F16F3145}" srcOrd="0" destOrd="0" presId="urn:microsoft.com/office/officeart/2009/layout/CirclePictureHierarchy"/>
    <dgm:cxn modelId="{2C4F52BC-54BB-42D5-90E7-E12680FE9DC2}" type="presParOf" srcId="{DDC72060-D4FF-4D31-B1B1-CA0D8A7DADB8}" destId="{71CF51A0-D439-424D-89A1-044ABBC3F967}" srcOrd="1" destOrd="0" presId="urn:microsoft.com/office/officeart/2009/layout/CirclePictureHierarchy"/>
    <dgm:cxn modelId="{FE3F19C0-654B-4DC5-A5D7-DC433A51AC3A}" type="presParOf" srcId="{71CF51A0-D439-424D-89A1-044ABBC3F967}" destId="{46CC0DEE-3B24-4409-A252-ACEBB130180C}" srcOrd="0" destOrd="0" presId="urn:microsoft.com/office/officeart/2009/layout/CirclePictureHierarchy"/>
    <dgm:cxn modelId="{289CDD14-BA27-42BB-8172-2B7BDD01539E}" type="presParOf" srcId="{46CC0DEE-3B24-4409-A252-ACEBB130180C}" destId="{AFD46D42-39DC-4377-998B-E8CE61CCBB90}" srcOrd="0" destOrd="0" presId="urn:microsoft.com/office/officeart/2009/layout/CirclePictureHierarchy"/>
    <dgm:cxn modelId="{D84DE1F6-D129-414C-A63C-80213A700E59}" type="presParOf" srcId="{46CC0DEE-3B24-4409-A252-ACEBB130180C}" destId="{1C6C0608-21BE-421F-AE5F-C5BD7EE4E7A9}" srcOrd="1" destOrd="0" presId="urn:microsoft.com/office/officeart/2009/layout/CirclePictureHierarchy"/>
    <dgm:cxn modelId="{FE47C1E7-7AE3-41DB-BBBA-A4F5F94596BE}" type="presParOf" srcId="{71CF51A0-D439-424D-89A1-044ABBC3F967}" destId="{794D9E3A-87FA-44B2-845C-E29ABA6F65DC}" srcOrd="1" destOrd="0" presId="urn:microsoft.com/office/officeart/2009/layout/CirclePictureHierarchy"/>
    <dgm:cxn modelId="{FA6D0F50-7925-4F64-AE21-C2E430DFCC87}" type="presParOf" srcId="{DDC72060-D4FF-4D31-B1B1-CA0D8A7DADB8}" destId="{215E4794-C47B-4B8D-8DB2-F7285D893B5F}" srcOrd="2" destOrd="0" presId="urn:microsoft.com/office/officeart/2009/layout/CirclePictureHierarchy"/>
    <dgm:cxn modelId="{F5EF9C49-D287-4768-B0BC-A7BBC2282156}" type="presParOf" srcId="{DDC72060-D4FF-4D31-B1B1-CA0D8A7DADB8}" destId="{C96470E3-0A45-4EC4-9B2A-4C77A0037590}" srcOrd="3" destOrd="0" presId="urn:microsoft.com/office/officeart/2009/layout/CirclePictureHierarchy"/>
    <dgm:cxn modelId="{0D403917-C352-4F02-BE55-EF01A7ABAFAE}" type="presParOf" srcId="{C96470E3-0A45-4EC4-9B2A-4C77A0037590}" destId="{0C8FF6FF-E6CD-436B-88F4-8566F19B9A62}" srcOrd="0" destOrd="0" presId="urn:microsoft.com/office/officeart/2009/layout/CirclePictureHierarchy"/>
    <dgm:cxn modelId="{079BF629-E621-44F9-89E8-F575B70F63DD}" type="presParOf" srcId="{0C8FF6FF-E6CD-436B-88F4-8566F19B9A62}" destId="{7F48374E-A364-4849-BF88-19534CE7E65B}" srcOrd="0" destOrd="0" presId="urn:microsoft.com/office/officeart/2009/layout/CirclePictureHierarchy"/>
    <dgm:cxn modelId="{BCF96408-7F07-4960-BE01-2148B7C204A9}" type="presParOf" srcId="{0C8FF6FF-E6CD-436B-88F4-8566F19B9A62}" destId="{68FB6A0F-F29B-4CA8-917A-E004201E4639}" srcOrd="1" destOrd="0" presId="urn:microsoft.com/office/officeart/2009/layout/CirclePictureHierarchy"/>
    <dgm:cxn modelId="{460CDB9F-FD8A-4A23-B685-869E54E58366}" type="presParOf" srcId="{C96470E3-0A45-4EC4-9B2A-4C77A0037590}" destId="{38CCC8DC-C25E-4B95-A9FD-80CEF3E274CA}" srcOrd="1" destOrd="0" presId="urn:microsoft.com/office/officeart/2009/layout/CirclePictureHierarchy"/>
    <dgm:cxn modelId="{13F4614C-9EE8-439F-BA98-E9836ED4470E}" type="presParOf" srcId="{9BCFEE7A-4558-4136-B322-309C1F6E534F}" destId="{DD1B62F2-B731-4AB1-A966-F866B1897AD3}" srcOrd="2" destOrd="0" presId="urn:microsoft.com/office/officeart/2009/layout/CirclePictureHierarchy"/>
    <dgm:cxn modelId="{C166EC52-BB1A-4718-9624-82132A014AB4}" type="presParOf" srcId="{9BCFEE7A-4558-4136-B322-309C1F6E534F}" destId="{A468234E-D48A-4E43-9274-6E3780FB9F30}" srcOrd="3" destOrd="0" presId="urn:microsoft.com/office/officeart/2009/layout/CirclePictureHierarchy"/>
    <dgm:cxn modelId="{67E13D6D-471B-4291-A8A0-6A2916B667B8}" type="presParOf" srcId="{A468234E-D48A-4E43-9274-6E3780FB9F30}" destId="{F3D17D45-63D4-431F-B421-3BC8336216DF}" srcOrd="0" destOrd="0" presId="urn:microsoft.com/office/officeart/2009/layout/CirclePictureHierarchy"/>
    <dgm:cxn modelId="{9BED2415-6752-4F5D-BC87-DDFCC7D9DC87}" type="presParOf" srcId="{F3D17D45-63D4-431F-B421-3BC8336216DF}" destId="{5D2889D2-CC42-4856-A994-7B179D61C856}" srcOrd="0" destOrd="0" presId="urn:microsoft.com/office/officeart/2009/layout/CirclePictureHierarchy"/>
    <dgm:cxn modelId="{48AE0904-628F-4C23-9702-7D72D551CBC5}" type="presParOf" srcId="{F3D17D45-63D4-431F-B421-3BC8336216DF}" destId="{73C9A4AF-FBC7-46B6-A376-B545AAA98359}" srcOrd="1" destOrd="0" presId="urn:microsoft.com/office/officeart/2009/layout/CirclePictureHierarchy"/>
    <dgm:cxn modelId="{102E5249-E4C3-415E-8418-0FB096957E1A}" type="presParOf" srcId="{A468234E-D48A-4E43-9274-6E3780FB9F30}" destId="{94E2DEE1-D2B4-41BB-988A-4438767AE51F}" srcOrd="1" destOrd="0" presId="urn:microsoft.com/office/officeart/2009/layout/CirclePictureHierarchy"/>
    <dgm:cxn modelId="{41F0BB6E-73D8-4155-99DD-464BA8183580}" type="presParOf" srcId="{94E2DEE1-D2B4-41BB-988A-4438767AE51F}" destId="{E93E3D9F-9201-4B90-90FB-66623D8819CD}" srcOrd="0" destOrd="0" presId="urn:microsoft.com/office/officeart/2009/layout/CirclePictureHierarchy"/>
    <dgm:cxn modelId="{BF370857-8326-4D1F-B94E-42C622A6D942}" type="presParOf" srcId="{94E2DEE1-D2B4-41BB-988A-4438767AE51F}" destId="{FFAC0EBA-641D-469C-AB99-F2E7D3E57975}" srcOrd="1" destOrd="0" presId="urn:microsoft.com/office/officeart/2009/layout/CirclePictureHierarchy"/>
    <dgm:cxn modelId="{6D8DEF4B-EDBD-47FB-92A0-D318742DEC96}" type="presParOf" srcId="{FFAC0EBA-641D-469C-AB99-F2E7D3E57975}" destId="{D4B8116F-2CEB-4473-8CD8-2F9EED8CD50D}" srcOrd="0" destOrd="0" presId="urn:microsoft.com/office/officeart/2009/layout/CirclePictureHierarchy"/>
    <dgm:cxn modelId="{A34C98D0-B356-49A5-A653-1EE9C074CF3D}" type="presParOf" srcId="{D4B8116F-2CEB-4473-8CD8-2F9EED8CD50D}" destId="{91AAAB58-17E3-409B-9832-20B05A356EB1}" srcOrd="0" destOrd="0" presId="urn:microsoft.com/office/officeart/2009/layout/CirclePictureHierarchy"/>
    <dgm:cxn modelId="{06F623F5-0E7F-44E7-95A3-C161C8BD8665}" type="presParOf" srcId="{D4B8116F-2CEB-4473-8CD8-2F9EED8CD50D}" destId="{73387A1D-2043-4D16-BDB7-7FC213875391}" srcOrd="1" destOrd="0" presId="urn:microsoft.com/office/officeart/2009/layout/CirclePictureHierarchy"/>
    <dgm:cxn modelId="{87570070-C7D0-461E-BD1B-EF788D8168E5}" type="presParOf" srcId="{FFAC0EBA-641D-469C-AB99-F2E7D3E57975}" destId="{62E29B6D-F539-407E-9F85-28376A52E385}" srcOrd="1" destOrd="0" presId="urn:microsoft.com/office/officeart/2009/layout/CirclePictureHierarchy"/>
    <dgm:cxn modelId="{9AE8DBB2-C1FB-4D9C-BF78-99D2512120AA}" type="presParOf" srcId="{94E2DEE1-D2B4-41BB-988A-4438767AE51F}" destId="{D506F375-1991-428C-ACC6-6C520765ACBA}" srcOrd="2" destOrd="0" presId="urn:microsoft.com/office/officeart/2009/layout/CirclePictureHierarchy"/>
    <dgm:cxn modelId="{AB99B532-B190-4AC3-A9ED-45EF79359B42}" type="presParOf" srcId="{94E2DEE1-D2B4-41BB-988A-4438767AE51F}" destId="{09751A5D-E641-4B71-A114-E053F86C523D}" srcOrd="3" destOrd="0" presId="urn:microsoft.com/office/officeart/2009/layout/CirclePictureHierarchy"/>
    <dgm:cxn modelId="{3AF3CDC3-1286-4ACF-8CB4-CB43F917D4F8}" type="presParOf" srcId="{09751A5D-E641-4B71-A114-E053F86C523D}" destId="{BFF461EA-DADA-4E29-95E9-64AC4A11F843}" srcOrd="0" destOrd="0" presId="urn:microsoft.com/office/officeart/2009/layout/CirclePictureHierarchy"/>
    <dgm:cxn modelId="{827C68FE-8BCF-4A52-933F-46A0EEF38159}" type="presParOf" srcId="{BFF461EA-DADA-4E29-95E9-64AC4A11F843}" destId="{BDA5F099-8875-4A8D-BC32-C8D8577E71F1}" srcOrd="0" destOrd="0" presId="urn:microsoft.com/office/officeart/2009/layout/CirclePictureHierarchy"/>
    <dgm:cxn modelId="{0A9E445D-09D3-4AE8-B23A-C0B306CA17E9}" type="presParOf" srcId="{BFF461EA-DADA-4E29-95E9-64AC4A11F843}" destId="{96536A3E-1AB9-4720-AD92-7CC31F78A117}" srcOrd="1" destOrd="0" presId="urn:microsoft.com/office/officeart/2009/layout/CirclePictureHierarchy"/>
    <dgm:cxn modelId="{23995F24-34EA-4617-814D-300E09682AD4}" type="presParOf" srcId="{09751A5D-E641-4B71-A114-E053F86C523D}" destId="{68C59E84-16D9-4F31-ADB7-704B294DE016}" srcOrd="1" destOrd="0" presId="urn:microsoft.com/office/officeart/2009/layout/CirclePictureHierarchy"/>
    <dgm:cxn modelId="{014F5208-FEB5-4B46-A698-23381CE37C59}" type="presParOf" srcId="{271F5309-DC72-4C3E-B553-1C9D73CE639E}" destId="{74FF5EF3-0E90-435C-9CEF-4C0C7A5DF243}" srcOrd="2" destOrd="0" presId="urn:microsoft.com/office/officeart/2009/layout/CirclePictureHierarchy"/>
    <dgm:cxn modelId="{9570F19C-7E73-4092-B10B-1B88099211AF}" type="presParOf" srcId="{271F5309-DC72-4C3E-B553-1C9D73CE639E}" destId="{27CB282B-74EA-45EA-95BB-B4D31F8E0CC4}" srcOrd="3" destOrd="0" presId="urn:microsoft.com/office/officeart/2009/layout/CirclePictureHierarchy"/>
    <dgm:cxn modelId="{B5638D28-D827-4435-9E09-A73B95CA3217}" type="presParOf" srcId="{27CB282B-74EA-45EA-95BB-B4D31F8E0CC4}" destId="{B1789BFC-46F1-4ED2-A017-D31F5CC48772}" srcOrd="0" destOrd="0" presId="urn:microsoft.com/office/officeart/2009/layout/CirclePictureHierarchy"/>
    <dgm:cxn modelId="{EAE0E486-110B-47FA-9A96-4390C8173FF2}" type="presParOf" srcId="{B1789BFC-46F1-4ED2-A017-D31F5CC48772}" destId="{AB826C1C-E918-4278-AC7E-7EEC6AC62EF7}" srcOrd="0" destOrd="0" presId="urn:microsoft.com/office/officeart/2009/layout/CirclePictureHierarchy"/>
    <dgm:cxn modelId="{38EF0083-FDB0-4EF5-9034-B79098CC9F6B}" type="presParOf" srcId="{B1789BFC-46F1-4ED2-A017-D31F5CC48772}" destId="{CACB97F0-DC67-49BC-81EC-9B8F7D223B1D}" srcOrd="1" destOrd="0" presId="urn:microsoft.com/office/officeart/2009/layout/CirclePictureHierarchy"/>
    <dgm:cxn modelId="{5DF61319-B148-440E-957D-F93FE9228FE1}" type="presParOf" srcId="{27CB282B-74EA-45EA-95BB-B4D31F8E0CC4}" destId="{BB8B84A4-F17E-4320-B9FE-A52C47A1E68E}" srcOrd="1" destOrd="0" presId="urn:microsoft.com/office/officeart/2009/layout/CirclePictureHierarchy"/>
    <dgm:cxn modelId="{4B63A9F1-8FE5-47FD-9347-721C35F9B6E9}" type="presParOf" srcId="{BB8B84A4-F17E-4320-B9FE-A52C47A1E68E}" destId="{4298BBB7-5BE4-40E1-8595-6322B0578239}" srcOrd="0" destOrd="0" presId="urn:microsoft.com/office/officeart/2009/layout/CirclePictureHierarchy"/>
    <dgm:cxn modelId="{7EA9C922-D17E-4221-9798-7B30F1CF72E6}" type="presParOf" srcId="{BB8B84A4-F17E-4320-B9FE-A52C47A1E68E}" destId="{7B310EE9-AEF1-4061-B1F6-39AFAC4ECDD9}" srcOrd="1" destOrd="0" presId="urn:microsoft.com/office/officeart/2009/layout/CirclePictureHierarchy"/>
    <dgm:cxn modelId="{03C4727D-2F7E-4785-BB06-CC5B9161B301}" type="presParOf" srcId="{7B310EE9-AEF1-4061-B1F6-39AFAC4ECDD9}" destId="{600E4746-3D1F-4871-83D3-F7BB8715D2DB}" srcOrd="0" destOrd="0" presId="urn:microsoft.com/office/officeart/2009/layout/CirclePictureHierarchy"/>
    <dgm:cxn modelId="{D2E70ABD-A130-48D3-8D8F-D0CB7C2D3752}" type="presParOf" srcId="{600E4746-3D1F-4871-83D3-F7BB8715D2DB}" destId="{D80B78BA-2DFD-40B4-8FB0-A2B210F176F7}" srcOrd="0" destOrd="0" presId="urn:microsoft.com/office/officeart/2009/layout/CirclePictureHierarchy"/>
    <dgm:cxn modelId="{E037D95C-BD35-46B6-AA2D-6804C55EBC6A}" type="presParOf" srcId="{600E4746-3D1F-4871-83D3-F7BB8715D2DB}" destId="{F4536506-CF41-4E20-9635-0137E868B3D3}" srcOrd="1" destOrd="0" presId="urn:microsoft.com/office/officeart/2009/layout/CirclePictureHierarchy"/>
    <dgm:cxn modelId="{E0A49C92-D866-4F15-B263-A9C2316428D8}" type="presParOf" srcId="{7B310EE9-AEF1-4061-B1F6-39AFAC4ECDD9}" destId="{438FB3F4-FD81-4A20-87DF-EEDFA0A14B42}" srcOrd="1" destOrd="0" presId="urn:microsoft.com/office/officeart/2009/layout/CirclePictureHierarchy"/>
    <dgm:cxn modelId="{3A562428-51CA-481A-9AE1-C64666356AD3}" type="presParOf" srcId="{438FB3F4-FD81-4A20-87DF-EEDFA0A14B42}" destId="{EB56EACB-0FC3-4A9B-87FC-6A374548C10B}" srcOrd="0" destOrd="0" presId="urn:microsoft.com/office/officeart/2009/layout/CirclePictureHierarchy"/>
    <dgm:cxn modelId="{0B028CF8-22C2-4B80-B21D-01B35C0FA76F}" type="presParOf" srcId="{438FB3F4-FD81-4A20-87DF-EEDFA0A14B42}" destId="{2FE5F9F5-01C7-4F2B-8E83-66172CF29141}" srcOrd="1" destOrd="0" presId="urn:microsoft.com/office/officeart/2009/layout/CirclePictureHierarchy"/>
    <dgm:cxn modelId="{B7F2E5E4-22F4-4888-B589-0B3E5BF4A430}" type="presParOf" srcId="{2FE5F9F5-01C7-4F2B-8E83-66172CF29141}" destId="{25655015-864B-4586-B0C1-DE3DDE79AFE7}" srcOrd="0" destOrd="0" presId="urn:microsoft.com/office/officeart/2009/layout/CirclePictureHierarchy"/>
    <dgm:cxn modelId="{070073E0-1926-4D6A-9412-C2B00F078EC5}" type="presParOf" srcId="{25655015-864B-4586-B0C1-DE3DDE79AFE7}" destId="{8083BF62-872B-403D-BCB4-4504C6986146}" srcOrd="0" destOrd="0" presId="urn:microsoft.com/office/officeart/2009/layout/CirclePictureHierarchy"/>
    <dgm:cxn modelId="{6C2ADFED-02B4-4342-9536-1AE0131C884E}" type="presParOf" srcId="{25655015-864B-4586-B0C1-DE3DDE79AFE7}" destId="{06E37C29-732C-4476-A455-E65282F15B9C}" srcOrd="1" destOrd="0" presId="urn:microsoft.com/office/officeart/2009/layout/CirclePictureHierarchy"/>
    <dgm:cxn modelId="{A62B2F87-F215-4739-A95F-A0612717BD3B}" type="presParOf" srcId="{2FE5F9F5-01C7-4F2B-8E83-66172CF29141}" destId="{3B018AAF-3167-4A67-B475-F6CAD2AF9045}" srcOrd="1" destOrd="0" presId="urn:microsoft.com/office/officeart/2009/layout/CirclePictureHierarchy"/>
    <dgm:cxn modelId="{EEB938F5-9649-485A-A314-2E7C13A7F69F}" type="presParOf" srcId="{3B018AAF-3167-4A67-B475-F6CAD2AF9045}" destId="{8D06B218-6DD6-49A6-A4AF-2FEE81DC5214}" srcOrd="0" destOrd="0" presId="urn:microsoft.com/office/officeart/2009/layout/CirclePictureHierarchy"/>
    <dgm:cxn modelId="{6C37FEB7-BF1D-47A1-A435-A95029241E3D}" type="presParOf" srcId="{3B018AAF-3167-4A67-B475-F6CAD2AF9045}" destId="{CFA78522-1075-40DC-8785-FCA48923B887}" srcOrd="1" destOrd="0" presId="urn:microsoft.com/office/officeart/2009/layout/CirclePictureHierarchy"/>
    <dgm:cxn modelId="{BD49F5F5-8F47-4A3D-9B2B-90FAE4D8EAE9}" type="presParOf" srcId="{CFA78522-1075-40DC-8785-FCA48923B887}" destId="{8A462B9F-248E-4E19-9FA4-B282732033A0}" srcOrd="0" destOrd="0" presId="urn:microsoft.com/office/officeart/2009/layout/CirclePictureHierarchy"/>
    <dgm:cxn modelId="{06765C0E-0236-4CB7-86B0-3A33028090D7}" type="presParOf" srcId="{8A462B9F-248E-4E19-9FA4-B282732033A0}" destId="{AD88B601-203D-418B-B0A3-CBC5C795EB02}" srcOrd="0" destOrd="0" presId="urn:microsoft.com/office/officeart/2009/layout/CirclePictureHierarchy"/>
    <dgm:cxn modelId="{82D97CD4-3248-4ADE-A4BD-1738D42D98B6}" type="presParOf" srcId="{8A462B9F-248E-4E19-9FA4-B282732033A0}" destId="{EFCA1EF4-ADB6-4B5D-BEB8-96C637070E26}" srcOrd="1" destOrd="0" presId="urn:microsoft.com/office/officeart/2009/layout/CirclePictureHierarchy"/>
    <dgm:cxn modelId="{790E3170-C595-425C-A9B3-4356A1C9AABA}" type="presParOf" srcId="{CFA78522-1075-40DC-8785-FCA48923B887}" destId="{D47C4074-5174-4DCD-8416-3B1CD8D8272D}" srcOrd="1" destOrd="0" presId="urn:microsoft.com/office/officeart/2009/layout/CirclePictureHierarchy"/>
    <dgm:cxn modelId="{18FD5ED0-C951-4AD7-B8B4-C89E2F66D38F}" type="presParOf" srcId="{3B018AAF-3167-4A67-B475-F6CAD2AF9045}" destId="{D70C2D25-0BD6-498E-B4F0-3F5CE3DBD13D}" srcOrd="2" destOrd="0" presId="urn:microsoft.com/office/officeart/2009/layout/CirclePictureHierarchy"/>
    <dgm:cxn modelId="{109C893C-FCB3-40EB-9E53-E9158B84E17E}" type="presParOf" srcId="{3B018AAF-3167-4A67-B475-F6CAD2AF9045}" destId="{625E2C80-5F17-4D9D-BBDA-86199978A269}" srcOrd="3" destOrd="0" presId="urn:microsoft.com/office/officeart/2009/layout/CirclePictureHierarchy"/>
    <dgm:cxn modelId="{3F926541-44EE-42E3-99AF-A2B20420A746}" type="presParOf" srcId="{625E2C80-5F17-4D9D-BBDA-86199978A269}" destId="{32AAA5BC-F76D-47C0-9CCF-65C9DF386B8D}" srcOrd="0" destOrd="0" presId="urn:microsoft.com/office/officeart/2009/layout/CirclePictureHierarchy"/>
    <dgm:cxn modelId="{3B78BCFF-34EC-490D-9F5E-A35A608F5992}" type="presParOf" srcId="{32AAA5BC-F76D-47C0-9CCF-65C9DF386B8D}" destId="{F67F8DC1-37F3-4A5A-8E38-A4819AB90837}" srcOrd="0" destOrd="0" presId="urn:microsoft.com/office/officeart/2009/layout/CirclePictureHierarchy"/>
    <dgm:cxn modelId="{39670E7D-AE57-4029-B703-9E3A34D9F84F}" type="presParOf" srcId="{32AAA5BC-F76D-47C0-9CCF-65C9DF386B8D}" destId="{91870818-8EDB-47FB-A2FF-91ED7ED64B77}" srcOrd="1" destOrd="0" presId="urn:microsoft.com/office/officeart/2009/layout/CirclePictureHierarchy"/>
    <dgm:cxn modelId="{C7842356-398D-486E-B35B-3FE68F29B5E7}" type="presParOf" srcId="{625E2C80-5F17-4D9D-BBDA-86199978A269}" destId="{E08BBDCB-9A0A-4C29-BCE8-73069D4273D3}" srcOrd="1" destOrd="0" presId="urn:microsoft.com/office/officeart/2009/layout/CirclePictureHierarchy"/>
    <dgm:cxn modelId="{94E44898-CD14-4F0C-A1D4-1FBE5CCD26EA}" type="presParOf" srcId="{438FB3F4-FD81-4A20-87DF-EEDFA0A14B42}" destId="{08156753-40FB-4344-BBF0-EC4B99CA4364}" srcOrd="2" destOrd="0" presId="urn:microsoft.com/office/officeart/2009/layout/CirclePictureHierarchy"/>
    <dgm:cxn modelId="{9717B96B-56E4-409F-91CA-43CF3D4FCBFA}" type="presParOf" srcId="{438FB3F4-FD81-4A20-87DF-EEDFA0A14B42}" destId="{78400ABB-D9F8-4CC1-987F-1FA4562CF0D4}" srcOrd="3" destOrd="0" presId="urn:microsoft.com/office/officeart/2009/layout/CirclePictureHierarchy"/>
    <dgm:cxn modelId="{CD29686E-272A-4B10-85C7-800721CBE777}" type="presParOf" srcId="{78400ABB-D9F8-4CC1-987F-1FA4562CF0D4}" destId="{6B98FDAC-F480-4DC1-A6C0-5D563A42C356}" srcOrd="0" destOrd="0" presId="urn:microsoft.com/office/officeart/2009/layout/CirclePictureHierarchy"/>
    <dgm:cxn modelId="{8BBD3EC1-B53C-46B5-A1BC-672E0A486671}" type="presParOf" srcId="{6B98FDAC-F480-4DC1-A6C0-5D563A42C356}" destId="{A16DD472-3900-45A4-AEC1-6202E1BA7CA5}" srcOrd="0" destOrd="0" presId="urn:microsoft.com/office/officeart/2009/layout/CirclePictureHierarchy"/>
    <dgm:cxn modelId="{3A7A51DF-8A4C-4174-91D8-0BCFEF76E4AC}" type="presParOf" srcId="{6B98FDAC-F480-4DC1-A6C0-5D563A42C356}" destId="{B48EF100-A3F0-4531-98FB-C7F41741DC09}" srcOrd="1" destOrd="0" presId="urn:microsoft.com/office/officeart/2009/layout/CirclePictureHierarchy"/>
    <dgm:cxn modelId="{828AAA6B-EE09-454C-991A-01F1C29C27E1}" type="presParOf" srcId="{78400ABB-D9F8-4CC1-987F-1FA4562CF0D4}" destId="{B68E786B-A595-4357-818E-C236E3DC510D}" srcOrd="1" destOrd="0" presId="urn:microsoft.com/office/officeart/2009/layout/CirclePictureHierarchy"/>
    <dgm:cxn modelId="{F0CE0D9E-386C-46EA-8888-B1AF04908372}" type="presParOf" srcId="{B68E786B-A595-4357-818E-C236E3DC510D}" destId="{52B86D9B-A63D-4E92-91E0-877F8E05BAD4}" srcOrd="0" destOrd="0" presId="urn:microsoft.com/office/officeart/2009/layout/CirclePictureHierarchy"/>
    <dgm:cxn modelId="{CEEFA854-CAAD-4307-85F5-75390B633E69}" type="presParOf" srcId="{B68E786B-A595-4357-818E-C236E3DC510D}" destId="{FD2C5233-573A-43BD-BD57-25EA28B58BD4}" srcOrd="1" destOrd="0" presId="urn:microsoft.com/office/officeart/2009/layout/CirclePictureHierarchy"/>
    <dgm:cxn modelId="{37617843-E594-4E53-A065-640C9F708D50}" type="presParOf" srcId="{FD2C5233-573A-43BD-BD57-25EA28B58BD4}" destId="{1A3B83D5-C0F7-432B-BAC8-019E77B23E54}" srcOrd="0" destOrd="0" presId="urn:microsoft.com/office/officeart/2009/layout/CirclePictureHierarchy"/>
    <dgm:cxn modelId="{2A57863C-7BC1-4B89-9B06-B1A495A1902A}" type="presParOf" srcId="{1A3B83D5-C0F7-432B-BAC8-019E77B23E54}" destId="{C3914C49-E59B-459E-A707-88298D7059E8}" srcOrd="0" destOrd="0" presId="urn:microsoft.com/office/officeart/2009/layout/CirclePictureHierarchy"/>
    <dgm:cxn modelId="{1AEC9175-86C2-4772-B5F5-4E85228E3EF9}" type="presParOf" srcId="{1A3B83D5-C0F7-432B-BAC8-019E77B23E54}" destId="{1F072A7E-9D57-414E-B460-003393F19B05}" srcOrd="1" destOrd="0" presId="urn:microsoft.com/office/officeart/2009/layout/CirclePictureHierarchy"/>
    <dgm:cxn modelId="{0A1EDF9D-DF59-4EC2-8A10-70CA077792FA}" type="presParOf" srcId="{FD2C5233-573A-43BD-BD57-25EA28B58BD4}" destId="{0AE00825-3B71-4922-A351-95EFEA221571}" srcOrd="1" destOrd="0" presId="urn:microsoft.com/office/officeart/2009/layout/CirclePictureHierarchy"/>
    <dgm:cxn modelId="{81248193-944C-416A-9966-CCC29FD764D8}" type="presParOf" srcId="{B68E786B-A595-4357-818E-C236E3DC510D}" destId="{D63A24ED-1604-41FA-9C24-6365EA752E3E}" srcOrd="2" destOrd="0" presId="urn:microsoft.com/office/officeart/2009/layout/CirclePictureHierarchy"/>
    <dgm:cxn modelId="{8C9ED9E9-1415-4204-8725-CA08C0AF2E7F}" type="presParOf" srcId="{B68E786B-A595-4357-818E-C236E3DC510D}" destId="{B8709EF0-5E68-4FCF-88E2-E590D1D6E347}" srcOrd="3" destOrd="0" presId="urn:microsoft.com/office/officeart/2009/layout/CirclePictureHierarchy"/>
    <dgm:cxn modelId="{C1FD2CA8-BB3C-42C1-8EC6-F419FB19178B}" type="presParOf" srcId="{B8709EF0-5E68-4FCF-88E2-E590D1D6E347}" destId="{79CCEF41-D346-4E19-A74F-CF386DE6B776}" srcOrd="0" destOrd="0" presId="urn:microsoft.com/office/officeart/2009/layout/CirclePictureHierarchy"/>
    <dgm:cxn modelId="{2E989F27-33F8-4E4E-889C-760225DACB26}" type="presParOf" srcId="{79CCEF41-D346-4E19-A74F-CF386DE6B776}" destId="{A0A446CA-F122-4746-985E-961808CDE757}" srcOrd="0" destOrd="0" presId="urn:microsoft.com/office/officeart/2009/layout/CirclePictureHierarchy"/>
    <dgm:cxn modelId="{4502BC3A-920F-440A-9446-1FF86496CD8D}" type="presParOf" srcId="{79CCEF41-D346-4E19-A74F-CF386DE6B776}" destId="{E75BC786-4A20-4434-922C-523FFD40779E}" srcOrd="1" destOrd="0" presId="urn:microsoft.com/office/officeart/2009/layout/CirclePictureHierarchy"/>
    <dgm:cxn modelId="{6BF182D4-67F6-4563-8F92-48B646148C6A}" type="presParOf" srcId="{B8709EF0-5E68-4FCF-88E2-E590D1D6E347}" destId="{8D48CE98-9279-4AE8-9799-D31D2CB24D09}" srcOrd="1" destOrd="0" presId="urn:microsoft.com/office/officeart/2009/layout/CirclePictureHierarchy"/>
    <dgm:cxn modelId="{FFDA3807-2534-422F-97D8-2CA3605650C0}" type="presParOf" srcId="{BB8B84A4-F17E-4320-B9FE-A52C47A1E68E}" destId="{AE1478D7-472C-411D-9C13-C325E747501E}" srcOrd="2" destOrd="0" presId="urn:microsoft.com/office/officeart/2009/layout/CirclePictureHierarchy"/>
    <dgm:cxn modelId="{0753BBE5-7199-459E-9D4A-3C43E811F4A8}" type="presParOf" srcId="{BB8B84A4-F17E-4320-B9FE-A52C47A1E68E}" destId="{F9CC22E4-EBFE-48E8-B089-5B732286FD0B}" srcOrd="3" destOrd="0" presId="urn:microsoft.com/office/officeart/2009/layout/CirclePictureHierarchy"/>
    <dgm:cxn modelId="{A4D4B639-740B-4946-897A-0D474219D709}" type="presParOf" srcId="{F9CC22E4-EBFE-48E8-B089-5B732286FD0B}" destId="{2CB04BC8-1E31-4C8E-AC50-39AB6423DF98}" srcOrd="0" destOrd="0" presId="urn:microsoft.com/office/officeart/2009/layout/CirclePictureHierarchy"/>
    <dgm:cxn modelId="{D105CFB5-BD43-451E-92DB-657B5D359ECA}" type="presParOf" srcId="{2CB04BC8-1E31-4C8E-AC50-39AB6423DF98}" destId="{B3762E13-F31E-4575-9E99-CDDC87963A33}" srcOrd="0" destOrd="0" presId="urn:microsoft.com/office/officeart/2009/layout/CirclePictureHierarchy"/>
    <dgm:cxn modelId="{1CB357B1-E499-4681-8E4A-50945055DEA5}" type="presParOf" srcId="{2CB04BC8-1E31-4C8E-AC50-39AB6423DF98}" destId="{EA3607EF-5901-45CE-83C0-7DA47FFB3FDB}" srcOrd="1" destOrd="0" presId="urn:microsoft.com/office/officeart/2009/layout/CirclePictureHierarchy"/>
    <dgm:cxn modelId="{393ED4CB-ED0F-4E9B-A49A-DEB066739FAF}" type="presParOf" srcId="{F9CC22E4-EBFE-48E8-B089-5B732286FD0B}" destId="{9936D58C-6928-4C01-8D2F-095F905E90E6}" srcOrd="1" destOrd="0" presId="urn:microsoft.com/office/officeart/2009/layout/CirclePictureHierarchy"/>
    <dgm:cxn modelId="{8786064B-A132-475F-8BAA-1E1E72E5A71C}" type="presParOf" srcId="{9936D58C-6928-4C01-8D2F-095F905E90E6}" destId="{93677B3C-522D-4BE4-ADF7-D08795FD580A}" srcOrd="0" destOrd="0" presId="urn:microsoft.com/office/officeart/2009/layout/CirclePictureHierarchy"/>
    <dgm:cxn modelId="{4FD0BDA0-A337-48A2-A69A-828F66458271}" type="presParOf" srcId="{9936D58C-6928-4C01-8D2F-095F905E90E6}" destId="{A752EB99-0E65-4A56-B8F0-D271B39C437B}" srcOrd="1" destOrd="0" presId="urn:microsoft.com/office/officeart/2009/layout/CirclePictureHierarchy"/>
    <dgm:cxn modelId="{7D79A3D0-3087-442D-9DC9-0AA6F763875F}" type="presParOf" srcId="{A752EB99-0E65-4A56-B8F0-D271B39C437B}" destId="{C94885F7-29B3-4A7D-BE8B-93FA17E16D46}" srcOrd="0" destOrd="0" presId="urn:microsoft.com/office/officeart/2009/layout/CirclePictureHierarchy"/>
    <dgm:cxn modelId="{656E07BD-7D15-49C3-8F49-7FA6CB02A169}" type="presParOf" srcId="{C94885F7-29B3-4A7D-BE8B-93FA17E16D46}" destId="{0DD41917-33E8-4B8B-9A49-9CFBA6972946}" srcOrd="0" destOrd="0" presId="urn:microsoft.com/office/officeart/2009/layout/CirclePictureHierarchy"/>
    <dgm:cxn modelId="{7D28AC84-C469-4E22-B224-F049B85109FD}" type="presParOf" srcId="{C94885F7-29B3-4A7D-BE8B-93FA17E16D46}" destId="{A5627F98-EA55-4C36-8BED-4BCD8E7DB39C}" srcOrd="1" destOrd="0" presId="urn:microsoft.com/office/officeart/2009/layout/CirclePictureHierarchy"/>
    <dgm:cxn modelId="{D2721A60-2EFC-4305-9C84-7EA7C7F48600}" type="presParOf" srcId="{A752EB99-0E65-4A56-B8F0-D271B39C437B}" destId="{2A4BB132-928B-469F-98E2-A4F46BBA4EBB}" srcOrd="1" destOrd="0" presId="urn:microsoft.com/office/officeart/2009/layout/CirclePictureHierarchy"/>
    <dgm:cxn modelId="{98CB0137-D1C9-47D0-ACCD-F1126EAA2CDC}" type="presParOf" srcId="{2A4BB132-928B-469F-98E2-A4F46BBA4EBB}" destId="{BCC2E990-5E4D-4725-9FB5-449D75068C6A}" srcOrd="0" destOrd="0" presId="urn:microsoft.com/office/officeart/2009/layout/CirclePictureHierarchy"/>
    <dgm:cxn modelId="{75696891-0FAB-46E0-B254-E1D2E8036ED0}" type="presParOf" srcId="{2A4BB132-928B-469F-98E2-A4F46BBA4EBB}" destId="{8DF80FD7-67CB-4F73-9454-0A5808DA6414}" srcOrd="1" destOrd="0" presId="urn:microsoft.com/office/officeart/2009/layout/CirclePictureHierarchy"/>
    <dgm:cxn modelId="{743CE037-ED93-4C0C-B154-A6E22329B8A8}" type="presParOf" srcId="{8DF80FD7-67CB-4F73-9454-0A5808DA6414}" destId="{B802912B-EBA5-424E-8304-0E03488FADD2}" srcOrd="0" destOrd="0" presId="urn:microsoft.com/office/officeart/2009/layout/CirclePictureHierarchy"/>
    <dgm:cxn modelId="{27D06219-82A4-4B17-AD42-F27E140B204E}" type="presParOf" srcId="{B802912B-EBA5-424E-8304-0E03488FADD2}" destId="{BBBF6873-8C8C-4E0F-8293-D692C2E62FCD}" srcOrd="0" destOrd="0" presId="urn:microsoft.com/office/officeart/2009/layout/CirclePictureHierarchy"/>
    <dgm:cxn modelId="{FB083873-7DB4-4443-8C60-681B7AA102E1}" type="presParOf" srcId="{B802912B-EBA5-424E-8304-0E03488FADD2}" destId="{85973679-8763-4E7E-BC7C-09701DF4FD0B}" srcOrd="1" destOrd="0" presId="urn:microsoft.com/office/officeart/2009/layout/CirclePictureHierarchy"/>
    <dgm:cxn modelId="{87ABD0FB-D131-4427-842D-A9661B3ABE38}" type="presParOf" srcId="{8DF80FD7-67CB-4F73-9454-0A5808DA6414}" destId="{D51656BA-E606-4374-AB26-5F30F7578A59}" srcOrd="1" destOrd="0" presId="urn:microsoft.com/office/officeart/2009/layout/CirclePictureHierarchy"/>
    <dgm:cxn modelId="{D0D8180B-9C6B-4719-B304-4CA774D956A9}" type="presParOf" srcId="{2A4BB132-928B-469F-98E2-A4F46BBA4EBB}" destId="{E19387BC-B8B9-41E9-B07E-BC0080C111C8}" srcOrd="2" destOrd="0" presId="urn:microsoft.com/office/officeart/2009/layout/CirclePictureHierarchy"/>
    <dgm:cxn modelId="{0EEC257E-975F-4003-A520-B3EDC3939050}" type="presParOf" srcId="{2A4BB132-928B-469F-98E2-A4F46BBA4EBB}" destId="{BC2E472E-3CD3-4A0C-A9AC-4E85FC753FFA}" srcOrd="3" destOrd="0" presId="urn:microsoft.com/office/officeart/2009/layout/CirclePictureHierarchy"/>
    <dgm:cxn modelId="{BF6846E3-7CF8-4A60-A5DB-82A7DD9DC783}" type="presParOf" srcId="{BC2E472E-3CD3-4A0C-A9AC-4E85FC753FFA}" destId="{42E7BE17-3727-4054-AA54-62B1D5A8A98D}" srcOrd="0" destOrd="0" presId="urn:microsoft.com/office/officeart/2009/layout/CirclePictureHierarchy"/>
    <dgm:cxn modelId="{AA59555D-5AAF-4C01-8F2D-DB33E68B3395}" type="presParOf" srcId="{42E7BE17-3727-4054-AA54-62B1D5A8A98D}" destId="{D5047ABA-7E1D-4542-9999-66EF1EBAB43B}" srcOrd="0" destOrd="0" presId="urn:microsoft.com/office/officeart/2009/layout/CirclePictureHierarchy"/>
    <dgm:cxn modelId="{15060D58-1996-470E-81F8-D8F821C7A2B6}" type="presParOf" srcId="{42E7BE17-3727-4054-AA54-62B1D5A8A98D}" destId="{62320580-EA88-4008-BF5D-FFD435526F0C}" srcOrd="1" destOrd="0" presId="urn:microsoft.com/office/officeart/2009/layout/CirclePictureHierarchy"/>
    <dgm:cxn modelId="{258B67A8-0985-4375-AD63-152F1524BAB7}" type="presParOf" srcId="{BC2E472E-3CD3-4A0C-A9AC-4E85FC753FFA}" destId="{D922F047-439D-4549-AEA0-E1F174F533EE}" srcOrd="1" destOrd="0" presId="urn:microsoft.com/office/officeart/2009/layout/CirclePictureHierarchy"/>
    <dgm:cxn modelId="{020EC0DC-5D7B-4984-B9C6-9187AE72E11C}" type="presParOf" srcId="{9936D58C-6928-4C01-8D2F-095F905E90E6}" destId="{EA0F6524-7A79-40F6-9451-9EDE2452AFA5}" srcOrd="2" destOrd="0" presId="urn:microsoft.com/office/officeart/2009/layout/CirclePictureHierarchy"/>
    <dgm:cxn modelId="{99295397-29F1-42AC-98D7-8A97199CDDB5}" type="presParOf" srcId="{9936D58C-6928-4C01-8D2F-095F905E90E6}" destId="{025F9975-C862-4ABE-B46B-398F62E0FBD2}" srcOrd="3" destOrd="0" presId="urn:microsoft.com/office/officeart/2009/layout/CirclePictureHierarchy"/>
    <dgm:cxn modelId="{BB2A6A87-22F4-48FA-96F0-75424E0A705D}" type="presParOf" srcId="{025F9975-C862-4ABE-B46B-398F62E0FBD2}" destId="{7915BF8D-8628-4844-9F08-EE67561DE3F3}" srcOrd="0" destOrd="0" presId="urn:microsoft.com/office/officeart/2009/layout/CirclePictureHierarchy"/>
    <dgm:cxn modelId="{D89ED907-0F39-4939-BC9E-A8CEB5A7D55E}" type="presParOf" srcId="{7915BF8D-8628-4844-9F08-EE67561DE3F3}" destId="{82C9CB07-677B-4A02-946E-1EF100F8A217}" srcOrd="0" destOrd="0" presId="urn:microsoft.com/office/officeart/2009/layout/CirclePictureHierarchy"/>
    <dgm:cxn modelId="{ED5034F7-DE13-495B-9116-D80E8F8E0185}" type="presParOf" srcId="{7915BF8D-8628-4844-9F08-EE67561DE3F3}" destId="{E0C860C4-692F-4939-B785-8D86014FE4CB}" srcOrd="1" destOrd="0" presId="urn:microsoft.com/office/officeart/2009/layout/CirclePictureHierarchy"/>
    <dgm:cxn modelId="{A49BEDE5-DB25-493D-97C7-21028921EB0A}" type="presParOf" srcId="{025F9975-C862-4ABE-B46B-398F62E0FBD2}" destId="{0194D4F8-BC01-4FCD-BEA5-CC88629CB4C3}" srcOrd="1" destOrd="0" presId="urn:microsoft.com/office/officeart/2009/layout/CirclePictureHierarchy"/>
    <dgm:cxn modelId="{DE87BA34-6512-410E-B408-0CC127862EDE}" type="presParOf" srcId="{0194D4F8-BC01-4FCD-BEA5-CC88629CB4C3}" destId="{E939E147-60DB-4E65-B4DC-E86372E32F4D}" srcOrd="0" destOrd="0" presId="urn:microsoft.com/office/officeart/2009/layout/CirclePictureHierarchy"/>
    <dgm:cxn modelId="{F4B95B6A-920C-432C-9F69-83AC215B64C7}" type="presParOf" srcId="{0194D4F8-BC01-4FCD-BEA5-CC88629CB4C3}" destId="{FA555F1C-A602-4E5D-8B75-4156B8757AE9}" srcOrd="1" destOrd="0" presId="urn:microsoft.com/office/officeart/2009/layout/CirclePictureHierarchy"/>
    <dgm:cxn modelId="{3A098292-3AC4-4176-99B7-70986D5BBC4D}" type="presParOf" srcId="{FA555F1C-A602-4E5D-8B75-4156B8757AE9}" destId="{4E82678E-B07B-49E7-8033-4686FF15E6B9}" srcOrd="0" destOrd="0" presId="urn:microsoft.com/office/officeart/2009/layout/CirclePictureHierarchy"/>
    <dgm:cxn modelId="{5A922EE0-B1AE-45F5-BA79-4FA692FC482C}" type="presParOf" srcId="{4E82678E-B07B-49E7-8033-4686FF15E6B9}" destId="{4E95A86E-1201-4D4A-AA96-757FD53FE2A3}" srcOrd="0" destOrd="0" presId="urn:microsoft.com/office/officeart/2009/layout/CirclePictureHierarchy"/>
    <dgm:cxn modelId="{EC48BEC6-528A-438F-B837-193466BFEEEA}" type="presParOf" srcId="{4E82678E-B07B-49E7-8033-4686FF15E6B9}" destId="{A059CE4B-AA7A-42AB-AE05-0D16A406B7B0}" srcOrd="1" destOrd="0" presId="urn:microsoft.com/office/officeart/2009/layout/CirclePictureHierarchy"/>
    <dgm:cxn modelId="{DB276E8D-A283-4583-AE27-1C01C58B7301}" type="presParOf" srcId="{FA555F1C-A602-4E5D-8B75-4156B8757AE9}" destId="{D47ED285-811E-4CAA-A6B2-33A715937634}" srcOrd="1" destOrd="0" presId="urn:microsoft.com/office/officeart/2009/layout/CirclePictureHierarchy"/>
    <dgm:cxn modelId="{89ED162B-E174-4343-B45C-D06B8C7B2599}" type="presParOf" srcId="{0194D4F8-BC01-4FCD-BEA5-CC88629CB4C3}" destId="{3BB48010-EF53-4A16-891A-98FC57BD744F}" srcOrd="2" destOrd="0" presId="urn:microsoft.com/office/officeart/2009/layout/CirclePictureHierarchy"/>
    <dgm:cxn modelId="{17F0FDAF-F771-4B61-99D1-686B42E1AF5C}" type="presParOf" srcId="{0194D4F8-BC01-4FCD-BEA5-CC88629CB4C3}" destId="{124F42AC-B78C-400B-B4C6-69EB52550D87}" srcOrd="3" destOrd="0" presId="urn:microsoft.com/office/officeart/2009/layout/CirclePictureHierarchy"/>
    <dgm:cxn modelId="{C8CDC4FD-2C81-4E48-A4D2-BA79E4B548CD}" type="presParOf" srcId="{124F42AC-B78C-400B-B4C6-69EB52550D87}" destId="{586FDA92-9B92-4664-96A0-5125005E7667}" srcOrd="0" destOrd="0" presId="urn:microsoft.com/office/officeart/2009/layout/CirclePictureHierarchy"/>
    <dgm:cxn modelId="{CDE9C557-DE0C-48D3-85A6-A57FA6369F32}" type="presParOf" srcId="{586FDA92-9B92-4664-96A0-5125005E7667}" destId="{97B8E174-F310-40A2-B4E4-171AC1ECCCE5}" srcOrd="0" destOrd="0" presId="urn:microsoft.com/office/officeart/2009/layout/CirclePictureHierarchy"/>
    <dgm:cxn modelId="{746EC6A1-0517-433F-81FC-2E8D8FB0BCD2}" type="presParOf" srcId="{586FDA92-9B92-4664-96A0-5125005E7667}" destId="{31E5435F-00EA-460B-A5B5-CF789FDCDC5F}" srcOrd="1" destOrd="0" presId="urn:microsoft.com/office/officeart/2009/layout/CirclePictureHierarchy"/>
    <dgm:cxn modelId="{0CC7EFE3-441C-4322-BBC2-ECAFC0F7EA14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dirty="0"/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endParaRPr lang="en-US" dirty="0"/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/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endParaRPr lang="en-US" dirty="0"/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dirty="0"/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dirty="0"/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endParaRPr lang="en-US" dirty="0"/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endParaRPr lang="en-US" dirty="0"/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/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/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/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/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endParaRPr lang="en-US" dirty="0"/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endParaRPr lang="en-US" dirty="0"/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endParaRPr lang="en-US" dirty="0"/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endParaRPr lang="en-US" dirty="0"/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3AE5E4B6-EF39-4436-841C-0B69420E9D42}" type="presOf" srcId="{63029987-6ED3-4DD1-88A2-918E17952C6D}" destId="{0D6D41EF-69CD-4AA1-8EF8-C22C03F0DF99}" srcOrd="0" destOrd="0" presId="urn:microsoft.com/office/officeart/2009/layout/CirclePictureHierarchy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34B66908-F515-4313-8D1B-81BE44FF74E1}" type="presOf" srcId="{8449F901-E5CC-48EA-B570-A43E0F51DA2C}" destId="{1F072A7E-9D57-414E-B460-003393F19B05}" srcOrd="0" destOrd="0" presId="urn:microsoft.com/office/officeart/2009/layout/CirclePictureHierarchy"/>
    <dgm:cxn modelId="{0AF032DC-0EB9-4FA8-AA66-7C589B2371C0}" type="presOf" srcId="{74169B70-5C80-4696-959D-0257CFC41D53}" destId="{FF99AEF1-DD67-4001-98BC-D55C76D8485C}" srcOrd="0" destOrd="0" presId="urn:microsoft.com/office/officeart/2009/layout/CirclePictureHierarchy"/>
    <dgm:cxn modelId="{97866EBA-446F-4DE6-B751-8C3D37AAAC6D}" type="presOf" srcId="{496ECB16-BCF6-4C85-B373-D9919D38DEE9}" destId="{31E5435F-00EA-460B-A5B5-CF789FDCDC5F}" srcOrd="0" destOrd="0" presId="urn:microsoft.com/office/officeart/2009/layout/CirclePictureHierarchy"/>
    <dgm:cxn modelId="{4B7CE837-4979-4E61-B0F2-E5B194ACB276}" type="presOf" srcId="{76DF43B2-B004-4831-9092-13471F55DCA1}" destId="{EFCA1EF4-ADB6-4B5D-BEB8-96C637070E26}" srcOrd="0" destOrd="0" presId="urn:microsoft.com/office/officeart/2009/layout/CirclePictureHierarchy"/>
    <dgm:cxn modelId="{B6986D39-C3AD-4DC4-AE4F-389E4F3A1E91}" type="presOf" srcId="{882EC84F-58FC-44BB-9920-E7553DB28E17}" destId="{91870818-8EDB-47FB-A2FF-91ED7ED64B77}" srcOrd="0" destOrd="0" presId="urn:microsoft.com/office/officeart/2009/layout/CirclePictureHierarchy"/>
    <dgm:cxn modelId="{8ED7CFDC-7DB0-4E8E-B625-3883D8E13807}" type="presOf" srcId="{0B764F11-7D6A-47A3-BC5F-10C044EF0C9C}" destId="{BCC2E990-5E4D-4725-9FB5-449D75068C6A}" srcOrd="0" destOrd="0" presId="urn:microsoft.com/office/officeart/2009/layout/CirclePictureHierarchy"/>
    <dgm:cxn modelId="{7EFB864F-5195-4539-828F-035E4FBE098F}" type="presOf" srcId="{DBF3B3E8-84A9-48E8-9701-19380853F600}" destId="{E93E3D9F-9201-4B90-90FB-66623D8819CD}" srcOrd="0" destOrd="0" presId="urn:microsoft.com/office/officeart/2009/layout/CirclePictureHierarchy"/>
    <dgm:cxn modelId="{3C313B95-7524-4107-BF44-4D8162590031}" type="presOf" srcId="{392FA23E-2AD5-4615-BFCD-5492DD5E5987}" destId="{E0C860C4-692F-4939-B785-8D86014FE4CB}" srcOrd="0" destOrd="0" presId="urn:microsoft.com/office/officeart/2009/layout/CirclePictureHierarchy"/>
    <dgm:cxn modelId="{7F83C328-B3ED-4E27-9DFB-0330BBED3A31}" type="presOf" srcId="{9EECF1B1-9976-444E-917D-857D6E5FB923}" destId="{08156753-40FB-4344-BBF0-EC4B99CA4364}" srcOrd="0" destOrd="0" presId="urn:microsoft.com/office/officeart/2009/layout/CirclePictureHierarchy"/>
    <dgm:cxn modelId="{5A8F7268-13FA-406A-B087-A32D50CF5226}" type="presOf" srcId="{463C34F4-2D84-46E3-9D90-24AA49D5B285}" destId="{73387A1D-2043-4D16-BDB7-7FC213875391}" srcOrd="0" destOrd="0" presId="urn:microsoft.com/office/officeart/2009/layout/CirclePictureHierarchy"/>
    <dgm:cxn modelId="{2D2AF9AE-7F57-475C-8BB7-DB88166193F9}" type="presOf" srcId="{A7E5D39B-61FF-4A02-B257-F569AFC87EB4}" destId="{73C9A4AF-FBC7-46B6-A376-B545AAA98359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71507B9F-C71D-48CE-8EA4-0EDD165EB5E3}" type="presOf" srcId="{A2996F97-87A2-4569-8A73-2BC4B731FC98}" destId="{904C5BE6-ECE8-46E6-8A00-71B0D33AE917}" srcOrd="0" destOrd="0" presId="urn:microsoft.com/office/officeart/2009/layout/CirclePictureHierarchy"/>
    <dgm:cxn modelId="{859BFAE4-6199-4771-AFCD-A765AFD8E411}" type="presOf" srcId="{49006558-AA95-4135-80F3-02D4BD8C43B2}" destId="{EA3607EF-5901-45CE-83C0-7DA47FFB3FDB}" srcOrd="0" destOrd="0" presId="urn:microsoft.com/office/officeart/2009/layout/CirclePictureHierarchy"/>
    <dgm:cxn modelId="{80C5E579-5CA1-475D-9C7E-7CD9951D2085}" type="presOf" srcId="{6A4FB061-3E55-46A8-810C-3DE2C7CFDE7B}" destId="{06E37C29-732C-4476-A455-E65282F15B9C}" srcOrd="0" destOrd="0" presId="urn:microsoft.com/office/officeart/2009/layout/CirclePictureHierarchy"/>
    <dgm:cxn modelId="{103860CF-5221-4F68-B4CD-928EB13793EF}" type="presOf" srcId="{CAFF2206-81E2-42A0-8E17-817F2C1E5321}" destId="{D70C2D25-0BD6-498E-B4F0-3F5CE3DBD13D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43DC3DB3-803B-4DCF-AD76-B96E1E3BF897}" type="presOf" srcId="{737A4A07-9DEC-44DC-9BEF-563A49B47A7D}" destId="{AE1478D7-472C-411D-9C13-C325E747501E}" srcOrd="0" destOrd="0" presId="urn:microsoft.com/office/officeart/2009/layout/CirclePictureHierarchy"/>
    <dgm:cxn modelId="{A1614B70-439B-418A-81EB-A5C64C12B51B}" type="presOf" srcId="{87875F6A-CF70-4274-8FCD-E271B15A1DB6}" destId="{A5627F98-EA55-4C36-8BED-4BCD8E7DB39C}" srcOrd="0" destOrd="0" presId="urn:microsoft.com/office/officeart/2009/layout/CirclePictureHierarchy"/>
    <dgm:cxn modelId="{4F5A8655-E2AD-4100-AF46-66C781D5EECF}" type="presOf" srcId="{8BE7B786-B08E-4CC6-B37B-1E5AA5E099E1}" destId="{FDE145C8-5501-4C05-8AEE-1573D9595960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DE0F94C2-628D-4CBC-9E3C-EE58C474B89D}" type="presOf" srcId="{F031D871-A28F-4761-966A-A246F6879653}" destId="{6314B4DE-8F62-498A-BE7B-6B08C3663C7A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592B352B-ACFA-4F2F-B4D9-4C1873AA1A79}" type="presOf" srcId="{2959981F-83BB-48AB-8278-D6370941F37A}" destId="{2599F189-860B-4EAF-8872-5E39F16F3145}" srcOrd="0" destOrd="0" presId="urn:microsoft.com/office/officeart/2009/layout/CirclePictureHierarchy"/>
    <dgm:cxn modelId="{B967E278-5F6A-4399-9D22-665FDEABFE58}" type="presOf" srcId="{D6B41CFE-7513-4C6F-A67B-86A9739B6350}" destId="{F4536506-CF41-4E20-9635-0137E868B3D3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DFC03F28-6DE8-4D6E-8202-E3F79110636C}" type="presOf" srcId="{C4541132-7BA0-4F10-A5BB-2E5D0FAC5F8B}" destId="{93677B3C-522D-4BE4-ADF7-D08795FD580A}" srcOrd="0" destOrd="0" presId="urn:microsoft.com/office/officeart/2009/layout/CirclePictureHierarchy"/>
    <dgm:cxn modelId="{2285732B-8B6E-4B3A-9260-21DBF552175C}" type="presOf" srcId="{5D62C8FA-DDC4-4DE5-8695-0422E957B8DD}" destId="{DD1B62F2-B731-4AB1-A966-F866B1897AD3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4B212FE3-E11B-4E2D-9F97-651F25ECDAA0}" type="presOf" srcId="{0C2EAD6D-749E-427B-AAD7-1C7688F2F337}" destId="{8D5B6F23-42C4-4156-A7ED-1C078C96DA89}" srcOrd="0" destOrd="0" presId="urn:microsoft.com/office/officeart/2009/layout/CirclePictureHierarchy"/>
    <dgm:cxn modelId="{5CC708D3-C3DA-4383-A499-0D7D00F0ED3E}" type="presOf" srcId="{867BF6FE-F1D0-4689-8242-84591457DFCB}" destId="{4298BBB7-5BE4-40E1-8595-6322B0578239}" srcOrd="0" destOrd="0" presId="urn:microsoft.com/office/officeart/2009/layout/CirclePictureHierarchy"/>
    <dgm:cxn modelId="{022103E7-B90C-469D-B052-E062DE54085D}" type="presOf" srcId="{93EED3C6-6F03-473F-9E37-1799E5C94F5F}" destId="{CCAD29B0-E769-4709-817B-471075EAB078}" srcOrd="0" destOrd="0" presId="urn:microsoft.com/office/officeart/2009/layout/CirclePictureHierarchy"/>
    <dgm:cxn modelId="{681E5827-7BB0-4BC2-B44C-6F61B7F3865C}" type="presOf" srcId="{FE69829B-0DAE-40D6-9F2C-D842A7030A6D}" destId="{706C4909-CC5D-408E-876E-0F32AF2A8957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2A8FD317-5B5F-44FA-B4D3-E9C89874F641}" type="presOf" srcId="{C8CD8B49-8EB9-43B0-B9AA-1CD13510A67F}" destId="{CACB97F0-DC67-49BC-81EC-9B8F7D223B1D}" srcOrd="0" destOrd="0" presId="urn:microsoft.com/office/officeart/2009/layout/CirclePictureHierarchy"/>
    <dgm:cxn modelId="{E576425F-F91B-4F93-BA4D-B15017895928}" type="presOf" srcId="{D4697E40-31F0-47AE-8CA8-3C2356BC01C8}" destId="{215E4794-C47B-4B8D-8DB2-F7285D893B5F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A2FACD41-E8D9-4415-A50B-5B8AB0E9C991}" type="presOf" srcId="{141ED762-5A88-4E3A-825D-56AED473737B}" destId="{23CAEF7E-E36C-4294-AB96-3B66238648C9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DCAE5371-B44B-4125-B326-52E63D428047}" type="presOf" srcId="{6A8C47DA-636E-408B-B7D6-12A2B7CF1595}" destId="{B48EF100-A3F0-4531-98FB-C7F41741DC09}" srcOrd="0" destOrd="0" presId="urn:microsoft.com/office/officeart/2009/layout/CirclePictureHierarchy"/>
    <dgm:cxn modelId="{2C2C1063-F109-4610-ACD4-CBB065F95ABE}" type="presOf" srcId="{D413ED19-C2CA-4DA6-B9A0-7A35C560CE03}" destId="{32EC395F-3458-41D6-AFE0-E1928A542F64}" srcOrd="0" destOrd="0" presId="urn:microsoft.com/office/officeart/2009/layout/CirclePictureHierarchy"/>
    <dgm:cxn modelId="{ED75AB32-76B0-42F9-ABC6-48533E84A5CE}" type="presOf" srcId="{8E472CBA-D8E7-488C-8FB2-AA2C87BBD677}" destId="{68FB6A0F-F29B-4CA8-917A-E004201E4639}" srcOrd="0" destOrd="0" presId="urn:microsoft.com/office/officeart/2009/layout/CirclePictureHierarchy"/>
    <dgm:cxn modelId="{691FD46C-D60E-41C7-BE85-6C607113B54E}" type="presOf" srcId="{7AB91756-40B8-4925-A6AC-0E18F8964D2F}" destId="{B92AFA27-AE1A-49FB-8CC8-EA5E758C72F3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875B51E4-C155-4594-A552-29C875689AF6}" type="presOf" srcId="{59DEB7D1-C787-4478-B6B5-CE379A8C46F1}" destId="{EA0F6524-7A79-40F6-9451-9EDE2452AFA5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5893C9BB-B45A-43FD-9B43-A4686608AC49}" type="presOf" srcId="{5C699394-9F4E-4806-978D-7C01657F1A54}" destId="{D506F375-1991-428C-ACC6-6C520765ACBA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A25CA416-A7F9-4110-9CB6-89885DEC31A3}" type="presOf" srcId="{B69F9883-5301-463B-8331-1E3CE05FAB49}" destId="{8D06B218-6DD6-49A6-A4AF-2FEE81DC5214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6680DEF4-4410-4F4F-A714-668DF3BFA78D}" type="presOf" srcId="{BC1BC9DF-D1FD-4F20-BE39-2BCE848185E6}" destId="{1C6C0608-21BE-421F-AE5F-C5BD7EE4E7A9}" srcOrd="0" destOrd="0" presId="urn:microsoft.com/office/officeart/2009/layout/CirclePictureHierarchy"/>
    <dgm:cxn modelId="{92328499-54F7-48AE-8222-F3DE04EF3143}" type="presOf" srcId="{F23F9330-D5E2-43EC-9920-36CFFB0A03DD}" destId="{96536A3E-1AB9-4720-AD92-7CC31F78A117}" srcOrd="0" destOrd="0" presId="urn:microsoft.com/office/officeart/2009/layout/CirclePictureHierarchy"/>
    <dgm:cxn modelId="{A145BB47-8A38-4DB2-A97F-7C8D071AA877}" type="presOf" srcId="{750D7FFF-08AD-4F60-A51D-CF10EED5BC24}" destId="{C77B6389-9446-4D1A-902B-C5BD221193E0}" srcOrd="0" destOrd="0" presId="urn:microsoft.com/office/officeart/2009/layout/CirclePictureHierarchy"/>
    <dgm:cxn modelId="{BF2471F5-CE24-4468-B9CB-3680035C57D4}" type="presOf" srcId="{9921BB23-1428-447B-929E-D89A4B176D28}" destId="{FC7ED1C6-2004-44BE-AF46-5B8FA387ECD5}" srcOrd="0" destOrd="0" presId="urn:microsoft.com/office/officeart/2009/layout/CirclePictureHierarchy"/>
    <dgm:cxn modelId="{3B13B7A5-A6E9-445D-B46B-B3803849F754}" type="presOf" srcId="{A57BEF13-2494-4482-B664-2C888A71E794}" destId="{BA17A1A6-5E66-4DBD-B51F-8CC7E13D593B}" srcOrd="0" destOrd="0" presId="urn:microsoft.com/office/officeart/2009/layout/CirclePictureHierarchy"/>
    <dgm:cxn modelId="{530A57CA-50D3-4B2D-80A5-44561BFD7104}" type="presOf" srcId="{4CACBD67-1E65-4E88-82EF-326EDD58B021}" destId="{795E1404-0D91-483C-8628-6FDCDF052835}" srcOrd="0" destOrd="0" presId="urn:microsoft.com/office/officeart/2009/layout/CirclePictureHierarchy"/>
    <dgm:cxn modelId="{BC68442B-82BF-4C76-A41F-D411B422B28D}" type="presOf" srcId="{4AC14343-209F-4429-B1AD-904990352D54}" destId="{A059CE4B-AA7A-42AB-AE05-0D16A406B7B0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F28CA881-6805-44FD-847B-5951C941FF29}" type="presOf" srcId="{0E2B0E44-7FD9-45FC-8D0C-690F8FEABFE1}" destId="{D63A24ED-1604-41FA-9C24-6365EA752E3E}" srcOrd="0" destOrd="0" presId="urn:microsoft.com/office/officeart/2009/layout/CirclePictureHierarchy"/>
    <dgm:cxn modelId="{1B9599DD-110A-4CBC-9766-3808B09C401E}" type="presOf" srcId="{B90CB3B0-8AE3-4A6B-85F8-D101A845D883}" destId="{4E858FEC-8EAD-4F57-9EA8-B87E6867E323}" srcOrd="0" destOrd="0" presId="urn:microsoft.com/office/officeart/2009/layout/CirclePictureHierarchy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69525385-7D1D-4C3D-8C42-0FC882706CD9}" type="presOf" srcId="{C0C9BFD0-561B-461D-8281-0B68B59341B1}" destId="{74FF5EF3-0E90-435C-9CEF-4C0C7A5DF243}" srcOrd="0" destOrd="0" presId="urn:microsoft.com/office/officeart/2009/layout/CirclePictureHierarchy"/>
    <dgm:cxn modelId="{25E43189-8DB4-429C-971E-2B5636906347}" type="presOf" srcId="{6B5E4D15-D953-4A48-BB06-BB2BB5F2B4C6}" destId="{960D0F08-AF1D-45DD-BBAB-0053AECD547D}" srcOrd="0" destOrd="0" presId="urn:microsoft.com/office/officeart/2009/layout/CirclePictureHierarchy"/>
    <dgm:cxn modelId="{B2A40C37-73EF-45A0-A8B3-565D28A77972}" type="presOf" srcId="{73B72235-5F59-496D-AEC9-DCFA4DF10A25}" destId="{D51447AD-B293-4007-9FA0-93843EE6AE03}" srcOrd="0" destOrd="0" presId="urn:microsoft.com/office/officeart/2009/layout/CirclePictureHierarchy"/>
    <dgm:cxn modelId="{ADA552D7-D048-46E0-9FFA-AAAE5D64E961}" type="presOf" srcId="{9AFAFD22-EAF9-4D29-B6C1-9997356F4608}" destId="{61E5EB99-1EE1-470E-AD8A-C9DF2B998905}" srcOrd="0" destOrd="0" presId="urn:microsoft.com/office/officeart/2009/layout/CirclePictureHierarchy"/>
    <dgm:cxn modelId="{9A26453F-DDAC-4E47-8D79-F6C8FDBC6C26}" type="presOf" srcId="{03F5E5D2-5B22-4C63-8629-CF1C17A67FAE}" destId="{89B1E28D-2C35-4CF3-917B-EEA4B65D5E8D}" srcOrd="0" destOrd="0" presId="urn:microsoft.com/office/officeart/2009/layout/CirclePictureHierarchy"/>
    <dgm:cxn modelId="{3B3A87EA-BD1B-4269-8FCF-8DDBF9F8398F}" type="presOf" srcId="{D105956A-295B-4573-A5D9-B970129CB658}" destId="{92AC4F8F-A9C6-4B53-9629-84BBB18912E3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28290DF9-665E-4D10-A788-EB4D3B0EECCB}" type="presOf" srcId="{9F155B8A-DCD6-41FD-970D-B62B2FD3CA91}" destId="{1AFA1DFA-94C0-4AC4-B5CA-8EBD0CD8536C}" srcOrd="0" destOrd="0" presId="urn:microsoft.com/office/officeart/2009/layout/CirclePictureHierarchy"/>
    <dgm:cxn modelId="{9A8C5F05-9696-44E6-9751-327F25863B67}" type="presOf" srcId="{C8E7CBCA-3E5F-4825-9C81-8FB831E0903D}" destId="{EB56EACB-0FC3-4A9B-87FC-6A374548C10B}" srcOrd="0" destOrd="0" presId="urn:microsoft.com/office/officeart/2009/layout/CirclePictureHierarchy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F0CB1031-BC23-43B1-B938-5D701D174A68}" type="presOf" srcId="{D5B28134-BC47-4BFA-BFA2-98E1E72A54F1}" destId="{3BB48010-EF53-4A16-891A-98FC57BD744F}" srcOrd="0" destOrd="0" presId="urn:microsoft.com/office/officeart/2009/layout/CirclePictureHierarchy"/>
    <dgm:cxn modelId="{CC070A15-5A83-47B3-BD62-28F5C9F24175}" type="presOf" srcId="{1C97292C-94FC-4847-8A78-004694AA64EF}" destId="{E19387BC-B8B9-41E9-B07E-BC0080C111C8}" srcOrd="0" destOrd="0" presId="urn:microsoft.com/office/officeart/2009/layout/CirclePictureHierarchy"/>
    <dgm:cxn modelId="{5F3079EA-5C79-4D77-BD87-9CC7124FE8E9}" type="presOf" srcId="{F7589CAC-E912-40EE-BF2E-7ADD9D510482}" destId="{85973679-8763-4E7E-BC7C-09701DF4FD0B}" srcOrd="0" destOrd="0" presId="urn:microsoft.com/office/officeart/2009/layout/CirclePictureHierarchy"/>
    <dgm:cxn modelId="{024357EE-0110-4276-ACF5-711E03BB8345}" type="presOf" srcId="{32D25271-4E31-48E0-A418-EDD40524987E}" destId="{62320580-EA88-4008-BF5D-FFD435526F0C}" srcOrd="0" destOrd="0" presId="urn:microsoft.com/office/officeart/2009/layout/CirclePictureHierarchy"/>
    <dgm:cxn modelId="{66A9D360-0D64-4974-98A4-C6F7ACD0CBFA}" type="presOf" srcId="{851AF401-F4D9-4AE1-863E-D57828BAD3C0}" destId="{E939E147-60DB-4E65-B4DC-E86372E32F4D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FE67E6BF-503B-408C-B14F-23055B9C5D39}" type="presOf" srcId="{2C695D00-E87D-4068-9E94-31FBF34447F7}" destId="{E75BC786-4A20-4434-922C-523FFD40779E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C099EE58-26FB-4E74-A185-4A977D1625DC}" type="presOf" srcId="{A9212B1A-CD1F-40B2-8E98-9DE7210C47AD}" destId="{52B86D9B-A63D-4E92-91E0-877F8E05BAD4}" srcOrd="0" destOrd="0" presId="urn:microsoft.com/office/officeart/2009/layout/CirclePictureHierarchy"/>
    <dgm:cxn modelId="{17A877E0-34BE-4857-9578-0943FFB16248}" type="presParOf" srcId="{BA17A1A6-5E66-4DBD-B51F-8CC7E13D593B}" destId="{9C68B7A4-3331-4DC6-A1CE-2E3C911256D6}" srcOrd="0" destOrd="0" presId="urn:microsoft.com/office/officeart/2009/layout/CirclePictureHierarchy"/>
    <dgm:cxn modelId="{AB17EEAB-CE04-4F16-B408-C82007D17682}" type="presParOf" srcId="{9C68B7A4-3331-4DC6-A1CE-2E3C911256D6}" destId="{7CBD3563-8D6B-4B29-BD4E-192D1E23CD90}" srcOrd="0" destOrd="0" presId="urn:microsoft.com/office/officeart/2009/layout/CirclePictureHierarchy"/>
    <dgm:cxn modelId="{730227AB-5F46-4D5B-9E34-2FD78B7AB3BD}" type="presParOf" srcId="{7CBD3563-8D6B-4B29-BD4E-192D1E23CD90}" destId="{E6ADE76F-7D37-400F-BCB9-E8653D90BEF2}" srcOrd="0" destOrd="0" presId="urn:microsoft.com/office/officeart/2009/layout/CirclePictureHierarchy"/>
    <dgm:cxn modelId="{3FD0D78C-CC9E-4BC8-9EDE-3F5E55D2A96C}" type="presParOf" srcId="{7CBD3563-8D6B-4B29-BD4E-192D1E23CD90}" destId="{0D6D41EF-69CD-4AA1-8EF8-C22C03F0DF99}" srcOrd="1" destOrd="0" presId="urn:microsoft.com/office/officeart/2009/layout/CirclePictureHierarchy"/>
    <dgm:cxn modelId="{2C454CBF-67D5-424C-8863-4E914BE9700A}" type="presParOf" srcId="{9C68B7A4-3331-4DC6-A1CE-2E3C911256D6}" destId="{271F5309-DC72-4C3E-B553-1C9D73CE639E}" srcOrd="1" destOrd="0" presId="urn:microsoft.com/office/officeart/2009/layout/CirclePictureHierarchy"/>
    <dgm:cxn modelId="{20F19C0C-4275-4187-B2D5-E262077C485B}" type="presParOf" srcId="{271F5309-DC72-4C3E-B553-1C9D73CE639E}" destId="{C77B6389-9446-4D1A-902B-C5BD221193E0}" srcOrd="0" destOrd="0" presId="urn:microsoft.com/office/officeart/2009/layout/CirclePictureHierarchy"/>
    <dgm:cxn modelId="{9197AE38-BDC8-4E7E-BD4F-DED3958BE892}" type="presParOf" srcId="{271F5309-DC72-4C3E-B553-1C9D73CE639E}" destId="{B2597B1E-3522-4A83-9C56-62AA710850DE}" srcOrd="1" destOrd="0" presId="urn:microsoft.com/office/officeart/2009/layout/CirclePictureHierarchy"/>
    <dgm:cxn modelId="{797C3188-961B-49EE-9D04-321ECCF73D88}" type="presParOf" srcId="{B2597B1E-3522-4A83-9C56-62AA710850DE}" destId="{D578F300-CD33-4466-AB2E-CB4A6F243A69}" srcOrd="0" destOrd="0" presId="urn:microsoft.com/office/officeart/2009/layout/CirclePictureHierarchy"/>
    <dgm:cxn modelId="{973FF864-AE31-4CF3-B499-C849101719ED}" type="presParOf" srcId="{D578F300-CD33-4466-AB2E-CB4A6F243A69}" destId="{E60F85D2-27E5-4566-8DC5-39468B1C55A2}" srcOrd="0" destOrd="0" presId="urn:microsoft.com/office/officeart/2009/layout/CirclePictureHierarchy"/>
    <dgm:cxn modelId="{07B5F2DC-FBC2-46A7-A3CB-E623FAF39D3F}" type="presParOf" srcId="{D578F300-CD33-4466-AB2E-CB4A6F243A69}" destId="{904C5BE6-ECE8-46E6-8A00-71B0D33AE917}" srcOrd="1" destOrd="0" presId="urn:microsoft.com/office/officeart/2009/layout/CirclePictureHierarchy"/>
    <dgm:cxn modelId="{B917552C-F92C-4A9F-BA8E-F3EDC9480400}" type="presParOf" srcId="{B2597B1E-3522-4A83-9C56-62AA710850DE}" destId="{E618957B-9060-43B5-8C32-3CB653D1A9F0}" srcOrd="1" destOrd="0" presId="urn:microsoft.com/office/officeart/2009/layout/CirclePictureHierarchy"/>
    <dgm:cxn modelId="{CA9A0AAC-2707-4CC8-BE94-9A969935C5C5}" type="presParOf" srcId="{E618957B-9060-43B5-8C32-3CB653D1A9F0}" destId="{92AC4F8F-A9C6-4B53-9629-84BBB18912E3}" srcOrd="0" destOrd="0" presId="urn:microsoft.com/office/officeart/2009/layout/CirclePictureHierarchy"/>
    <dgm:cxn modelId="{E4913EA9-E669-4883-9ED2-6F2840CB46D0}" type="presParOf" srcId="{E618957B-9060-43B5-8C32-3CB653D1A9F0}" destId="{1CA5B84F-229E-4542-87E4-14FFBC41BDF3}" srcOrd="1" destOrd="0" presId="urn:microsoft.com/office/officeart/2009/layout/CirclePictureHierarchy"/>
    <dgm:cxn modelId="{05379135-250A-4F1D-BA2D-F17FF3159102}" type="presParOf" srcId="{1CA5B84F-229E-4542-87E4-14FFBC41BDF3}" destId="{6B9CC2D6-2642-4C1E-9E60-28108314918F}" srcOrd="0" destOrd="0" presId="urn:microsoft.com/office/officeart/2009/layout/CirclePictureHierarchy"/>
    <dgm:cxn modelId="{54BC84DD-FA46-4D06-8DB1-2B5C26CFB8F6}" type="presParOf" srcId="{6B9CC2D6-2642-4C1E-9E60-28108314918F}" destId="{5332C88E-F192-4062-ABB8-56CBFF31A912}" srcOrd="0" destOrd="0" presId="urn:microsoft.com/office/officeart/2009/layout/CirclePictureHierarchy"/>
    <dgm:cxn modelId="{A34BE270-343D-4083-AA47-B4881C669432}" type="presParOf" srcId="{6B9CC2D6-2642-4C1E-9E60-28108314918F}" destId="{FF99AEF1-DD67-4001-98BC-D55C76D8485C}" srcOrd="1" destOrd="0" presId="urn:microsoft.com/office/officeart/2009/layout/CirclePictureHierarchy"/>
    <dgm:cxn modelId="{5857CF52-72E1-4BB8-8BCF-BCEE8249A62F}" type="presParOf" srcId="{1CA5B84F-229E-4542-87E4-14FFBC41BDF3}" destId="{BCE8FC1A-89FA-4615-A047-75ED2121B53B}" srcOrd="1" destOrd="0" presId="urn:microsoft.com/office/officeart/2009/layout/CirclePictureHierarchy"/>
    <dgm:cxn modelId="{8608DD15-E75C-4E21-A52F-FAF09FBF55C2}" type="presParOf" srcId="{BCE8FC1A-89FA-4615-A047-75ED2121B53B}" destId="{23CAEF7E-E36C-4294-AB96-3B66238648C9}" srcOrd="0" destOrd="0" presId="urn:microsoft.com/office/officeart/2009/layout/CirclePictureHierarchy"/>
    <dgm:cxn modelId="{14F43835-962C-4E30-AE3A-AA7485E63D4F}" type="presParOf" srcId="{BCE8FC1A-89FA-4615-A047-75ED2121B53B}" destId="{F843AD34-263A-490D-9AB7-BB793655D4EC}" srcOrd="1" destOrd="0" presId="urn:microsoft.com/office/officeart/2009/layout/CirclePictureHierarchy"/>
    <dgm:cxn modelId="{3DF0761F-1DF6-41C2-86AA-4327DF2B3AF3}" type="presParOf" srcId="{F843AD34-263A-490D-9AB7-BB793655D4EC}" destId="{0197A140-3399-4184-9B61-D81E338623E0}" srcOrd="0" destOrd="0" presId="urn:microsoft.com/office/officeart/2009/layout/CirclePictureHierarchy"/>
    <dgm:cxn modelId="{337F3A20-EB11-4DA5-8F1F-497687AF0246}" type="presParOf" srcId="{0197A140-3399-4184-9B61-D81E338623E0}" destId="{93402908-78EC-4361-A43E-0542F0578505}" srcOrd="0" destOrd="0" presId="urn:microsoft.com/office/officeart/2009/layout/CirclePictureHierarchy"/>
    <dgm:cxn modelId="{965D71C4-98C6-49F0-9730-B9456F7D74C0}" type="presParOf" srcId="{0197A140-3399-4184-9B61-D81E338623E0}" destId="{FC7ED1C6-2004-44BE-AF46-5B8FA387ECD5}" srcOrd="1" destOrd="0" presId="urn:microsoft.com/office/officeart/2009/layout/CirclePictureHierarchy"/>
    <dgm:cxn modelId="{C5E2C3D8-A525-4E23-BA16-7F5D419BBA75}" type="presParOf" srcId="{F843AD34-263A-490D-9AB7-BB793655D4EC}" destId="{DF2EA749-5A41-4CEE-8D31-588B98BA5023}" srcOrd="1" destOrd="0" presId="urn:microsoft.com/office/officeart/2009/layout/CirclePictureHierarchy"/>
    <dgm:cxn modelId="{579F54A3-078C-480F-AF8F-676D3B4D1CCB}" type="presParOf" srcId="{DF2EA749-5A41-4CEE-8D31-588B98BA5023}" destId="{6314B4DE-8F62-498A-BE7B-6B08C3663C7A}" srcOrd="0" destOrd="0" presId="urn:microsoft.com/office/officeart/2009/layout/CirclePictureHierarchy"/>
    <dgm:cxn modelId="{9F13FFAE-920D-47B5-885E-909B0111F441}" type="presParOf" srcId="{DF2EA749-5A41-4CEE-8D31-588B98BA5023}" destId="{0BF9C6F9-2841-4698-A2AC-1C76DE79247A}" srcOrd="1" destOrd="0" presId="urn:microsoft.com/office/officeart/2009/layout/CirclePictureHierarchy"/>
    <dgm:cxn modelId="{ABAB7461-E47E-4B7F-ADD5-32F271E257F3}" type="presParOf" srcId="{0BF9C6F9-2841-4698-A2AC-1C76DE79247A}" destId="{3E5AF8EE-391A-4D31-9A54-EC0C4FDD8508}" srcOrd="0" destOrd="0" presId="urn:microsoft.com/office/officeart/2009/layout/CirclePictureHierarchy"/>
    <dgm:cxn modelId="{F201D4DE-15B1-4580-9BF7-180735A5D142}" type="presParOf" srcId="{3E5AF8EE-391A-4D31-9A54-EC0C4FDD8508}" destId="{C278DCD6-9CF8-43A9-A4EF-823F615DDD82}" srcOrd="0" destOrd="0" presId="urn:microsoft.com/office/officeart/2009/layout/CirclePictureHierarchy"/>
    <dgm:cxn modelId="{26B6B3DB-A273-419E-9AFF-532E38768107}" type="presParOf" srcId="{3E5AF8EE-391A-4D31-9A54-EC0C4FDD8508}" destId="{795E1404-0D91-483C-8628-6FDCDF052835}" srcOrd="1" destOrd="0" presId="urn:microsoft.com/office/officeart/2009/layout/CirclePictureHierarchy"/>
    <dgm:cxn modelId="{106941E4-1E7D-4DFF-9F08-F8919F38D838}" type="presParOf" srcId="{0BF9C6F9-2841-4698-A2AC-1C76DE79247A}" destId="{0C32BDAD-A299-4FF2-B74C-837B56E38EC7}" srcOrd="1" destOrd="0" presId="urn:microsoft.com/office/officeart/2009/layout/CirclePictureHierarchy"/>
    <dgm:cxn modelId="{CE840FFE-BAEF-4D5D-B79B-C5F78ADA4BE0}" type="presParOf" srcId="{DF2EA749-5A41-4CEE-8D31-588B98BA5023}" destId="{61E5EB99-1EE1-470E-AD8A-C9DF2B998905}" srcOrd="2" destOrd="0" presId="urn:microsoft.com/office/officeart/2009/layout/CirclePictureHierarchy"/>
    <dgm:cxn modelId="{2FEEA9B2-E2BE-406A-847D-9C38E54FF50E}" type="presParOf" srcId="{DF2EA749-5A41-4CEE-8D31-588B98BA5023}" destId="{4410C934-2FCB-48C3-8493-9306946809C7}" srcOrd="3" destOrd="0" presId="urn:microsoft.com/office/officeart/2009/layout/CirclePictureHierarchy"/>
    <dgm:cxn modelId="{5D734AFB-E872-48D1-A693-8C7A0A34F705}" type="presParOf" srcId="{4410C934-2FCB-48C3-8493-9306946809C7}" destId="{72DEB8C5-6339-412A-8624-8EEFE90540D1}" srcOrd="0" destOrd="0" presId="urn:microsoft.com/office/officeart/2009/layout/CirclePictureHierarchy"/>
    <dgm:cxn modelId="{70DCE66B-D1DB-4728-B74F-E2A01386AF6D}" type="presParOf" srcId="{72DEB8C5-6339-412A-8624-8EEFE90540D1}" destId="{498025BF-6ABF-46AE-A9D3-94F843BAB040}" srcOrd="0" destOrd="0" presId="urn:microsoft.com/office/officeart/2009/layout/CirclePictureHierarchy"/>
    <dgm:cxn modelId="{7E3CE51C-7F5B-408A-9CE3-1045A38973CC}" type="presParOf" srcId="{72DEB8C5-6339-412A-8624-8EEFE90540D1}" destId="{89B1E28D-2C35-4CF3-917B-EEA4B65D5E8D}" srcOrd="1" destOrd="0" presId="urn:microsoft.com/office/officeart/2009/layout/CirclePictureHierarchy"/>
    <dgm:cxn modelId="{E3B3A882-A6F8-47DD-BA3B-FA843B726037}" type="presParOf" srcId="{4410C934-2FCB-48C3-8493-9306946809C7}" destId="{0B4E0ABC-78BD-409B-AAC8-7AD7A78449F7}" srcOrd="1" destOrd="0" presId="urn:microsoft.com/office/officeart/2009/layout/CirclePictureHierarchy"/>
    <dgm:cxn modelId="{CB8BCB8F-68BF-42B3-B53C-C269949D5E6E}" type="presParOf" srcId="{BCE8FC1A-89FA-4615-A047-75ED2121B53B}" destId="{4E858FEC-8EAD-4F57-9EA8-B87E6867E323}" srcOrd="2" destOrd="0" presId="urn:microsoft.com/office/officeart/2009/layout/CirclePictureHierarchy"/>
    <dgm:cxn modelId="{C4FB28ED-562A-45F3-A5BE-9E82EB100983}" type="presParOf" srcId="{BCE8FC1A-89FA-4615-A047-75ED2121B53B}" destId="{F355E8F0-E937-44A5-BED0-FD3020D23E04}" srcOrd="3" destOrd="0" presId="urn:microsoft.com/office/officeart/2009/layout/CirclePictureHierarchy"/>
    <dgm:cxn modelId="{D636A49A-4B5E-483B-88D7-8FA396769787}" type="presParOf" srcId="{F355E8F0-E937-44A5-BED0-FD3020D23E04}" destId="{D47F8278-7044-4DBE-8C84-D473F4F2F6E0}" srcOrd="0" destOrd="0" presId="urn:microsoft.com/office/officeart/2009/layout/CirclePictureHierarchy"/>
    <dgm:cxn modelId="{7AFEDE8C-FC59-41D9-B154-825218659165}" type="presParOf" srcId="{D47F8278-7044-4DBE-8C84-D473F4F2F6E0}" destId="{9F85A434-9F8A-4CA3-BFC8-818212460F17}" srcOrd="0" destOrd="0" presId="urn:microsoft.com/office/officeart/2009/layout/CirclePictureHierarchy"/>
    <dgm:cxn modelId="{A8C9FA0E-C58D-48B7-82DC-1E19973F7B6F}" type="presParOf" srcId="{D47F8278-7044-4DBE-8C84-D473F4F2F6E0}" destId="{D51447AD-B293-4007-9FA0-93843EE6AE03}" srcOrd="1" destOrd="0" presId="urn:microsoft.com/office/officeart/2009/layout/CirclePictureHierarchy"/>
    <dgm:cxn modelId="{FBA83A72-CB1A-400B-BE67-16EBD677194F}" type="presParOf" srcId="{F355E8F0-E937-44A5-BED0-FD3020D23E04}" destId="{5388D736-493F-4EED-B9A5-B3959140B906}" srcOrd="1" destOrd="0" presId="urn:microsoft.com/office/officeart/2009/layout/CirclePictureHierarchy"/>
    <dgm:cxn modelId="{5F3DAB5E-930C-4339-8F74-46BAE4096BA3}" type="presParOf" srcId="{5388D736-493F-4EED-B9A5-B3959140B906}" destId="{FDE145C8-5501-4C05-8AEE-1573D9595960}" srcOrd="0" destOrd="0" presId="urn:microsoft.com/office/officeart/2009/layout/CirclePictureHierarchy"/>
    <dgm:cxn modelId="{46B68B31-94C7-4845-9972-A27EA1B303CC}" type="presParOf" srcId="{5388D736-493F-4EED-B9A5-B3959140B906}" destId="{DB4C3C7E-C61A-4A51-89EA-D562926A61F1}" srcOrd="1" destOrd="0" presId="urn:microsoft.com/office/officeart/2009/layout/CirclePictureHierarchy"/>
    <dgm:cxn modelId="{73F6F728-54B8-43CA-8F45-0CA897C267BC}" type="presParOf" srcId="{DB4C3C7E-C61A-4A51-89EA-D562926A61F1}" destId="{4FD2E1BF-0218-43D0-A735-54622A40442E}" srcOrd="0" destOrd="0" presId="urn:microsoft.com/office/officeart/2009/layout/CirclePictureHierarchy"/>
    <dgm:cxn modelId="{4A4ACB28-8E38-4EA4-B0EA-D2F722940022}" type="presParOf" srcId="{4FD2E1BF-0218-43D0-A735-54622A40442E}" destId="{DC04849A-CB7B-47DE-8FE9-21839BD0FB0F}" srcOrd="0" destOrd="0" presId="urn:microsoft.com/office/officeart/2009/layout/CirclePictureHierarchy"/>
    <dgm:cxn modelId="{335BAA40-33D8-435D-8FDA-C20B36C7CDC2}" type="presParOf" srcId="{4FD2E1BF-0218-43D0-A735-54622A40442E}" destId="{706C4909-CC5D-408E-876E-0F32AF2A8957}" srcOrd="1" destOrd="0" presId="urn:microsoft.com/office/officeart/2009/layout/CirclePictureHierarchy"/>
    <dgm:cxn modelId="{E9764CE3-76BE-4778-BF67-D9C6FCCB9818}" type="presParOf" srcId="{DB4C3C7E-C61A-4A51-89EA-D562926A61F1}" destId="{4FF2FF55-6F16-4425-8B58-78627DFD9C80}" srcOrd="1" destOrd="0" presId="urn:microsoft.com/office/officeart/2009/layout/CirclePictureHierarchy"/>
    <dgm:cxn modelId="{0418E767-DD98-4D7E-8CB9-D08FA9A22A5D}" type="presParOf" srcId="{5388D736-493F-4EED-B9A5-B3959140B906}" destId="{1AFA1DFA-94C0-4AC4-B5CA-8EBD0CD8536C}" srcOrd="2" destOrd="0" presId="urn:microsoft.com/office/officeart/2009/layout/CirclePictureHierarchy"/>
    <dgm:cxn modelId="{DB8A76A0-C9FF-450A-923E-8BBB03A2E01D}" type="presParOf" srcId="{5388D736-493F-4EED-B9A5-B3959140B906}" destId="{5A4CE3EC-6D0E-4D89-88D8-BF79C15B55B2}" srcOrd="3" destOrd="0" presId="urn:microsoft.com/office/officeart/2009/layout/CirclePictureHierarchy"/>
    <dgm:cxn modelId="{801F8AFD-1E3A-48CE-88B9-90565D9A73AA}" type="presParOf" srcId="{5A4CE3EC-6D0E-4D89-88D8-BF79C15B55B2}" destId="{E7FE5CEB-FF53-47A8-BC66-13DA4ED67A6A}" srcOrd="0" destOrd="0" presId="urn:microsoft.com/office/officeart/2009/layout/CirclePictureHierarchy"/>
    <dgm:cxn modelId="{5B2E6AE8-B4D4-4649-B86D-DF613C190163}" type="presParOf" srcId="{E7FE5CEB-FF53-47A8-BC66-13DA4ED67A6A}" destId="{2800E808-926B-4F3A-9BB2-3CC336776EF7}" srcOrd="0" destOrd="0" presId="urn:microsoft.com/office/officeart/2009/layout/CirclePictureHierarchy"/>
    <dgm:cxn modelId="{4BF9F3F6-5656-4895-849C-72BB240330CC}" type="presParOf" srcId="{E7FE5CEB-FF53-47A8-BC66-13DA4ED67A6A}" destId="{960D0F08-AF1D-45DD-BBAB-0053AECD547D}" srcOrd="1" destOrd="0" presId="urn:microsoft.com/office/officeart/2009/layout/CirclePictureHierarchy"/>
    <dgm:cxn modelId="{4C9C03D6-89AE-4262-AFAB-44FD7DEA9FD2}" type="presParOf" srcId="{5A4CE3EC-6D0E-4D89-88D8-BF79C15B55B2}" destId="{96E2564A-657C-4754-BDF3-D0500DBF80D0}" srcOrd="1" destOrd="0" presId="urn:microsoft.com/office/officeart/2009/layout/CirclePictureHierarchy"/>
    <dgm:cxn modelId="{1F6F94C8-4D73-45AD-93B5-50492E94FA66}" type="presParOf" srcId="{E618957B-9060-43B5-8C32-3CB653D1A9F0}" destId="{B92AFA27-AE1A-49FB-8CC8-EA5E758C72F3}" srcOrd="2" destOrd="0" presId="urn:microsoft.com/office/officeart/2009/layout/CirclePictureHierarchy"/>
    <dgm:cxn modelId="{61620488-5CFD-4A06-93B7-10F2D241244F}" type="presParOf" srcId="{E618957B-9060-43B5-8C32-3CB653D1A9F0}" destId="{F082859B-8760-4948-BF0A-0E20D67B5F7A}" srcOrd="3" destOrd="0" presId="urn:microsoft.com/office/officeart/2009/layout/CirclePictureHierarchy"/>
    <dgm:cxn modelId="{4FB564BA-B22F-4496-BADD-4E1A7FE47E27}" type="presParOf" srcId="{F082859B-8760-4948-BF0A-0E20D67B5F7A}" destId="{7B9A964B-52F1-4B13-8F52-0DE1BB16DC08}" srcOrd="0" destOrd="0" presId="urn:microsoft.com/office/officeart/2009/layout/CirclePictureHierarchy"/>
    <dgm:cxn modelId="{54D597BC-FA8F-4507-A933-B93CF8D154F9}" type="presParOf" srcId="{7B9A964B-52F1-4B13-8F52-0DE1BB16DC08}" destId="{F788596D-C2AA-406F-8FB7-A349DCC7E72D}" srcOrd="0" destOrd="0" presId="urn:microsoft.com/office/officeart/2009/layout/CirclePictureHierarchy"/>
    <dgm:cxn modelId="{66A4C76A-E6CE-4A4C-B6AE-D4585DE1F3EF}" type="presParOf" srcId="{7B9A964B-52F1-4B13-8F52-0DE1BB16DC08}" destId="{32EC395F-3458-41D6-AFE0-E1928A542F64}" srcOrd="1" destOrd="0" presId="urn:microsoft.com/office/officeart/2009/layout/CirclePictureHierarchy"/>
    <dgm:cxn modelId="{D8444D30-DA7F-47EF-B5C3-1742783941E4}" type="presParOf" srcId="{F082859B-8760-4948-BF0A-0E20D67B5F7A}" destId="{9BCFEE7A-4558-4136-B322-309C1F6E534F}" srcOrd="1" destOrd="0" presId="urn:microsoft.com/office/officeart/2009/layout/CirclePictureHierarchy"/>
    <dgm:cxn modelId="{F539E1BF-7150-4338-8222-F929EBF992BF}" type="presParOf" srcId="{9BCFEE7A-4558-4136-B322-309C1F6E534F}" destId="{CCAD29B0-E769-4709-817B-471075EAB078}" srcOrd="0" destOrd="0" presId="urn:microsoft.com/office/officeart/2009/layout/CirclePictureHierarchy"/>
    <dgm:cxn modelId="{A458DCCD-F55C-4ABC-BC8D-F98458AA0A41}" type="presParOf" srcId="{9BCFEE7A-4558-4136-B322-309C1F6E534F}" destId="{E680AC99-4CD7-468B-BB3C-080AE125D926}" srcOrd="1" destOrd="0" presId="urn:microsoft.com/office/officeart/2009/layout/CirclePictureHierarchy"/>
    <dgm:cxn modelId="{69C55AFB-C743-4FC1-95B6-36D5B25310D7}" type="presParOf" srcId="{E680AC99-4CD7-468B-BB3C-080AE125D926}" destId="{B514C75B-F45F-4062-9B02-071A088463B4}" srcOrd="0" destOrd="0" presId="urn:microsoft.com/office/officeart/2009/layout/CirclePictureHierarchy"/>
    <dgm:cxn modelId="{0B5373A8-FCBE-48AE-B93C-F027F09A0E87}" type="presParOf" srcId="{B514C75B-F45F-4062-9B02-071A088463B4}" destId="{C52F1E19-9E8A-4885-83E7-6A499DF913D1}" srcOrd="0" destOrd="0" presId="urn:microsoft.com/office/officeart/2009/layout/CirclePictureHierarchy"/>
    <dgm:cxn modelId="{5EDC5657-B56E-4974-A0A6-CA27742846F6}" type="presParOf" srcId="{B514C75B-F45F-4062-9B02-071A088463B4}" destId="{8D5B6F23-42C4-4156-A7ED-1C078C96DA89}" srcOrd="1" destOrd="0" presId="urn:microsoft.com/office/officeart/2009/layout/CirclePictureHierarchy"/>
    <dgm:cxn modelId="{D4B4779E-7391-48F9-B030-143C8C0B46C8}" type="presParOf" srcId="{E680AC99-4CD7-468B-BB3C-080AE125D926}" destId="{DDC72060-D4FF-4D31-B1B1-CA0D8A7DADB8}" srcOrd="1" destOrd="0" presId="urn:microsoft.com/office/officeart/2009/layout/CirclePictureHierarchy"/>
    <dgm:cxn modelId="{9055F9CB-C492-4561-B9A9-08B9A55171C1}" type="presParOf" srcId="{DDC72060-D4FF-4D31-B1B1-CA0D8A7DADB8}" destId="{2599F189-860B-4EAF-8872-5E39F16F3145}" srcOrd="0" destOrd="0" presId="urn:microsoft.com/office/officeart/2009/layout/CirclePictureHierarchy"/>
    <dgm:cxn modelId="{4E55AC05-D17F-46B4-BABB-9C8594E0A805}" type="presParOf" srcId="{DDC72060-D4FF-4D31-B1B1-CA0D8A7DADB8}" destId="{71CF51A0-D439-424D-89A1-044ABBC3F967}" srcOrd="1" destOrd="0" presId="urn:microsoft.com/office/officeart/2009/layout/CirclePictureHierarchy"/>
    <dgm:cxn modelId="{32494CC6-2A15-485D-9BE5-E89FF77B9D1E}" type="presParOf" srcId="{71CF51A0-D439-424D-89A1-044ABBC3F967}" destId="{46CC0DEE-3B24-4409-A252-ACEBB130180C}" srcOrd="0" destOrd="0" presId="urn:microsoft.com/office/officeart/2009/layout/CirclePictureHierarchy"/>
    <dgm:cxn modelId="{1957BDC2-A063-4B79-A378-EDC89CDF3FB6}" type="presParOf" srcId="{46CC0DEE-3B24-4409-A252-ACEBB130180C}" destId="{AFD46D42-39DC-4377-998B-E8CE61CCBB90}" srcOrd="0" destOrd="0" presId="urn:microsoft.com/office/officeart/2009/layout/CirclePictureHierarchy"/>
    <dgm:cxn modelId="{4A671D4E-213E-420F-BAE2-A1C85C51B6EB}" type="presParOf" srcId="{46CC0DEE-3B24-4409-A252-ACEBB130180C}" destId="{1C6C0608-21BE-421F-AE5F-C5BD7EE4E7A9}" srcOrd="1" destOrd="0" presId="urn:microsoft.com/office/officeart/2009/layout/CirclePictureHierarchy"/>
    <dgm:cxn modelId="{3BE1826B-503D-4F27-82A3-C4089D72E48B}" type="presParOf" srcId="{71CF51A0-D439-424D-89A1-044ABBC3F967}" destId="{794D9E3A-87FA-44B2-845C-E29ABA6F65DC}" srcOrd="1" destOrd="0" presId="urn:microsoft.com/office/officeart/2009/layout/CirclePictureHierarchy"/>
    <dgm:cxn modelId="{C5AC5D6A-7BCE-4A9B-8169-5A4078F7253F}" type="presParOf" srcId="{DDC72060-D4FF-4D31-B1B1-CA0D8A7DADB8}" destId="{215E4794-C47B-4B8D-8DB2-F7285D893B5F}" srcOrd="2" destOrd="0" presId="urn:microsoft.com/office/officeart/2009/layout/CirclePictureHierarchy"/>
    <dgm:cxn modelId="{AED4AAB2-DAC3-4348-9FBC-5715A9035989}" type="presParOf" srcId="{DDC72060-D4FF-4D31-B1B1-CA0D8A7DADB8}" destId="{C96470E3-0A45-4EC4-9B2A-4C77A0037590}" srcOrd="3" destOrd="0" presId="urn:microsoft.com/office/officeart/2009/layout/CirclePictureHierarchy"/>
    <dgm:cxn modelId="{B60C7EB4-DA7D-43A3-9132-777BBF475ABC}" type="presParOf" srcId="{C96470E3-0A45-4EC4-9B2A-4C77A0037590}" destId="{0C8FF6FF-E6CD-436B-88F4-8566F19B9A62}" srcOrd="0" destOrd="0" presId="urn:microsoft.com/office/officeart/2009/layout/CirclePictureHierarchy"/>
    <dgm:cxn modelId="{C88EF2CD-8D3A-45F5-B054-7BFCD53C21A0}" type="presParOf" srcId="{0C8FF6FF-E6CD-436B-88F4-8566F19B9A62}" destId="{7F48374E-A364-4849-BF88-19534CE7E65B}" srcOrd="0" destOrd="0" presId="urn:microsoft.com/office/officeart/2009/layout/CirclePictureHierarchy"/>
    <dgm:cxn modelId="{22D251C2-2703-418B-AA2B-A58E2B0D35C5}" type="presParOf" srcId="{0C8FF6FF-E6CD-436B-88F4-8566F19B9A62}" destId="{68FB6A0F-F29B-4CA8-917A-E004201E4639}" srcOrd="1" destOrd="0" presId="urn:microsoft.com/office/officeart/2009/layout/CirclePictureHierarchy"/>
    <dgm:cxn modelId="{5FBF8F62-7FB3-492D-A92B-FECF4F682682}" type="presParOf" srcId="{C96470E3-0A45-4EC4-9B2A-4C77A0037590}" destId="{38CCC8DC-C25E-4B95-A9FD-80CEF3E274CA}" srcOrd="1" destOrd="0" presId="urn:microsoft.com/office/officeart/2009/layout/CirclePictureHierarchy"/>
    <dgm:cxn modelId="{98BE46B8-6339-4BE1-B2FC-D1A1C778D706}" type="presParOf" srcId="{9BCFEE7A-4558-4136-B322-309C1F6E534F}" destId="{DD1B62F2-B731-4AB1-A966-F866B1897AD3}" srcOrd="2" destOrd="0" presId="urn:microsoft.com/office/officeart/2009/layout/CirclePictureHierarchy"/>
    <dgm:cxn modelId="{9747B2DE-356C-4E59-A7CA-8B69E1AE70F3}" type="presParOf" srcId="{9BCFEE7A-4558-4136-B322-309C1F6E534F}" destId="{A468234E-D48A-4E43-9274-6E3780FB9F30}" srcOrd="3" destOrd="0" presId="urn:microsoft.com/office/officeart/2009/layout/CirclePictureHierarchy"/>
    <dgm:cxn modelId="{956194AC-514B-46E5-90F6-05B0A686B426}" type="presParOf" srcId="{A468234E-D48A-4E43-9274-6E3780FB9F30}" destId="{F3D17D45-63D4-431F-B421-3BC8336216DF}" srcOrd="0" destOrd="0" presId="urn:microsoft.com/office/officeart/2009/layout/CirclePictureHierarchy"/>
    <dgm:cxn modelId="{518E2E56-4317-4C88-935C-68C825B8D1F1}" type="presParOf" srcId="{F3D17D45-63D4-431F-B421-3BC8336216DF}" destId="{5D2889D2-CC42-4856-A994-7B179D61C856}" srcOrd="0" destOrd="0" presId="urn:microsoft.com/office/officeart/2009/layout/CirclePictureHierarchy"/>
    <dgm:cxn modelId="{143DF399-3AE5-4649-B17F-9558584FB4C5}" type="presParOf" srcId="{F3D17D45-63D4-431F-B421-3BC8336216DF}" destId="{73C9A4AF-FBC7-46B6-A376-B545AAA98359}" srcOrd="1" destOrd="0" presId="urn:microsoft.com/office/officeart/2009/layout/CirclePictureHierarchy"/>
    <dgm:cxn modelId="{654A8213-272D-45AD-951C-322FBE7E97A4}" type="presParOf" srcId="{A468234E-D48A-4E43-9274-6E3780FB9F30}" destId="{94E2DEE1-D2B4-41BB-988A-4438767AE51F}" srcOrd="1" destOrd="0" presId="urn:microsoft.com/office/officeart/2009/layout/CirclePictureHierarchy"/>
    <dgm:cxn modelId="{F58BF120-8A7B-4025-9A09-154D71226851}" type="presParOf" srcId="{94E2DEE1-D2B4-41BB-988A-4438767AE51F}" destId="{E93E3D9F-9201-4B90-90FB-66623D8819CD}" srcOrd="0" destOrd="0" presId="urn:microsoft.com/office/officeart/2009/layout/CirclePictureHierarchy"/>
    <dgm:cxn modelId="{6EDA2C91-FBD9-4E2D-B07B-6F9CCCFAB610}" type="presParOf" srcId="{94E2DEE1-D2B4-41BB-988A-4438767AE51F}" destId="{FFAC0EBA-641D-469C-AB99-F2E7D3E57975}" srcOrd="1" destOrd="0" presId="urn:microsoft.com/office/officeart/2009/layout/CirclePictureHierarchy"/>
    <dgm:cxn modelId="{8A2103FC-AB70-4F69-A202-C927AC075DBD}" type="presParOf" srcId="{FFAC0EBA-641D-469C-AB99-F2E7D3E57975}" destId="{D4B8116F-2CEB-4473-8CD8-2F9EED8CD50D}" srcOrd="0" destOrd="0" presId="urn:microsoft.com/office/officeart/2009/layout/CirclePictureHierarchy"/>
    <dgm:cxn modelId="{5A4978C0-825B-4F22-8D1E-08C88C7D05F8}" type="presParOf" srcId="{D4B8116F-2CEB-4473-8CD8-2F9EED8CD50D}" destId="{91AAAB58-17E3-409B-9832-20B05A356EB1}" srcOrd="0" destOrd="0" presId="urn:microsoft.com/office/officeart/2009/layout/CirclePictureHierarchy"/>
    <dgm:cxn modelId="{33180A11-EC84-4D59-9335-7A0EFC4E61C9}" type="presParOf" srcId="{D4B8116F-2CEB-4473-8CD8-2F9EED8CD50D}" destId="{73387A1D-2043-4D16-BDB7-7FC213875391}" srcOrd="1" destOrd="0" presId="urn:microsoft.com/office/officeart/2009/layout/CirclePictureHierarchy"/>
    <dgm:cxn modelId="{A55ED86C-A6A3-4CFF-A25D-1FDD6C5E7114}" type="presParOf" srcId="{FFAC0EBA-641D-469C-AB99-F2E7D3E57975}" destId="{62E29B6D-F539-407E-9F85-28376A52E385}" srcOrd="1" destOrd="0" presId="urn:microsoft.com/office/officeart/2009/layout/CirclePictureHierarchy"/>
    <dgm:cxn modelId="{B89483A5-A476-4F4A-9080-CA320786832B}" type="presParOf" srcId="{94E2DEE1-D2B4-41BB-988A-4438767AE51F}" destId="{D506F375-1991-428C-ACC6-6C520765ACBA}" srcOrd="2" destOrd="0" presId="urn:microsoft.com/office/officeart/2009/layout/CirclePictureHierarchy"/>
    <dgm:cxn modelId="{34FA7721-B6A1-4D25-B4A3-7A5406B14ACB}" type="presParOf" srcId="{94E2DEE1-D2B4-41BB-988A-4438767AE51F}" destId="{09751A5D-E641-4B71-A114-E053F86C523D}" srcOrd="3" destOrd="0" presId="urn:microsoft.com/office/officeart/2009/layout/CirclePictureHierarchy"/>
    <dgm:cxn modelId="{61F9AA16-1F35-4838-A105-164FE7A4D8F8}" type="presParOf" srcId="{09751A5D-E641-4B71-A114-E053F86C523D}" destId="{BFF461EA-DADA-4E29-95E9-64AC4A11F843}" srcOrd="0" destOrd="0" presId="urn:microsoft.com/office/officeart/2009/layout/CirclePictureHierarchy"/>
    <dgm:cxn modelId="{0527832D-55C0-4CBF-BBF8-FF352976ECDB}" type="presParOf" srcId="{BFF461EA-DADA-4E29-95E9-64AC4A11F843}" destId="{BDA5F099-8875-4A8D-BC32-C8D8577E71F1}" srcOrd="0" destOrd="0" presId="urn:microsoft.com/office/officeart/2009/layout/CirclePictureHierarchy"/>
    <dgm:cxn modelId="{1CD76FCB-22CA-4B74-9A12-C3A6706D977B}" type="presParOf" srcId="{BFF461EA-DADA-4E29-95E9-64AC4A11F843}" destId="{96536A3E-1AB9-4720-AD92-7CC31F78A117}" srcOrd="1" destOrd="0" presId="urn:microsoft.com/office/officeart/2009/layout/CirclePictureHierarchy"/>
    <dgm:cxn modelId="{F570A407-769E-4537-9025-E439EBEF242A}" type="presParOf" srcId="{09751A5D-E641-4B71-A114-E053F86C523D}" destId="{68C59E84-16D9-4F31-ADB7-704B294DE016}" srcOrd="1" destOrd="0" presId="urn:microsoft.com/office/officeart/2009/layout/CirclePictureHierarchy"/>
    <dgm:cxn modelId="{056D789F-6930-4CD1-A1A0-07F598595E6D}" type="presParOf" srcId="{271F5309-DC72-4C3E-B553-1C9D73CE639E}" destId="{74FF5EF3-0E90-435C-9CEF-4C0C7A5DF243}" srcOrd="2" destOrd="0" presId="urn:microsoft.com/office/officeart/2009/layout/CirclePictureHierarchy"/>
    <dgm:cxn modelId="{DF5D71FE-FF8E-4F5F-A1F8-DE4E0A7580D5}" type="presParOf" srcId="{271F5309-DC72-4C3E-B553-1C9D73CE639E}" destId="{27CB282B-74EA-45EA-95BB-B4D31F8E0CC4}" srcOrd="3" destOrd="0" presId="urn:microsoft.com/office/officeart/2009/layout/CirclePictureHierarchy"/>
    <dgm:cxn modelId="{CD7DD573-1C2E-4420-BBCF-1857952A32D9}" type="presParOf" srcId="{27CB282B-74EA-45EA-95BB-B4D31F8E0CC4}" destId="{B1789BFC-46F1-4ED2-A017-D31F5CC48772}" srcOrd="0" destOrd="0" presId="urn:microsoft.com/office/officeart/2009/layout/CirclePictureHierarchy"/>
    <dgm:cxn modelId="{56D24713-315F-46B2-80B3-5759FB03429C}" type="presParOf" srcId="{B1789BFC-46F1-4ED2-A017-D31F5CC48772}" destId="{AB826C1C-E918-4278-AC7E-7EEC6AC62EF7}" srcOrd="0" destOrd="0" presId="urn:microsoft.com/office/officeart/2009/layout/CirclePictureHierarchy"/>
    <dgm:cxn modelId="{5AC84D3A-5368-4302-93AF-3A98578DFAF5}" type="presParOf" srcId="{B1789BFC-46F1-4ED2-A017-D31F5CC48772}" destId="{CACB97F0-DC67-49BC-81EC-9B8F7D223B1D}" srcOrd="1" destOrd="0" presId="urn:microsoft.com/office/officeart/2009/layout/CirclePictureHierarchy"/>
    <dgm:cxn modelId="{7C8F64C7-455E-425D-9BB2-6343120D41AA}" type="presParOf" srcId="{27CB282B-74EA-45EA-95BB-B4D31F8E0CC4}" destId="{BB8B84A4-F17E-4320-B9FE-A52C47A1E68E}" srcOrd="1" destOrd="0" presId="urn:microsoft.com/office/officeart/2009/layout/CirclePictureHierarchy"/>
    <dgm:cxn modelId="{A9B73E9C-AD0D-4779-A290-A1512F199234}" type="presParOf" srcId="{BB8B84A4-F17E-4320-B9FE-A52C47A1E68E}" destId="{4298BBB7-5BE4-40E1-8595-6322B0578239}" srcOrd="0" destOrd="0" presId="urn:microsoft.com/office/officeart/2009/layout/CirclePictureHierarchy"/>
    <dgm:cxn modelId="{A2020603-97D0-42E1-BBEC-F5F17762610F}" type="presParOf" srcId="{BB8B84A4-F17E-4320-B9FE-A52C47A1E68E}" destId="{7B310EE9-AEF1-4061-B1F6-39AFAC4ECDD9}" srcOrd="1" destOrd="0" presId="urn:microsoft.com/office/officeart/2009/layout/CirclePictureHierarchy"/>
    <dgm:cxn modelId="{682E4CE8-AEEE-43FE-A1DF-34EC9E965F12}" type="presParOf" srcId="{7B310EE9-AEF1-4061-B1F6-39AFAC4ECDD9}" destId="{600E4746-3D1F-4871-83D3-F7BB8715D2DB}" srcOrd="0" destOrd="0" presId="urn:microsoft.com/office/officeart/2009/layout/CirclePictureHierarchy"/>
    <dgm:cxn modelId="{64F6C012-8FB5-4100-8FB6-6079A795C65B}" type="presParOf" srcId="{600E4746-3D1F-4871-83D3-F7BB8715D2DB}" destId="{D80B78BA-2DFD-40B4-8FB0-A2B210F176F7}" srcOrd="0" destOrd="0" presId="urn:microsoft.com/office/officeart/2009/layout/CirclePictureHierarchy"/>
    <dgm:cxn modelId="{B73C0C5B-3918-4EAA-A23F-0E1B2EC4ACD8}" type="presParOf" srcId="{600E4746-3D1F-4871-83D3-F7BB8715D2DB}" destId="{F4536506-CF41-4E20-9635-0137E868B3D3}" srcOrd="1" destOrd="0" presId="urn:microsoft.com/office/officeart/2009/layout/CirclePictureHierarchy"/>
    <dgm:cxn modelId="{D973C67B-F62D-4D03-B40F-22BE17FD45EA}" type="presParOf" srcId="{7B310EE9-AEF1-4061-B1F6-39AFAC4ECDD9}" destId="{438FB3F4-FD81-4A20-87DF-EEDFA0A14B42}" srcOrd="1" destOrd="0" presId="urn:microsoft.com/office/officeart/2009/layout/CirclePictureHierarchy"/>
    <dgm:cxn modelId="{09F16D1A-D038-49F1-ACF6-2924B72284A5}" type="presParOf" srcId="{438FB3F4-FD81-4A20-87DF-EEDFA0A14B42}" destId="{EB56EACB-0FC3-4A9B-87FC-6A374548C10B}" srcOrd="0" destOrd="0" presId="urn:microsoft.com/office/officeart/2009/layout/CirclePictureHierarchy"/>
    <dgm:cxn modelId="{1AB16DCF-C4AC-4639-8B4D-26141F497CA3}" type="presParOf" srcId="{438FB3F4-FD81-4A20-87DF-EEDFA0A14B42}" destId="{2FE5F9F5-01C7-4F2B-8E83-66172CF29141}" srcOrd="1" destOrd="0" presId="urn:microsoft.com/office/officeart/2009/layout/CirclePictureHierarchy"/>
    <dgm:cxn modelId="{9A50B03E-C435-4342-8C06-F0B6AFD3521A}" type="presParOf" srcId="{2FE5F9F5-01C7-4F2B-8E83-66172CF29141}" destId="{25655015-864B-4586-B0C1-DE3DDE79AFE7}" srcOrd="0" destOrd="0" presId="urn:microsoft.com/office/officeart/2009/layout/CirclePictureHierarchy"/>
    <dgm:cxn modelId="{99F216CB-D8CD-4C9D-8394-A259C81EDEE0}" type="presParOf" srcId="{25655015-864B-4586-B0C1-DE3DDE79AFE7}" destId="{8083BF62-872B-403D-BCB4-4504C6986146}" srcOrd="0" destOrd="0" presId="urn:microsoft.com/office/officeart/2009/layout/CirclePictureHierarchy"/>
    <dgm:cxn modelId="{CA8BDD75-7CCA-4F58-ADFB-70A3675358E4}" type="presParOf" srcId="{25655015-864B-4586-B0C1-DE3DDE79AFE7}" destId="{06E37C29-732C-4476-A455-E65282F15B9C}" srcOrd="1" destOrd="0" presId="urn:microsoft.com/office/officeart/2009/layout/CirclePictureHierarchy"/>
    <dgm:cxn modelId="{9510E0FC-C035-4912-BA1F-6C9A7DC06A5F}" type="presParOf" srcId="{2FE5F9F5-01C7-4F2B-8E83-66172CF29141}" destId="{3B018AAF-3167-4A67-B475-F6CAD2AF9045}" srcOrd="1" destOrd="0" presId="urn:microsoft.com/office/officeart/2009/layout/CirclePictureHierarchy"/>
    <dgm:cxn modelId="{0C89D38C-5D95-4CD1-AE63-79550757A1A4}" type="presParOf" srcId="{3B018AAF-3167-4A67-B475-F6CAD2AF9045}" destId="{8D06B218-6DD6-49A6-A4AF-2FEE81DC5214}" srcOrd="0" destOrd="0" presId="urn:microsoft.com/office/officeart/2009/layout/CirclePictureHierarchy"/>
    <dgm:cxn modelId="{16C12C7C-5F18-4887-91A3-4033C470891B}" type="presParOf" srcId="{3B018AAF-3167-4A67-B475-F6CAD2AF9045}" destId="{CFA78522-1075-40DC-8785-FCA48923B887}" srcOrd="1" destOrd="0" presId="urn:microsoft.com/office/officeart/2009/layout/CirclePictureHierarchy"/>
    <dgm:cxn modelId="{E377EEA5-FC62-4886-A7F9-23116EE3F3C0}" type="presParOf" srcId="{CFA78522-1075-40DC-8785-FCA48923B887}" destId="{8A462B9F-248E-4E19-9FA4-B282732033A0}" srcOrd="0" destOrd="0" presId="urn:microsoft.com/office/officeart/2009/layout/CirclePictureHierarchy"/>
    <dgm:cxn modelId="{E629C17D-53AC-4426-BC7A-3C1051658A0E}" type="presParOf" srcId="{8A462B9F-248E-4E19-9FA4-B282732033A0}" destId="{AD88B601-203D-418B-B0A3-CBC5C795EB02}" srcOrd="0" destOrd="0" presId="urn:microsoft.com/office/officeart/2009/layout/CirclePictureHierarchy"/>
    <dgm:cxn modelId="{B91C4A5C-1314-4524-97C6-82020111CBB4}" type="presParOf" srcId="{8A462B9F-248E-4E19-9FA4-B282732033A0}" destId="{EFCA1EF4-ADB6-4B5D-BEB8-96C637070E26}" srcOrd="1" destOrd="0" presId="urn:microsoft.com/office/officeart/2009/layout/CirclePictureHierarchy"/>
    <dgm:cxn modelId="{72B87EDB-97ED-44F8-91D1-CB7196B5230E}" type="presParOf" srcId="{CFA78522-1075-40DC-8785-FCA48923B887}" destId="{D47C4074-5174-4DCD-8416-3B1CD8D8272D}" srcOrd="1" destOrd="0" presId="urn:microsoft.com/office/officeart/2009/layout/CirclePictureHierarchy"/>
    <dgm:cxn modelId="{F8E6AA45-7A41-406F-ABF4-FDC826E41EDE}" type="presParOf" srcId="{3B018AAF-3167-4A67-B475-F6CAD2AF9045}" destId="{D70C2D25-0BD6-498E-B4F0-3F5CE3DBD13D}" srcOrd="2" destOrd="0" presId="urn:microsoft.com/office/officeart/2009/layout/CirclePictureHierarchy"/>
    <dgm:cxn modelId="{23A033B3-E908-404C-BE80-C6A1B98F9630}" type="presParOf" srcId="{3B018AAF-3167-4A67-B475-F6CAD2AF9045}" destId="{625E2C80-5F17-4D9D-BBDA-86199978A269}" srcOrd="3" destOrd="0" presId="urn:microsoft.com/office/officeart/2009/layout/CirclePictureHierarchy"/>
    <dgm:cxn modelId="{03E60B87-9513-4433-9929-A6EFFA5BBCBB}" type="presParOf" srcId="{625E2C80-5F17-4D9D-BBDA-86199978A269}" destId="{32AAA5BC-F76D-47C0-9CCF-65C9DF386B8D}" srcOrd="0" destOrd="0" presId="urn:microsoft.com/office/officeart/2009/layout/CirclePictureHierarchy"/>
    <dgm:cxn modelId="{211D8206-8606-446E-8B17-89C0F5B94E4C}" type="presParOf" srcId="{32AAA5BC-F76D-47C0-9CCF-65C9DF386B8D}" destId="{F67F8DC1-37F3-4A5A-8E38-A4819AB90837}" srcOrd="0" destOrd="0" presId="urn:microsoft.com/office/officeart/2009/layout/CirclePictureHierarchy"/>
    <dgm:cxn modelId="{AE787FA0-B8AA-4DE7-9F08-547DAFB2F9AF}" type="presParOf" srcId="{32AAA5BC-F76D-47C0-9CCF-65C9DF386B8D}" destId="{91870818-8EDB-47FB-A2FF-91ED7ED64B77}" srcOrd="1" destOrd="0" presId="urn:microsoft.com/office/officeart/2009/layout/CirclePictureHierarchy"/>
    <dgm:cxn modelId="{D33525F7-1144-4ED9-B315-6E7E8D6F87F5}" type="presParOf" srcId="{625E2C80-5F17-4D9D-BBDA-86199978A269}" destId="{E08BBDCB-9A0A-4C29-BCE8-73069D4273D3}" srcOrd="1" destOrd="0" presId="urn:microsoft.com/office/officeart/2009/layout/CirclePictureHierarchy"/>
    <dgm:cxn modelId="{A4AD2218-3798-4FFC-9CB6-2A70A8B34336}" type="presParOf" srcId="{438FB3F4-FD81-4A20-87DF-EEDFA0A14B42}" destId="{08156753-40FB-4344-BBF0-EC4B99CA4364}" srcOrd="2" destOrd="0" presId="urn:microsoft.com/office/officeart/2009/layout/CirclePictureHierarchy"/>
    <dgm:cxn modelId="{D813D2CC-8A08-408F-94E2-5CA74702A1CE}" type="presParOf" srcId="{438FB3F4-FD81-4A20-87DF-EEDFA0A14B42}" destId="{78400ABB-D9F8-4CC1-987F-1FA4562CF0D4}" srcOrd="3" destOrd="0" presId="urn:microsoft.com/office/officeart/2009/layout/CirclePictureHierarchy"/>
    <dgm:cxn modelId="{0805CDFB-91D6-4A65-B4AE-FFC02D88A7D1}" type="presParOf" srcId="{78400ABB-D9F8-4CC1-987F-1FA4562CF0D4}" destId="{6B98FDAC-F480-4DC1-A6C0-5D563A42C356}" srcOrd="0" destOrd="0" presId="urn:microsoft.com/office/officeart/2009/layout/CirclePictureHierarchy"/>
    <dgm:cxn modelId="{586416AC-C0CE-4DBA-B512-028003931323}" type="presParOf" srcId="{6B98FDAC-F480-4DC1-A6C0-5D563A42C356}" destId="{A16DD472-3900-45A4-AEC1-6202E1BA7CA5}" srcOrd="0" destOrd="0" presId="urn:microsoft.com/office/officeart/2009/layout/CirclePictureHierarchy"/>
    <dgm:cxn modelId="{6D0B68D4-4039-4878-A4CE-3CEFF451BA07}" type="presParOf" srcId="{6B98FDAC-F480-4DC1-A6C0-5D563A42C356}" destId="{B48EF100-A3F0-4531-98FB-C7F41741DC09}" srcOrd="1" destOrd="0" presId="urn:microsoft.com/office/officeart/2009/layout/CirclePictureHierarchy"/>
    <dgm:cxn modelId="{D764E81E-AE5B-4AC1-BE2D-B021FDCE7EA9}" type="presParOf" srcId="{78400ABB-D9F8-4CC1-987F-1FA4562CF0D4}" destId="{B68E786B-A595-4357-818E-C236E3DC510D}" srcOrd="1" destOrd="0" presId="urn:microsoft.com/office/officeart/2009/layout/CirclePictureHierarchy"/>
    <dgm:cxn modelId="{AD0C6019-F29D-43FC-8A65-8D8FFA68D2FA}" type="presParOf" srcId="{B68E786B-A595-4357-818E-C236E3DC510D}" destId="{52B86D9B-A63D-4E92-91E0-877F8E05BAD4}" srcOrd="0" destOrd="0" presId="urn:microsoft.com/office/officeart/2009/layout/CirclePictureHierarchy"/>
    <dgm:cxn modelId="{985897E6-E479-4491-813A-482BA338C839}" type="presParOf" srcId="{B68E786B-A595-4357-818E-C236E3DC510D}" destId="{FD2C5233-573A-43BD-BD57-25EA28B58BD4}" srcOrd="1" destOrd="0" presId="urn:microsoft.com/office/officeart/2009/layout/CirclePictureHierarchy"/>
    <dgm:cxn modelId="{6DA5BBB3-3536-4EAE-9649-AB6F767E720F}" type="presParOf" srcId="{FD2C5233-573A-43BD-BD57-25EA28B58BD4}" destId="{1A3B83D5-C0F7-432B-BAC8-019E77B23E54}" srcOrd="0" destOrd="0" presId="urn:microsoft.com/office/officeart/2009/layout/CirclePictureHierarchy"/>
    <dgm:cxn modelId="{601D53AF-D3AB-4915-BBF8-54F8270BF04C}" type="presParOf" srcId="{1A3B83D5-C0F7-432B-BAC8-019E77B23E54}" destId="{C3914C49-E59B-459E-A707-88298D7059E8}" srcOrd="0" destOrd="0" presId="urn:microsoft.com/office/officeart/2009/layout/CirclePictureHierarchy"/>
    <dgm:cxn modelId="{48836F72-FADC-42E6-ACEE-53C3E9F539E5}" type="presParOf" srcId="{1A3B83D5-C0F7-432B-BAC8-019E77B23E54}" destId="{1F072A7E-9D57-414E-B460-003393F19B05}" srcOrd="1" destOrd="0" presId="urn:microsoft.com/office/officeart/2009/layout/CirclePictureHierarchy"/>
    <dgm:cxn modelId="{219563C0-3A8E-462F-80F6-7A8B7CD2F018}" type="presParOf" srcId="{FD2C5233-573A-43BD-BD57-25EA28B58BD4}" destId="{0AE00825-3B71-4922-A351-95EFEA221571}" srcOrd="1" destOrd="0" presId="urn:microsoft.com/office/officeart/2009/layout/CirclePictureHierarchy"/>
    <dgm:cxn modelId="{C8D60D00-6001-482A-9EA8-7A90D810C201}" type="presParOf" srcId="{B68E786B-A595-4357-818E-C236E3DC510D}" destId="{D63A24ED-1604-41FA-9C24-6365EA752E3E}" srcOrd="2" destOrd="0" presId="urn:microsoft.com/office/officeart/2009/layout/CirclePictureHierarchy"/>
    <dgm:cxn modelId="{6584E81E-ECFC-496F-B752-04A57434426C}" type="presParOf" srcId="{B68E786B-A595-4357-818E-C236E3DC510D}" destId="{B8709EF0-5E68-4FCF-88E2-E590D1D6E347}" srcOrd="3" destOrd="0" presId="urn:microsoft.com/office/officeart/2009/layout/CirclePictureHierarchy"/>
    <dgm:cxn modelId="{1AF8E585-0A20-499C-AFFD-2B8D5E9F5914}" type="presParOf" srcId="{B8709EF0-5E68-4FCF-88E2-E590D1D6E347}" destId="{79CCEF41-D346-4E19-A74F-CF386DE6B776}" srcOrd="0" destOrd="0" presId="urn:microsoft.com/office/officeart/2009/layout/CirclePictureHierarchy"/>
    <dgm:cxn modelId="{89FCECC9-CD3D-46D7-9F0C-464474CAA9EB}" type="presParOf" srcId="{79CCEF41-D346-4E19-A74F-CF386DE6B776}" destId="{A0A446CA-F122-4746-985E-961808CDE757}" srcOrd="0" destOrd="0" presId="urn:microsoft.com/office/officeart/2009/layout/CirclePictureHierarchy"/>
    <dgm:cxn modelId="{FC0F89C8-FE7B-40DB-9341-EE811097D3E8}" type="presParOf" srcId="{79CCEF41-D346-4E19-A74F-CF386DE6B776}" destId="{E75BC786-4A20-4434-922C-523FFD40779E}" srcOrd="1" destOrd="0" presId="urn:microsoft.com/office/officeart/2009/layout/CirclePictureHierarchy"/>
    <dgm:cxn modelId="{7F49B330-0502-403C-BF33-D1C86CD4F70F}" type="presParOf" srcId="{B8709EF0-5E68-4FCF-88E2-E590D1D6E347}" destId="{8D48CE98-9279-4AE8-9799-D31D2CB24D09}" srcOrd="1" destOrd="0" presId="urn:microsoft.com/office/officeart/2009/layout/CirclePictureHierarchy"/>
    <dgm:cxn modelId="{82F427A5-5AB8-470F-BA62-60777F6199E4}" type="presParOf" srcId="{BB8B84A4-F17E-4320-B9FE-A52C47A1E68E}" destId="{AE1478D7-472C-411D-9C13-C325E747501E}" srcOrd="2" destOrd="0" presId="urn:microsoft.com/office/officeart/2009/layout/CirclePictureHierarchy"/>
    <dgm:cxn modelId="{44A2689E-D633-4833-A5C9-1905FB719359}" type="presParOf" srcId="{BB8B84A4-F17E-4320-B9FE-A52C47A1E68E}" destId="{F9CC22E4-EBFE-48E8-B089-5B732286FD0B}" srcOrd="3" destOrd="0" presId="urn:microsoft.com/office/officeart/2009/layout/CirclePictureHierarchy"/>
    <dgm:cxn modelId="{9107C952-104C-4A79-BE37-154E63034643}" type="presParOf" srcId="{F9CC22E4-EBFE-48E8-B089-5B732286FD0B}" destId="{2CB04BC8-1E31-4C8E-AC50-39AB6423DF98}" srcOrd="0" destOrd="0" presId="urn:microsoft.com/office/officeart/2009/layout/CirclePictureHierarchy"/>
    <dgm:cxn modelId="{387E5499-6FA6-451C-96AD-EC522A1417C4}" type="presParOf" srcId="{2CB04BC8-1E31-4C8E-AC50-39AB6423DF98}" destId="{B3762E13-F31E-4575-9E99-CDDC87963A33}" srcOrd="0" destOrd="0" presId="urn:microsoft.com/office/officeart/2009/layout/CirclePictureHierarchy"/>
    <dgm:cxn modelId="{A73EC7D2-21DA-4DFB-AD92-FD2509FE6296}" type="presParOf" srcId="{2CB04BC8-1E31-4C8E-AC50-39AB6423DF98}" destId="{EA3607EF-5901-45CE-83C0-7DA47FFB3FDB}" srcOrd="1" destOrd="0" presId="urn:microsoft.com/office/officeart/2009/layout/CirclePictureHierarchy"/>
    <dgm:cxn modelId="{2AA36092-160F-4FC8-8359-226D64DBAD6D}" type="presParOf" srcId="{F9CC22E4-EBFE-48E8-B089-5B732286FD0B}" destId="{9936D58C-6928-4C01-8D2F-095F905E90E6}" srcOrd="1" destOrd="0" presId="urn:microsoft.com/office/officeart/2009/layout/CirclePictureHierarchy"/>
    <dgm:cxn modelId="{790DBE95-D50B-4B27-9F7D-F7137D6F5FA1}" type="presParOf" srcId="{9936D58C-6928-4C01-8D2F-095F905E90E6}" destId="{93677B3C-522D-4BE4-ADF7-D08795FD580A}" srcOrd="0" destOrd="0" presId="urn:microsoft.com/office/officeart/2009/layout/CirclePictureHierarchy"/>
    <dgm:cxn modelId="{F8A67CCC-D57C-4BC3-ABB1-F047F3A1F2D5}" type="presParOf" srcId="{9936D58C-6928-4C01-8D2F-095F905E90E6}" destId="{A752EB99-0E65-4A56-B8F0-D271B39C437B}" srcOrd="1" destOrd="0" presId="urn:microsoft.com/office/officeart/2009/layout/CirclePictureHierarchy"/>
    <dgm:cxn modelId="{DE2AE952-78EC-4031-BD5C-722925C6D352}" type="presParOf" srcId="{A752EB99-0E65-4A56-B8F0-D271B39C437B}" destId="{C94885F7-29B3-4A7D-BE8B-93FA17E16D46}" srcOrd="0" destOrd="0" presId="urn:microsoft.com/office/officeart/2009/layout/CirclePictureHierarchy"/>
    <dgm:cxn modelId="{87CBDD24-3B6E-4797-8888-615909A345E4}" type="presParOf" srcId="{C94885F7-29B3-4A7D-BE8B-93FA17E16D46}" destId="{0DD41917-33E8-4B8B-9A49-9CFBA6972946}" srcOrd="0" destOrd="0" presId="urn:microsoft.com/office/officeart/2009/layout/CirclePictureHierarchy"/>
    <dgm:cxn modelId="{C46C3D73-1CCE-4C59-A767-4910E80A7101}" type="presParOf" srcId="{C94885F7-29B3-4A7D-BE8B-93FA17E16D46}" destId="{A5627F98-EA55-4C36-8BED-4BCD8E7DB39C}" srcOrd="1" destOrd="0" presId="urn:microsoft.com/office/officeart/2009/layout/CirclePictureHierarchy"/>
    <dgm:cxn modelId="{9BA9F57F-277B-410A-B27C-ABAEE7114784}" type="presParOf" srcId="{A752EB99-0E65-4A56-B8F0-D271B39C437B}" destId="{2A4BB132-928B-469F-98E2-A4F46BBA4EBB}" srcOrd="1" destOrd="0" presId="urn:microsoft.com/office/officeart/2009/layout/CirclePictureHierarchy"/>
    <dgm:cxn modelId="{53FF94BC-6FDB-43F0-8A8B-00C3BF5711B3}" type="presParOf" srcId="{2A4BB132-928B-469F-98E2-A4F46BBA4EBB}" destId="{BCC2E990-5E4D-4725-9FB5-449D75068C6A}" srcOrd="0" destOrd="0" presId="urn:microsoft.com/office/officeart/2009/layout/CirclePictureHierarchy"/>
    <dgm:cxn modelId="{F80ED8FE-81CA-415D-91AD-A83C46636521}" type="presParOf" srcId="{2A4BB132-928B-469F-98E2-A4F46BBA4EBB}" destId="{8DF80FD7-67CB-4F73-9454-0A5808DA6414}" srcOrd="1" destOrd="0" presId="urn:microsoft.com/office/officeart/2009/layout/CirclePictureHierarchy"/>
    <dgm:cxn modelId="{ADCE04C0-13E3-4742-9DE4-B3CFB0AE9B06}" type="presParOf" srcId="{8DF80FD7-67CB-4F73-9454-0A5808DA6414}" destId="{B802912B-EBA5-424E-8304-0E03488FADD2}" srcOrd="0" destOrd="0" presId="urn:microsoft.com/office/officeart/2009/layout/CirclePictureHierarchy"/>
    <dgm:cxn modelId="{9CAD1954-86FD-4B86-9013-0AA5052CCB23}" type="presParOf" srcId="{B802912B-EBA5-424E-8304-0E03488FADD2}" destId="{BBBF6873-8C8C-4E0F-8293-D692C2E62FCD}" srcOrd="0" destOrd="0" presId="urn:microsoft.com/office/officeart/2009/layout/CirclePictureHierarchy"/>
    <dgm:cxn modelId="{0163760B-CCEF-4CFA-92E4-8972B0EF118C}" type="presParOf" srcId="{B802912B-EBA5-424E-8304-0E03488FADD2}" destId="{85973679-8763-4E7E-BC7C-09701DF4FD0B}" srcOrd="1" destOrd="0" presId="urn:microsoft.com/office/officeart/2009/layout/CirclePictureHierarchy"/>
    <dgm:cxn modelId="{F74FB594-BC91-4152-8ED8-9AE1CAEBA213}" type="presParOf" srcId="{8DF80FD7-67CB-4F73-9454-0A5808DA6414}" destId="{D51656BA-E606-4374-AB26-5F30F7578A59}" srcOrd="1" destOrd="0" presId="urn:microsoft.com/office/officeart/2009/layout/CirclePictureHierarchy"/>
    <dgm:cxn modelId="{147603E7-4C11-475B-98D2-73527200E80D}" type="presParOf" srcId="{2A4BB132-928B-469F-98E2-A4F46BBA4EBB}" destId="{E19387BC-B8B9-41E9-B07E-BC0080C111C8}" srcOrd="2" destOrd="0" presId="urn:microsoft.com/office/officeart/2009/layout/CirclePictureHierarchy"/>
    <dgm:cxn modelId="{3F3522CF-89C7-43FE-A64F-3A4C899F9D8D}" type="presParOf" srcId="{2A4BB132-928B-469F-98E2-A4F46BBA4EBB}" destId="{BC2E472E-3CD3-4A0C-A9AC-4E85FC753FFA}" srcOrd="3" destOrd="0" presId="urn:microsoft.com/office/officeart/2009/layout/CirclePictureHierarchy"/>
    <dgm:cxn modelId="{C2CD734A-66CC-4FEC-9CA8-0D516802186F}" type="presParOf" srcId="{BC2E472E-3CD3-4A0C-A9AC-4E85FC753FFA}" destId="{42E7BE17-3727-4054-AA54-62B1D5A8A98D}" srcOrd="0" destOrd="0" presId="urn:microsoft.com/office/officeart/2009/layout/CirclePictureHierarchy"/>
    <dgm:cxn modelId="{E61425A0-D768-4002-BF5D-B97E52B98099}" type="presParOf" srcId="{42E7BE17-3727-4054-AA54-62B1D5A8A98D}" destId="{D5047ABA-7E1D-4542-9999-66EF1EBAB43B}" srcOrd="0" destOrd="0" presId="urn:microsoft.com/office/officeart/2009/layout/CirclePictureHierarchy"/>
    <dgm:cxn modelId="{BC8CDDFA-6249-40F2-8D5B-BBB7C1B83FA3}" type="presParOf" srcId="{42E7BE17-3727-4054-AA54-62B1D5A8A98D}" destId="{62320580-EA88-4008-BF5D-FFD435526F0C}" srcOrd="1" destOrd="0" presId="urn:microsoft.com/office/officeart/2009/layout/CirclePictureHierarchy"/>
    <dgm:cxn modelId="{2DA6ADDB-9CBD-453A-8EA5-B8A49E65CBB2}" type="presParOf" srcId="{BC2E472E-3CD3-4A0C-A9AC-4E85FC753FFA}" destId="{D922F047-439D-4549-AEA0-E1F174F533EE}" srcOrd="1" destOrd="0" presId="urn:microsoft.com/office/officeart/2009/layout/CirclePictureHierarchy"/>
    <dgm:cxn modelId="{DF1D9316-3B4C-4464-B6D7-C09E836655EB}" type="presParOf" srcId="{9936D58C-6928-4C01-8D2F-095F905E90E6}" destId="{EA0F6524-7A79-40F6-9451-9EDE2452AFA5}" srcOrd="2" destOrd="0" presId="urn:microsoft.com/office/officeart/2009/layout/CirclePictureHierarchy"/>
    <dgm:cxn modelId="{CA457E46-5CE4-40A9-BC1D-042FA82F9991}" type="presParOf" srcId="{9936D58C-6928-4C01-8D2F-095F905E90E6}" destId="{025F9975-C862-4ABE-B46B-398F62E0FBD2}" srcOrd="3" destOrd="0" presId="urn:microsoft.com/office/officeart/2009/layout/CirclePictureHierarchy"/>
    <dgm:cxn modelId="{823D3E7C-5318-4A0B-913F-5B1F85572BAB}" type="presParOf" srcId="{025F9975-C862-4ABE-B46B-398F62E0FBD2}" destId="{7915BF8D-8628-4844-9F08-EE67561DE3F3}" srcOrd="0" destOrd="0" presId="urn:microsoft.com/office/officeart/2009/layout/CirclePictureHierarchy"/>
    <dgm:cxn modelId="{ECC42D8E-EEAF-4EA8-8FA6-7F77BCBEE0B0}" type="presParOf" srcId="{7915BF8D-8628-4844-9F08-EE67561DE3F3}" destId="{82C9CB07-677B-4A02-946E-1EF100F8A217}" srcOrd="0" destOrd="0" presId="urn:microsoft.com/office/officeart/2009/layout/CirclePictureHierarchy"/>
    <dgm:cxn modelId="{33FD8EE0-EBD3-4393-AF2A-563FD76AF8D4}" type="presParOf" srcId="{7915BF8D-8628-4844-9F08-EE67561DE3F3}" destId="{E0C860C4-692F-4939-B785-8D86014FE4CB}" srcOrd="1" destOrd="0" presId="urn:microsoft.com/office/officeart/2009/layout/CirclePictureHierarchy"/>
    <dgm:cxn modelId="{9E8106D3-BE11-4BE2-ADCC-7CCDC214BD0C}" type="presParOf" srcId="{025F9975-C862-4ABE-B46B-398F62E0FBD2}" destId="{0194D4F8-BC01-4FCD-BEA5-CC88629CB4C3}" srcOrd="1" destOrd="0" presId="urn:microsoft.com/office/officeart/2009/layout/CirclePictureHierarchy"/>
    <dgm:cxn modelId="{E8F7928C-6829-4B2E-A876-CAD505BEEE73}" type="presParOf" srcId="{0194D4F8-BC01-4FCD-BEA5-CC88629CB4C3}" destId="{E939E147-60DB-4E65-B4DC-E86372E32F4D}" srcOrd="0" destOrd="0" presId="urn:microsoft.com/office/officeart/2009/layout/CirclePictureHierarchy"/>
    <dgm:cxn modelId="{C819E957-06E5-45D0-BE62-4F6C3AAA94DD}" type="presParOf" srcId="{0194D4F8-BC01-4FCD-BEA5-CC88629CB4C3}" destId="{FA555F1C-A602-4E5D-8B75-4156B8757AE9}" srcOrd="1" destOrd="0" presId="urn:microsoft.com/office/officeart/2009/layout/CirclePictureHierarchy"/>
    <dgm:cxn modelId="{2ED8394A-6D9F-4069-BF46-EC7C29F8D8FB}" type="presParOf" srcId="{FA555F1C-A602-4E5D-8B75-4156B8757AE9}" destId="{4E82678E-B07B-49E7-8033-4686FF15E6B9}" srcOrd="0" destOrd="0" presId="urn:microsoft.com/office/officeart/2009/layout/CirclePictureHierarchy"/>
    <dgm:cxn modelId="{A518EA41-67C7-49A6-935E-245770611C89}" type="presParOf" srcId="{4E82678E-B07B-49E7-8033-4686FF15E6B9}" destId="{4E95A86E-1201-4D4A-AA96-757FD53FE2A3}" srcOrd="0" destOrd="0" presId="urn:microsoft.com/office/officeart/2009/layout/CirclePictureHierarchy"/>
    <dgm:cxn modelId="{18299B8A-F307-485C-B9E7-2001DC945D38}" type="presParOf" srcId="{4E82678E-B07B-49E7-8033-4686FF15E6B9}" destId="{A059CE4B-AA7A-42AB-AE05-0D16A406B7B0}" srcOrd="1" destOrd="0" presId="urn:microsoft.com/office/officeart/2009/layout/CirclePictureHierarchy"/>
    <dgm:cxn modelId="{58278651-8E98-45F0-B891-43EFF0E5E630}" type="presParOf" srcId="{FA555F1C-A602-4E5D-8B75-4156B8757AE9}" destId="{D47ED285-811E-4CAA-A6B2-33A715937634}" srcOrd="1" destOrd="0" presId="urn:microsoft.com/office/officeart/2009/layout/CirclePictureHierarchy"/>
    <dgm:cxn modelId="{6B03EF3B-F0FA-46A9-AAC4-443636019B65}" type="presParOf" srcId="{0194D4F8-BC01-4FCD-BEA5-CC88629CB4C3}" destId="{3BB48010-EF53-4A16-891A-98FC57BD744F}" srcOrd="2" destOrd="0" presId="urn:microsoft.com/office/officeart/2009/layout/CirclePictureHierarchy"/>
    <dgm:cxn modelId="{E7A1C28A-72E5-4178-9728-0560189C5343}" type="presParOf" srcId="{0194D4F8-BC01-4FCD-BEA5-CC88629CB4C3}" destId="{124F42AC-B78C-400B-B4C6-69EB52550D87}" srcOrd="3" destOrd="0" presId="urn:microsoft.com/office/officeart/2009/layout/CirclePictureHierarchy"/>
    <dgm:cxn modelId="{12184C7D-A4D0-4C94-9016-95A3CAD3782F}" type="presParOf" srcId="{124F42AC-B78C-400B-B4C6-69EB52550D87}" destId="{586FDA92-9B92-4664-96A0-5125005E7667}" srcOrd="0" destOrd="0" presId="urn:microsoft.com/office/officeart/2009/layout/CirclePictureHierarchy"/>
    <dgm:cxn modelId="{884EBFF4-AA81-4232-9C97-85167B5E3BBB}" type="presParOf" srcId="{586FDA92-9B92-4664-96A0-5125005E7667}" destId="{97B8E174-F310-40A2-B4E4-171AC1ECCCE5}" srcOrd="0" destOrd="0" presId="urn:microsoft.com/office/officeart/2009/layout/CirclePictureHierarchy"/>
    <dgm:cxn modelId="{C4123A09-64F1-40A0-A8C9-11655EDBBE34}" type="presParOf" srcId="{586FDA92-9B92-4664-96A0-5125005E7667}" destId="{31E5435F-00EA-460B-A5B5-CF789FDCDC5F}" srcOrd="1" destOrd="0" presId="urn:microsoft.com/office/officeart/2009/layout/CirclePictureHierarchy"/>
    <dgm:cxn modelId="{F70B4F0F-C076-4101-AFAC-C8843DDB715E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dirty="0"/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endParaRPr lang="en-US" dirty="0"/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/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endParaRPr lang="en-US" dirty="0"/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dirty="0"/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dirty="0"/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endParaRPr lang="en-US" dirty="0"/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/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/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/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/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endParaRPr lang="en-US" dirty="0"/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endParaRPr lang="en-US" dirty="0"/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endParaRPr lang="en-US" dirty="0"/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endParaRPr lang="en-US" dirty="0"/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6626135A-E0F7-45F8-8061-5A5CC227A719}" type="presOf" srcId="{4CACBD67-1E65-4E88-82EF-326EDD58B021}" destId="{795E1404-0D91-483C-8628-6FDCDF052835}" srcOrd="0" destOrd="0" presId="urn:microsoft.com/office/officeart/2009/layout/CirclePictureHierarchy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9DD2A947-7B13-4F5A-ADF0-F552EA82B856}" type="presOf" srcId="{D5B28134-BC47-4BFA-BFA2-98E1E72A54F1}" destId="{3BB48010-EF53-4A16-891A-98FC57BD744F}" srcOrd="0" destOrd="0" presId="urn:microsoft.com/office/officeart/2009/layout/CirclePictureHierarchy"/>
    <dgm:cxn modelId="{EA6F7BAE-8307-40BE-92E5-5B6613BA506A}" type="presOf" srcId="{32D25271-4E31-48E0-A418-EDD40524987E}" destId="{62320580-EA88-4008-BF5D-FFD435526F0C}" srcOrd="0" destOrd="0" presId="urn:microsoft.com/office/officeart/2009/layout/CirclePictureHierarchy"/>
    <dgm:cxn modelId="{26602EAD-B58E-4284-9A26-88331ADF2C05}" type="presOf" srcId="{1C97292C-94FC-4847-8A78-004694AA64EF}" destId="{E19387BC-B8B9-41E9-B07E-BC0080C111C8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D04ED3AD-C980-41F8-95F0-8081D0DC461B}" type="presOf" srcId="{B69F9883-5301-463B-8331-1E3CE05FAB49}" destId="{8D06B218-6DD6-49A6-A4AF-2FEE81DC5214}" srcOrd="0" destOrd="0" presId="urn:microsoft.com/office/officeart/2009/layout/CirclePictureHierarchy"/>
    <dgm:cxn modelId="{3228F1C2-71D1-4751-8BB0-94F4001A0485}" type="presOf" srcId="{5C699394-9F4E-4806-978D-7C01657F1A54}" destId="{D506F375-1991-428C-ACC6-6C520765ACBA}" srcOrd="0" destOrd="0" presId="urn:microsoft.com/office/officeart/2009/layout/CirclePictureHierarchy"/>
    <dgm:cxn modelId="{BDF11309-DC2C-4E54-AAF6-D23F614B91AC}" type="presOf" srcId="{49006558-AA95-4135-80F3-02D4BD8C43B2}" destId="{EA3607EF-5901-45CE-83C0-7DA47FFB3FDB}" srcOrd="0" destOrd="0" presId="urn:microsoft.com/office/officeart/2009/layout/CirclePictureHierarchy"/>
    <dgm:cxn modelId="{CBC3709A-A2EC-4B7E-BA32-E9904DD42853}" type="presOf" srcId="{FE69829B-0DAE-40D6-9F2C-D842A7030A6D}" destId="{706C4909-CC5D-408E-876E-0F32AF2A8957}" srcOrd="0" destOrd="0" presId="urn:microsoft.com/office/officeart/2009/layout/CirclePictureHierarchy"/>
    <dgm:cxn modelId="{175F3139-ECD5-4917-A124-5DC68B356BDE}" type="presOf" srcId="{141ED762-5A88-4E3A-825D-56AED473737B}" destId="{23CAEF7E-E36C-4294-AB96-3B66238648C9}" srcOrd="0" destOrd="0" presId="urn:microsoft.com/office/officeart/2009/layout/CirclePictureHierarchy"/>
    <dgm:cxn modelId="{872D45D0-56C0-4895-8DFC-32D576C21AF7}" type="presOf" srcId="{7AB91756-40B8-4925-A6AC-0E18F8964D2F}" destId="{B92AFA27-AE1A-49FB-8CC8-EA5E758C72F3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6855C960-B3EE-4E2D-A45A-73D62F13AAE6}" type="presOf" srcId="{C8E7CBCA-3E5F-4825-9C81-8FB831E0903D}" destId="{EB56EACB-0FC3-4A9B-87FC-6A374548C10B}" srcOrd="0" destOrd="0" presId="urn:microsoft.com/office/officeart/2009/layout/CirclePictureHierarchy"/>
    <dgm:cxn modelId="{AC187873-6E3A-4CD1-A057-5332A6C21840}" type="presOf" srcId="{DBF3B3E8-84A9-48E8-9701-19380853F600}" destId="{E93E3D9F-9201-4B90-90FB-66623D8819CD}" srcOrd="0" destOrd="0" presId="urn:microsoft.com/office/officeart/2009/layout/CirclePictureHierarchy"/>
    <dgm:cxn modelId="{2106ADE8-B89B-4C96-BFEF-513424D83CE4}" type="presOf" srcId="{F23F9330-D5E2-43EC-9920-36CFFB0A03DD}" destId="{96536A3E-1AB9-4720-AD92-7CC31F78A117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85771A6C-90F9-4FA8-8D7B-700DCA7623EC}" type="presOf" srcId="{9921BB23-1428-447B-929E-D89A4B176D28}" destId="{FC7ED1C6-2004-44BE-AF46-5B8FA387ECD5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F4F247BF-D91E-4020-9CBB-398B1A7FB9F2}" type="presOf" srcId="{6A4FB061-3E55-46A8-810C-3DE2C7CFDE7B}" destId="{06E37C29-732C-4476-A455-E65282F15B9C}" srcOrd="0" destOrd="0" presId="urn:microsoft.com/office/officeart/2009/layout/CirclePictureHierarchy"/>
    <dgm:cxn modelId="{978C37FB-AC7B-4517-BFB9-56DB25A5D24A}" type="presOf" srcId="{9EECF1B1-9976-444E-917D-857D6E5FB923}" destId="{08156753-40FB-4344-BBF0-EC4B99CA4364}" srcOrd="0" destOrd="0" presId="urn:microsoft.com/office/officeart/2009/layout/CirclePictureHierarchy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45461F77-7228-4AC9-9116-F358C80C4818}" type="presOf" srcId="{A57BEF13-2494-4482-B664-2C888A71E794}" destId="{BA17A1A6-5E66-4DBD-B51F-8CC7E13D593B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64C1DB19-E4E6-4E2C-BA9B-D3EB2E6A9981}" type="presOf" srcId="{5D62C8FA-DDC4-4DE5-8695-0422E957B8DD}" destId="{DD1B62F2-B731-4AB1-A966-F866B1897AD3}" srcOrd="0" destOrd="0" presId="urn:microsoft.com/office/officeart/2009/layout/CirclePictureHierarchy"/>
    <dgm:cxn modelId="{BC8E487B-48BF-48B1-B0F1-AECA75686C7D}" type="presOf" srcId="{882EC84F-58FC-44BB-9920-E7553DB28E17}" destId="{91870818-8EDB-47FB-A2FF-91ED7ED64B77}" srcOrd="0" destOrd="0" presId="urn:microsoft.com/office/officeart/2009/layout/CirclePictureHierarchy"/>
    <dgm:cxn modelId="{B87D7C2B-C3F4-46CE-AE70-2B131F15F2FB}" type="presOf" srcId="{BC1BC9DF-D1FD-4F20-BE39-2BCE848185E6}" destId="{1C6C0608-21BE-421F-AE5F-C5BD7EE4E7A9}" srcOrd="0" destOrd="0" presId="urn:microsoft.com/office/officeart/2009/layout/CirclePictureHierarchy"/>
    <dgm:cxn modelId="{2349E48C-31E5-47F5-B2B2-5C97C46A6D4C}" type="presOf" srcId="{2C695D00-E87D-4068-9E94-31FBF34447F7}" destId="{E75BC786-4A20-4434-922C-523FFD40779E}" srcOrd="0" destOrd="0" presId="urn:microsoft.com/office/officeart/2009/layout/CirclePictureHierarchy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747A7F09-4867-4B9C-A4E7-4D89BB034F13}" type="presOf" srcId="{9AFAFD22-EAF9-4D29-B6C1-9997356F4608}" destId="{61E5EB99-1EE1-470E-AD8A-C9DF2B998905}" srcOrd="0" destOrd="0" presId="urn:microsoft.com/office/officeart/2009/layout/CirclePictureHierarchy"/>
    <dgm:cxn modelId="{1E486F96-01F8-4F25-BE05-CBA845DDD166}" type="presOf" srcId="{2959981F-83BB-48AB-8278-D6370941F37A}" destId="{2599F189-860B-4EAF-8872-5E39F16F3145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70E942E9-43A0-4884-992A-80AD5676CEBA}" type="presOf" srcId="{73B72235-5F59-496D-AEC9-DCFA4DF10A25}" destId="{D51447AD-B293-4007-9FA0-93843EE6AE03}" srcOrd="0" destOrd="0" presId="urn:microsoft.com/office/officeart/2009/layout/CirclePictureHierarchy"/>
    <dgm:cxn modelId="{61748F47-68AD-4160-A8B1-6C6CDFC49B71}" type="presOf" srcId="{A9212B1A-CD1F-40B2-8E98-9DE7210C47AD}" destId="{52B86D9B-A63D-4E92-91E0-877F8E05BAD4}" srcOrd="0" destOrd="0" presId="urn:microsoft.com/office/officeart/2009/layout/CirclePictureHierarchy"/>
    <dgm:cxn modelId="{92DA7D56-6A74-4EB7-9CD1-1D935EB4273A}" type="presOf" srcId="{D105956A-295B-4573-A5D9-B970129CB658}" destId="{92AC4F8F-A9C6-4B53-9629-84BBB18912E3}" srcOrd="0" destOrd="0" presId="urn:microsoft.com/office/officeart/2009/layout/CirclePictureHierarchy"/>
    <dgm:cxn modelId="{A29DB850-1467-455E-8CDD-9BE7E677C92B}" type="presOf" srcId="{CAFF2206-81E2-42A0-8E17-817F2C1E5321}" destId="{D70C2D25-0BD6-498E-B4F0-3F5CE3DBD13D}" srcOrd="0" destOrd="0" presId="urn:microsoft.com/office/officeart/2009/layout/CirclePictureHierarchy"/>
    <dgm:cxn modelId="{5A4D2F1C-BEFA-4CFD-898A-35A3481138DE}" type="presOf" srcId="{8E472CBA-D8E7-488C-8FB2-AA2C87BBD677}" destId="{68FB6A0F-F29B-4CA8-917A-E004201E4639}" srcOrd="0" destOrd="0" presId="urn:microsoft.com/office/officeart/2009/layout/CirclePictureHierarchy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6BEC1C3F-4D57-4ECA-A8FF-74E7D4D8EA9C}" type="presOf" srcId="{750D7FFF-08AD-4F60-A51D-CF10EED5BC24}" destId="{C77B6389-9446-4D1A-902B-C5BD221193E0}" srcOrd="0" destOrd="0" presId="urn:microsoft.com/office/officeart/2009/layout/CirclePictureHierarchy"/>
    <dgm:cxn modelId="{88E0662A-5D98-4D53-9245-230E578415B8}" type="presOf" srcId="{867BF6FE-F1D0-4689-8242-84591457DFCB}" destId="{4298BBB7-5BE4-40E1-8595-6322B0578239}" srcOrd="0" destOrd="0" presId="urn:microsoft.com/office/officeart/2009/layout/CirclePictureHierarchy"/>
    <dgm:cxn modelId="{C3620884-6BFE-4AE0-B997-6BCB007F6FF3}" type="presOf" srcId="{0E2B0E44-7FD9-45FC-8D0C-690F8FEABFE1}" destId="{D63A24ED-1604-41FA-9C24-6365EA752E3E}" srcOrd="0" destOrd="0" presId="urn:microsoft.com/office/officeart/2009/layout/CirclePictureHierarchy"/>
    <dgm:cxn modelId="{E12081B4-CC82-48C1-A526-C604AF5D0879}" type="presOf" srcId="{A2996F97-87A2-4569-8A73-2BC4B731FC98}" destId="{904C5BE6-ECE8-46E6-8A00-71B0D33AE917}" srcOrd="0" destOrd="0" presId="urn:microsoft.com/office/officeart/2009/layout/CirclePictureHierarchy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68E59A56-E57E-4A29-93F6-48E7C3084001}" type="presOf" srcId="{851AF401-F4D9-4AE1-863E-D57828BAD3C0}" destId="{E939E147-60DB-4E65-B4DC-E86372E32F4D}" srcOrd="0" destOrd="0" presId="urn:microsoft.com/office/officeart/2009/layout/CirclePictureHierarchy"/>
    <dgm:cxn modelId="{EDD81189-BF14-4D70-BB7E-374270829340}" type="presOf" srcId="{0B764F11-7D6A-47A3-BC5F-10C044EF0C9C}" destId="{BCC2E990-5E4D-4725-9FB5-449D75068C6A}" srcOrd="0" destOrd="0" presId="urn:microsoft.com/office/officeart/2009/layout/CirclePictureHierarchy"/>
    <dgm:cxn modelId="{311E1EA7-53CD-4007-9D04-7739FF6C487A}" type="presOf" srcId="{6A8C47DA-636E-408B-B7D6-12A2B7CF1595}" destId="{B48EF100-A3F0-4531-98FB-C7F41741DC09}" srcOrd="0" destOrd="0" presId="urn:microsoft.com/office/officeart/2009/layout/CirclePictureHierarchy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CD0FC2E5-A926-46C9-AF6E-277C48333A62}" type="presOf" srcId="{0C2EAD6D-749E-427B-AAD7-1C7688F2F337}" destId="{8D5B6F23-42C4-4156-A7ED-1C078C96DA89}" srcOrd="0" destOrd="0" presId="urn:microsoft.com/office/officeart/2009/layout/CirclePictureHierarchy"/>
    <dgm:cxn modelId="{C240C871-A930-401C-B688-8587C3FEC1BC}" type="presOf" srcId="{9F155B8A-DCD6-41FD-970D-B62B2FD3CA91}" destId="{1AFA1DFA-94C0-4AC4-B5CA-8EBD0CD8536C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65C99EF4-BF36-4EE8-96A1-181A9DE646B3}" type="presOf" srcId="{463C34F4-2D84-46E3-9D90-24AA49D5B285}" destId="{73387A1D-2043-4D16-BDB7-7FC213875391}" srcOrd="0" destOrd="0" presId="urn:microsoft.com/office/officeart/2009/layout/CirclePictureHierarchy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D4509CCD-B472-4F17-81CF-CDB088B175D5}" type="presOf" srcId="{59DEB7D1-C787-4478-B6B5-CE379A8C46F1}" destId="{EA0F6524-7A79-40F6-9451-9EDE2452AFA5}" srcOrd="0" destOrd="0" presId="urn:microsoft.com/office/officeart/2009/layout/CirclePictureHierarchy"/>
    <dgm:cxn modelId="{2AE6993C-4882-4878-AED1-D160355883CB}" type="presOf" srcId="{F7589CAC-E912-40EE-BF2E-7ADD9D510482}" destId="{85973679-8763-4E7E-BC7C-09701DF4FD0B}" srcOrd="0" destOrd="0" presId="urn:microsoft.com/office/officeart/2009/layout/CirclePictureHierarchy"/>
    <dgm:cxn modelId="{20F000BF-7915-47FB-B719-CC2B36DD6611}" type="presOf" srcId="{6B5E4D15-D953-4A48-BB06-BB2BB5F2B4C6}" destId="{960D0F08-AF1D-45DD-BBAB-0053AECD547D}" srcOrd="0" destOrd="0" presId="urn:microsoft.com/office/officeart/2009/layout/CirclePictureHierarchy"/>
    <dgm:cxn modelId="{25D3493B-78E5-4E3D-8FBE-EC88EED43D29}" type="presOf" srcId="{A7E5D39B-61FF-4A02-B257-F569AFC87EB4}" destId="{73C9A4AF-FBC7-46B6-A376-B545AAA98359}" srcOrd="0" destOrd="0" presId="urn:microsoft.com/office/officeart/2009/layout/CirclePictureHierarchy"/>
    <dgm:cxn modelId="{E3F702A9-F81C-4A22-9B60-C9FA9D8E8A76}" type="presOf" srcId="{C4541132-7BA0-4F10-A5BB-2E5D0FAC5F8B}" destId="{93677B3C-522D-4BE4-ADF7-D08795FD580A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CC30F1FE-D6B8-471E-8B97-623E8BCDA834}" type="presOf" srcId="{93EED3C6-6F03-473F-9E37-1799E5C94F5F}" destId="{CCAD29B0-E769-4709-817B-471075EAB078}" srcOrd="0" destOrd="0" presId="urn:microsoft.com/office/officeart/2009/layout/CirclePictureHierarchy"/>
    <dgm:cxn modelId="{0321D596-0D80-4D0D-B3B5-6696604AC6BC}" type="presOf" srcId="{D413ED19-C2CA-4DA6-B9A0-7A35C560CE03}" destId="{32EC395F-3458-41D6-AFE0-E1928A542F64}" srcOrd="0" destOrd="0" presId="urn:microsoft.com/office/officeart/2009/layout/CirclePictureHierarchy"/>
    <dgm:cxn modelId="{C9E8D3D3-3662-4E0C-9BE0-6686FA9993DA}" type="presOf" srcId="{D6B41CFE-7513-4C6F-A67B-86A9739B6350}" destId="{F4536506-CF41-4E20-9635-0137E868B3D3}" srcOrd="0" destOrd="0" presId="urn:microsoft.com/office/officeart/2009/layout/CirclePictureHierarchy"/>
    <dgm:cxn modelId="{2EEA9101-6B17-4053-9EE2-3A85D6ECFFBE}" type="presOf" srcId="{8449F901-E5CC-48EA-B570-A43E0F51DA2C}" destId="{1F072A7E-9D57-414E-B460-003393F19B05}" srcOrd="0" destOrd="0" presId="urn:microsoft.com/office/officeart/2009/layout/CirclePictureHierarchy"/>
    <dgm:cxn modelId="{11D92882-1372-4278-84B7-81B304B9D555}" type="presOf" srcId="{C8CD8B49-8EB9-43B0-B9AA-1CD13510A67F}" destId="{CACB97F0-DC67-49BC-81EC-9B8F7D223B1D}" srcOrd="0" destOrd="0" presId="urn:microsoft.com/office/officeart/2009/layout/CirclePictureHierarchy"/>
    <dgm:cxn modelId="{2A9375A6-9FB6-431F-B4DC-352B494BBC46}" type="presOf" srcId="{76DF43B2-B004-4831-9092-13471F55DCA1}" destId="{EFCA1EF4-ADB6-4B5D-BEB8-96C637070E26}" srcOrd="0" destOrd="0" presId="urn:microsoft.com/office/officeart/2009/layout/CirclePictureHierarchy"/>
    <dgm:cxn modelId="{E30AE54A-24B4-4E13-A713-7C4511730DA5}" type="presOf" srcId="{496ECB16-BCF6-4C85-B373-D9919D38DEE9}" destId="{31E5435F-00EA-460B-A5B5-CF789FDCDC5F}" srcOrd="0" destOrd="0" presId="urn:microsoft.com/office/officeart/2009/layout/CirclePictureHierarchy"/>
    <dgm:cxn modelId="{1AE62A74-8063-4EDB-A0A1-9B21FA5FDCD6}" type="presOf" srcId="{737A4A07-9DEC-44DC-9BEF-563A49B47A7D}" destId="{AE1478D7-472C-411D-9C13-C325E747501E}" srcOrd="0" destOrd="0" presId="urn:microsoft.com/office/officeart/2009/layout/CirclePictureHierarchy"/>
    <dgm:cxn modelId="{F80F8BCD-F164-484B-A208-BA175C4CDB58}" type="presOf" srcId="{B90CB3B0-8AE3-4A6B-85F8-D101A845D883}" destId="{4E858FEC-8EAD-4F57-9EA8-B87E6867E323}" srcOrd="0" destOrd="0" presId="urn:microsoft.com/office/officeart/2009/layout/CirclePictureHierarchy"/>
    <dgm:cxn modelId="{1F8FD23C-18F9-41CD-8B70-EBC1DF8E618C}" type="presOf" srcId="{C0C9BFD0-561B-461D-8281-0B68B59341B1}" destId="{74FF5EF3-0E90-435C-9CEF-4C0C7A5DF243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C1944363-09C6-47F2-B76E-6A8A8D471D62}" type="presOf" srcId="{63029987-6ED3-4DD1-88A2-918E17952C6D}" destId="{0D6D41EF-69CD-4AA1-8EF8-C22C03F0DF99}" srcOrd="0" destOrd="0" presId="urn:microsoft.com/office/officeart/2009/layout/CirclePictureHierarchy"/>
    <dgm:cxn modelId="{7BB76677-6E88-4BB0-A757-F0139F5BB7AD}" type="presOf" srcId="{03F5E5D2-5B22-4C63-8629-CF1C17A67FAE}" destId="{89B1E28D-2C35-4CF3-917B-EEA4B65D5E8D}" srcOrd="0" destOrd="0" presId="urn:microsoft.com/office/officeart/2009/layout/CirclePictureHierarchy"/>
    <dgm:cxn modelId="{6F6F865D-C9C1-4D93-A8DC-C36F01BDBA71}" type="presOf" srcId="{74169B70-5C80-4696-959D-0257CFC41D53}" destId="{FF99AEF1-DD67-4001-98BC-D55C76D8485C}" srcOrd="0" destOrd="0" presId="urn:microsoft.com/office/officeart/2009/layout/CirclePictureHierarchy"/>
    <dgm:cxn modelId="{59E65342-12F2-4FF8-BD76-44AF4B16AA35}" type="presOf" srcId="{D4697E40-31F0-47AE-8CA8-3C2356BC01C8}" destId="{215E4794-C47B-4B8D-8DB2-F7285D893B5F}" srcOrd="0" destOrd="0" presId="urn:microsoft.com/office/officeart/2009/layout/CirclePictureHierarchy"/>
    <dgm:cxn modelId="{F853441A-DA95-4F58-9486-2D2939D6B67F}" type="presOf" srcId="{392FA23E-2AD5-4615-BFCD-5492DD5E5987}" destId="{E0C860C4-692F-4939-B785-8D86014FE4CB}" srcOrd="0" destOrd="0" presId="urn:microsoft.com/office/officeart/2009/layout/CirclePictureHierarchy"/>
    <dgm:cxn modelId="{D2A417E6-3B0F-4BB4-ACD0-B8340833533C}" type="presOf" srcId="{F031D871-A28F-4761-966A-A246F6879653}" destId="{6314B4DE-8F62-498A-BE7B-6B08C3663C7A}" srcOrd="0" destOrd="0" presId="urn:microsoft.com/office/officeart/2009/layout/CirclePictureHierarchy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3CA22765-746C-4647-8C85-FA246646DC42}" type="presOf" srcId="{4AC14343-209F-4429-B1AD-904990352D54}" destId="{A059CE4B-AA7A-42AB-AE05-0D16A406B7B0}" srcOrd="0" destOrd="0" presId="urn:microsoft.com/office/officeart/2009/layout/CirclePictureHierarchy"/>
    <dgm:cxn modelId="{364D9805-D557-4AAE-9C12-E356C7CDBF7F}" type="presOf" srcId="{87875F6A-CF70-4274-8FCD-E271B15A1DB6}" destId="{A5627F98-EA55-4C36-8BED-4BCD8E7DB39C}" srcOrd="0" destOrd="0" presId="urn:microsoft.com/office/officeart/2009/layout/CirclePictureHierarchy"/>
    <dgm:cxn modelId="{B0E92C69-7D88-446A-811D-FBBD819CCD20}" type="presOf" srcId="{8BE7B786-B08E-4CC6-B37B-1E5AA5E099E1}" destId="{FDE145C8-5501-4C05-8AEE-1573D9595960}" srcOrd="0" destOrd="0" presId="urn:microsoft.com/office/officeart/2009/layout/CirclePictureHierarchy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C3EF49F9-AE3B-48E7-88C7-CAA3178327E4}" type="presParOf" srcId="{BA17A1A6-5E66-4DBD-B51F-8CC7E13D593B}" destId="{9C68B7A4-3331-4DC6-A1CE-2E3C911256D6}" srcOrd="0" destOrd="0" presId="urn:microsoft.com/office/officeart/2009/layout/CirclePictureHierarchy"/>
    <dgm:cxn modelId="{16FBA49F-790C-4155-8D6C-0DD7703C71E2}" type="presParOf" srcId="{9C68B7A4-3331-4DC6-A1CE-2E3C911256D6}" destId="{7CBD3563-8D6B-4B29-BD4E-192D1E23CD90}" srcOrd="0" destOrd="0" presId="urn:microsoft.com/office/officeart/2009/layout/CirclePictureHierarchy"/>
    <dgm:cxn modelId="{0C696DEB-3643-46EB-8FAD-36DC846318BE}" type="presParOf" srcId="{7CBD3563-8D6B-4B29-BD4E-192D1E23CD90}" destId="{E6ADE76F-7D37-400F-BCB9-E8653D90BEF2}" srcOrd="0" destOrd="0" presId="urn:microsoft.com/office/officeart/2009/layout/CirclePictureHierarchy"/>
    <dgm:cxn modelId="{85A9B6BD-A229-45B5-9888-DDEA9C3E346D}" type="presParOf" srcId="{7CBD3563-8D6B-4B29-BD4E-192D1E23CD90}" destId="{0D6D41EF-69CD-4AA1-8EF8-C22C03F0DF99}" srcOrd="1" destOrd="0" presId="urn:microsoft.com/office/officeart/2009/layout/CirclePictureHierarchy"/>
    <dgm:cxn modelId="{1AF5C11A-282F-4ED4-AB6A-268D43842255}" type="presParOf" srcId="{9C68B7A4-3331-4DC6-A1CE-2E3C911256D6}" destId="{271F5309-DC72-4C3E-B553-1C9D73CE639E}" srcOrd="1" destOrd="0" presId="urn:microsoft.com/office/officeart/2009/layout/CirclePictureHierarchy"/>
    <dgm:cxn modelId="{58E67704-D5D1-4E5B-8720-EC1DC146FEA0}" type="presParOf" srcId="{271F5309-DC72-4C3E-B553-1C9D73CE639E}" destId="{C77B6389-9446-4D1A-902B-C5BD221193E0}" srcOrd="0" destOrd="0" presId="urn:microsoft.com/office/officeart/2009/layout/CirclePictureHierarchy"/>
    <dgm:cxn modelId="{D8329E17-EC17-49C1-B6E0-17991995D98A}" type="presParOf" srcId="{271F5309-DC72-4C3E-B553-1C9D73CE639E}" destId="{B2597B1E-3522-4A83-9C56-62AA710850DE}" srcOrd="1" destOrd="0" presId="urn:microsoft.com/office/officeart/2009/layout/CirclePictureHierarchy"/>
    <dgm:cxn modelId="{75FF38A3-BE90-443D-939D-ED303C3E5432}" type="presParOf" srcId="{B2597B1E-3522-4A83-9C56-62AA710850DE}" destId="{D578F300-CD33-4466-AB2E-CB4A6F243A69}" srcOrd="0" destOrd="0" presId="urn:microsoft.com/office/officeart/2009/layout/CirclePictureHierarchy"/>
    <dgm:cxn modelId="{4A5CBB7E-5648-4BE0-AE1F-F605A5B5E1B4}" type="presParOf" srcId="{D578F300-CD33-4466-AB2E-CB4A6F243A69}" destId="{E60F85D2-27E5-4566-8DC5-39468B1C55A2}" srcOrd="0" destOrd="0" presId="urn:microsoft.com/office/officeart/2009/layout/CirclePictureHierarchy"/>
    <dgm:cxn modelId="{FBCA44F8-8386-4C2F-8785-6801B0A68B6F}" type="presParOf" srcId="{D578F300-CD33-4466-AB2E-CB4A6F243A69}" destId="{904C5BE6-ECE8-46E6-8A00-71B0D33AE917}" srcOrd="1" destOrd="0" presId="urn:microsoft.com/office/officeart/2009/layout/CirclePictureHierarchy"/>
    <dgm:cxn modelId="{4DEA7D02-38EF-4C24-9B2D-5779D8FE15DF}" type="presParOf" srcId="{B2597B1E-3522-4A83-9C56-62AA710850DE}" destId="{E618957B-9060-43B5-8C32-3CB653D1A9F0}" srcOrd="1" destOrd="0" presId="urn:microsoft.com/office/officeart/2009/layout/CirclePictureHierarchy"/>
    <dgm:cxn modelId="{F880F3CB-DF13-4505-987E-F2034471B5B7}" type="presParOf" srcId="{E618957B-9060-43B5-8C32-3CB653D1A9F0}" destId="{92AC4F8F-A9C6-4B53-9629-84BBB18912E3}" srcOrd="0" destOrd="0" presId="urn:microsoft.com/office/officeart/2009/layout/CirclePictureHierarchy"/>
    <dgm:cxn modelId="{980E529F-0FE4-4B1F-8B60-B074532AAAB9}" type="presParOf" srcId="{E618957B-9060-43B5-8C32-3CB653D1A9F0}" destId="{1CA5B84F-229E-4542-87E4-14FFBC41BDF3}" srcOrd="1" destOrd="0" presId="urn:microsoft.com/office/officeart/2009/layout/CirclePictureHierarchy"/>
    <dgm:cxn modelId="{0FC01984-0AF6-43E8-91C3-ADE677313BF8}" type="presParOf" srcId="{1CA5B84F-229E-4542-87E4-14FFBC41BDF3}" destId="{6B9CC2D6-2642-4C1E-9E60-28108314918F}" srcOrd="0" destOrd="0" presId="urn:microsoft.com/office/officeart/2009/layout/CirclePictureHierarchy"/>
    <dgm:cxn modelId="{417439C4-D17F-4B9C-B193-F3D20702D0E1}" type="presParOf" srcId="{6B9CC2D6-2642-4C1E-9E60-28108314918F}" destId="{5332C88E-F192-4062-ABB8-56CBFF31A912}" srcOrd="0" destOrd="0" presId="urn:microsoft.com/office/officeart/2009/layout/CirclePictureHierarchy"/>
    <dgm:cxn modelId="{F58173B2-E6F4-4B58-A359-BCC1A05D354E}" type="presParOf" srcId="{6B9CC2D6-2642-4C1E-9E60-28108314918F}" destId="{FF99AEF1-DD67-4001-98BC-D55C76D8485C}" srcOrd="1" destOrd="0" presId="urn:microsoft.com/office/officeart/2009/layout/CirclePictureHierarchy"/>
    <dgm:cxn modelId="{12FD5AD5-8B96-490C-91C9-25121CE4349C}" type="presParOf" srcId="{1CA5B84F-229E-4542-87E4-14FFBC41BDF3}" destId="{BCE8FC1A-89FA-4615-A047-75ED2121B53B}" srcOrd="1" destOrd="0" presId="urn:microsoft.com/office/officeart/2009/layout/CirclePictureHierarchy"/>
    <dgm:cxn modelId="{6EF4F54D-ED07-4D48-81EF-A436512842AD}" type="presParOf" srcId="{BCE8FC1A-89FA-4615-A047-75ED2121B53B}" destId="{23CAEF7E-E36C-4294-AB96-3B66238648C9}" srcOrd="0" destOrd="0" presId="urn:microsoft.com/office/officeart/2009/layout/CirclePictureHierarchy"/>
    <dgm:cxn modelId="{E7907E33-4D5A-4915-9505-3E445C2B1CFE}" type="presParOf" srcId="{BCE8FC1A-89FA-4615-A047-75ED2121B53B}" destId="{F843AD34-263A-490D-9AB7-BB793655D4EC}" srcOrd="1" destOrd="0" presId="urn:microsoft.com/office/officeart/2009/layout/CirclePictureHierarchy"/>
    <dgm:cxn modelId="{989DDA92-2EB4-4721-AA0A-85BA44C2DCFD}" type="presParOf" srcId="{F843AD34-263A-490D-9AB7-BB793655D4EC}" destId="{0197A140-3399-4184-9B61-D81E338623E0}" srcOrd="0" destOrd="0" presId="urn:microsoft.com/office/officeart/2009/layout/CirclePictureHierarchy"/>
    <dgm:cxn modelId="{DCCFA693-7474-45EE-9D60-AD547619ABC7}" type="presParOf" srcId="{0197A140-3399-4184-9B61-D81E338623E0}" destId="{93402908-78EC-4361-A43E-0542F0578505}" srcOrd="0" destOrd="0" presId="urn:microsoft.com/office/officeart/2009/layout/CirclePictureHierarchy"/>
    <dgm:cxn modelId="{6C09D4A2-4934-41FB-8623-26A63D4DB4AB}" type="presParOf" srcId="{0197A140-3399-4184-9B61-D81E338623E0}" destId="{FC7ED1C6-2004-44BE-AF46-5B8FA387ECD5}" srcOrd="1" destOrd="0" presId="urn:microsoft.com/office/officeart/2009/layout/CirclePictureHierarchy"/>
    <dgm:cxn modelId="{C02D45FF-059C-4529-8366-5476F69F018C}" type="presParOf" srcId="{F843AD34-263A-490D-9AB7-BB793655D4EC}" destId="{DF2EA749-5A41-4CEE-8D31-588B98BA5023}" srcOrd="1" destOrd="0" presId="urn:microsoft.com/office/officeart/2009/layout/CirclePictureHierarchy"/>
    <dgm:cxn modelId="{0811FEEA-766E-4A32-8836-AC96116535E7}" type="presParOf" srcId="{DF2EA749-5A41-4CEE-8D31-588B98BA5023}" destId="{6314B4DE-8F62-498A-BE7B-6B08C3663C7A}" srcOrd="0" destOrd="0" presId="urn:microsoft.com/office/officeart/2009/layout/CirclePictureHierarchy"/>
    <dgm:cxn modelId="{CD572178-B329-4FDC-B4CB-92BE1790D6E6}" type="presParOf" srcId="{DF2EA749-5A41-4CEE-8D31-588B98BA5023}" destId="{0BF9C6F9-2841-4698-A2AC-1C76DE79247A}" srcOrd="1" destOrd="0" presId="urn:microsoft.com/office/officeart/2009/layout/CirclePictureHierarchy"/>
    <dgm:cxn modelId="{AA25DA16-468A-4B24-A36E-D47DED47F6C8}" type="presParOf" srcId="{0BF9C6F9-2841-4698-A2AC-1C76DE79247A}" destId="{3E5AF8EE-391A-4D31-9A54-EC0C4FDD8508}" srcOrd="0" destOrd="0" presId="urn:microsoft.com/office/officeart/2009/layout/CirclePictureHierarchy"/>
    <dgm:cxn modelId="{D0315F35-0BA9-4541-A667-5FB95DC9178A}" type="presParOf" srcId="{3E5AF8EE-391A-4D31-9A54-EC0C4FDD8508}" destId="{C278DCD6-9CF8-43A9-A4EF-823F615DDD82}" srcOrd="0" destOrd="0" presId="urn:microsoft.com/office/officeart/2009/layout/CirclePictureHierarchy"/>
    <dgm:cxn modelId="{34CF81E3-9AC6-405F-BE4B-00B9997A380B}" type="presParOf" srcId="{3E5AF8EE-391A-4D31-9A54-EC0C4FDD8508}" destId="{795E1404-0D91-483C-8628-6FDCDF052835}" srcOrd="1" destOrd="0" presId="urn:microsoft.com/office/officeart/2009/layout/CirclePictureHierarchy"/>
    <dgm:cxn modelId="{50D937D7-298E-4EF5-B91C-F0504869A986}" type="presParOf" srcId="{0BF9C6F9-2841-4698-A2AC-1C76DE79247A}" destId="{0C32BDAD-A299-4FF2-B74C-837B56E38EC7}" srcOrd="1" destOrd="0" presId="urn:microsoft.com/office/officeart/2009/layout/CirclePictureHierarchy"/>
    <dgm:cxn modelId="{A61E060E-3A18-40FC-86D2-FC99B18AB4A7}" type="presParOf" srcId="{DF2EA749-5A41-4CEE-8D31-588B98BA5023}" destId="{61E5EB99-1EE1-470E-AD8A-C9DF2B998905}" srcOrd="2" destOrd="0" presId="urn:microsoft.com/office/officeart/2009/layout/CirclePictureHierarchy"/>
    <dgm:cxn modelId="{04FD3A97-F18D-4A37-A09F-5ABC1F64BA8E}" type="presParOf" srcId="{DF2EA749-5A41-4CEE-8D31-588B98BA5023}" destId="{4410C934-2FCB-48C3-8493-9306946809C7}" srcOrd="3" destOrd="0" presId="urn:microsoft.com/office/officeart/2009/layout/CirclePictureHierarchy"/>
    <dgm:cxn modelId="{3D8D31D6-6164-4A22-9BC4-E490335FA124}" type="presParOf" srcId="{4410C934-2FCB-48C3-8493-9306946809C7}" destId="{72DEB8C5-6339-412A-8624-8EEFE90540D1}" srcOrd="0" destOrd="0" presId="urn:microsoft.com/office/officeart/2009/layout/CirclePictureHierarchy"/>
    <dgm:cxn modelId="{55E55AA0-4276-4AFC-966B-4DD16307CE56}" type="presParOf" srcId="{72DEB8C5-6339-412A-8624-8EEFE90540D1}" destId="{498025BF-6ABF-46AE-A9D3-94F843BAB040}" srcOrd="0" destOrd="0" presId="urn:microsoft.com/office/officeart/2009/layout/CirclePictureHierarchy"/>
    <dgm:cxn modelId="{69C88CEF-ED5E-4970-A1D5-4C26FEF6E066}" type="presParOf" srcId="{72DEB8C5-6339-412A-8624-8EEFE90540D1}" destId="{89B1E28D-2C35-4CF3-917B-EEA4B65D5E8D}" srcOrd="1" destOrd="0" presId="urn:microsoft.com/office/officeart/2009/layout/CirclePictureHierarchy"/>
    <dgm:cxn modelId="{4B158995-ACEB-4281-93D9-A393DC7015A8}" type="presParOf" srcId="{4410C934-2FCB-48C3-8493-9306946809C7}" destId="{0B4E0ABC-78BD-409B-AAC8-7AD7A78449F7}" srcOrd="1" destOrd="0" presId="urn:microsoft.com/office/officeart/2009/layout/CirclePictureHierarchy"/>
    <dgm:cxn modelId="{715517C0-7515-4748-A446-6DE67A8B4F15}" type="presParOf" srcId="{BCE8FC1A-89FA-4615-A047-75ED2121B53B}" destId="{4E858FEC-8EAD-4F57-9EA8-B87E6867E323}" srcOrd="2" destOrd="0" presId="urn:microsoft.com/office/officeart/2009/layout/CirclePictureHierarchy"/>
    <dgm:cxn modelId="{BF1841D2-6169-479B-8C3B-8A8C5C9134EF}" type="presParOf" srcId="{BCE8FC1A-89FA-4615-A047-75ED2121B53B}" destId="{F355E8F0-E937-44A5-BED0-FD3020D23E04}" srcOrd="3" destOrd="0" presId="urn:microsoft.com/office/officeart/2009/layout/CirclePictureHierarchy"/>
    <dgm:cxn modelId="{795766E0-A092-4954-BC4F-A46F6600EE19}" type="presParOf" srcId="{F355E8F0-E937-44A5-BED0-FD3020D23E04}" destId="{D47F8278-7044-4DBE-8C84-D473F4F2F6E0}" srcOrd="0" destOrd="0" presId="urn:microsoft.com/office/officeart/2009/layout/CirclePictureHierarchy"/>
    <dgm:cxn modelId="{EAD6010B-D789-41AA-9BB6-EC54E1A6C74F}" type="presParOf" srcId="{D47F8278-7044-4DBE-8C84-D473F4F2F6E0}" destId="{9F85A434-9F8A-4CA3-BFC8-818212460F17}" srcOrd="0" destOrd="0" presId="urn:microsoft.com/office/officeart/2009/layout/CirclePictureHierarchy"/>
    <dgm:cxn modelId="{C9CB8FDE-9411-4742-832B-BE9A4C3BDE19}" type="presParOf" srcId="{D47F8278-7044-4DBE-8C84-D473F4F2F6E0}" destId="{D51447AD-B293-4007-9FA0-93843EE6AE03}" srcOrd="1" destOrd="0" presId="urn:microsoft.com/office/officeart/2009/layout/CirclePictureHierarchy"/>
    <dgm:cxn modelId="{C13FE26D-46D2-46F6-8CB6-B8C54F2A9965}" type="presParOf" srcId="{F355E8F0-E937-44A5-BED0-FD3020D23E04}" destId="{5388D736-493F-4EED-B9A5-B3959140B906}" srcOrd="1" destOrd="0" presId="urn:microsoft.com/office/officeart/2009/layout/CirclePictureHierarchy"/>
    <dgm:cxn modelId="{7A254C35-3031-43E7-AA76-E0127934A4D7}" type="presParOf" srcId="{5388D736-493F-4EED-B9A5-B3959140B906}" destId="{FDE145C8-5501-4C05-8AEE-1573D9595960}" srcOrd="0" destOrd="0" presId="urn:microsoft.com/office/officeart/2009/layout/CirclePictureHierarchy"/>
    <dgm:cxn modelId="{E045F7DA-9FDA-4AB1-912A-370C0EE0EB40}" type="presParOf" srcId="{5388D736-493F-4EED-B9A5-B3959140B906}" destId="{DB4C3C7E-C61A-4A51-89EA-D562926A61F1}" srcOrd="1" destOrd="0" presId="urn:microsoft.com/office/officeart/2009/layout/CirclePictureHierarchy"/>
    <dgm:cxn modelId="{8FB3CA16-9F4A-456F-B438-5D6341359220}" type="presParOf" srcId="{DB4C3C7E-C61A-4A51-89EA-D562926A61F1}" destId="{4FD2E1BF-0218-43D0-A735-54622A40442E}" srcOrd="0" destOrd="0" presId="urn:microsoft.com/office/officeart/2009/layout/CirclePictureHierarchy"/>
    <dgm:cxn modelId="{75609FD2-B749-4464-9D0E-13B9DE77A2AC}" type="presParOf" srcId="{4FD2E1BF-0218-43D0-A735-54622A40442E}" destId="{DC04849A-CB7B-47DE-8FE9-21839BD0FB0F}" srcOrd="0" destOrd="0" presId="urn:microsoft.com/office/officeart/2009/layout/CirclePictureHierarchy"/>
    <dgm:cxn modelId="{0E1C8EBD-5C6D-497A-A3F4-07EA44B4F33D}" type="presParOf" srcId="{4FD2E1BF-0218-43D0-A735-54622A40442E}" destId="{706C4909-CC5D-408E-876E-0F32AF2A8957}" srcOrd="1" destOrd="0" presId="urn:microsoft.com/office/officeart/2009/layout/CirclePictureHierarchy"/>
    <dgm:cxn modelId="{BCEF73F8-EEF1-4E21-8D93-5200DA3CB83E}" type="presParOf" srcId="{DB4C3C7E-C61A-4A51-89EA-D562926A61F1}" destId="{4FF2FF55-6F16-4425-8B58-78627DFD9C80}" srcOrd="1" destOrd="0" presId="urn:microsoft.com/office/officeart/2009/layout/CirclePictureHierarchy"/>
    <dgm:cxn modelId="{C381FBD9-B1F4-4617-856F-5FA8AC7D494A}" type="presParOf" srcId="{5388D736-493F-4EED-B9A5-B3959140B906}" destId="{1AFA1DFA-94C0-4AC4-B5CA-8EBD0CD8536C}" srcOrd="2" destOrd="0" presId="urn:microsoft.com/office/officeart/2009/layout/CirclePictureHierarchy"/>
    <dgm:cxn modelId="{E9DE083F-AC53-4993-8060-A53DB41E425D}" type="presParOf" srcId="{5388D736-493F-4EED-B9A5-B3959140B906}" destId="{5A4CE3EC-6D0E-4D89-88D8-BF79C15B55B2}" srcOrd="3" destOrd="0" presId="urn:microsoft.com/office/officeart/2009/layout/CirclePictureHierarchy"/>
    <dgm:cxn modelId="{372ED038-D9C1-487B-89B2-AFFBF7E044E4}" type="presParOf" srcId="{5A4CE3EC-6D0E-4D89-88D8-BF79C15B55B2}" destId="{E7FE5CEB-FF53-47A8-BC66-13DA4ED67A6A}" srcOrd="0" destOrd="0" presId="urn:microsoft.com/office/officeart/2009/layout/CirclePictureHierarchy"/>
    <dgm:cxn modelId="{72E76287-7242-4262-ABBC-89EB35015A56}" type="presParOf" srcId="{E7FE5CEB-FF53-47A8-BC66-13DA4ED67A6A}" destId="{2800E808-926B-4F3A-9BB2-3CC336776EF7}" srcOrd="0" destOrd="0" presId="urn:microsoft.com/office/officeart/2009/layout/CirclePictureHierarchy"/>
    <dgm:cxn modelId="{CE01DE74-A678-4F7E-8DBB-49D9ABC42B29}" type="presParOf" srcId="{E7FE5CEB-FF53-47A8-BC66-13DA4ED67A6A}" destId="{960D0F08-AF1D-45DD-BBAB-0053AECD547D}" srcOrd="1" destOrd="0" presId="urn:microsoft.com/office/officeart/2009/layout/CirclePictureHierarchy"/>
    <dgm:cxn modelId="{DD588148-CA39-4AEC-9536-227C77E578C3}" type="presParOf" srcId="{5A4CE3EC-6D0E-4D89-88D8-BF79C15B55B2}" destId="{96E2564A-657C-4754-BDF3-D0500DBF80D0}" srcOrd="1" destOrd="0" presId="urn:microsoft.com/office/officeart/2009/layout/CirclePictureHierarchy"/>
    <dgm:cxn modelId="{54F7D1C2-C3D5-4EC2-AA2A-DE5F7C0FB57C}" type="presParOf" srcId="{E618957B-9060-43B5-8C32-3CB653D1A9F0}" destId="{B92AFA27-AE1A-49FB-8CC8-EA5E758C72F3}" srcOrd="2" destOrd="0" presId="urn:microsoft.com/office/officeart/2009/layout/CirclePictureHierarchy"/>
    <dgm:cxn modelId="{1EA8638F-C030-4B8E-8770-89B83ED633BD}" type="presParOf" srcId="{E618957B-9060-43B5-8C32-3CB653D1A9F0}" destId="{F082859B-8760-4948-BF0A-0E20D67B5F7A}" srcOrd="3" destOrd="0" presId="urn:microsoft.com/office/officeart/2009/layout/CirclePictureHierarchy"/>
    <dgm:cxn modelId="{62CFA1F3-2C48-43C6-A182-FDC1DCF5FD6D}" type="presParOf" srcId="{F082859B-8760-4948-BF0A-0E20D67B5F7A}" destId="{7B9A964B-52F1-4B13-8F52-0DE1BB16DC08}" srcOrd="0" destOrd="0" presId="urn:microsoft.com/office/officeart/2009/layout/CirclePictureHierarchy"/>
    <dgm:cxn modelId="{14EE9D82-78EA-4AEE-A98B-8DF0E9F5CFC4}" type="presParOf" srcId="{7B9A964B-52F1-4B13-8F52-0DE1BB16DC08}" destId="{F788596D-C2AA-406F-8FB7-A349DCC7E72D}" srcOrd="0" destOrd="0" presId="urn:microsoft.com/office/officeart/2009/layout/CirclePictureHierarchy"/>
    <dgm:cxn modelId="{DBB1CB75-D48C-4ED3-B84B-CD800B55B410}" type="presParOf" srcId="{7B9A964B-52F1-4B13-8F52-0DE1BB16DC08}" destId="{32EC395F-3458-41D6-AFE0-E1928A542F64}" srcOrd="1" destOrd="0" presId="urn:microsoft.com/office/officeart/2009/layout/CirclePictureHierarchy"/>
    <dgm:cxn modelId="{62564272-D414-4907-A8AA-F4044BC74740}" type="presParOf" srcId="{F082859B-8760-4948-BF0A-0E20D67B5F7A}" destId="{9BCFEE7A-4558-4136-B322-309C1F6E534F}" srcOrd="1" destOrd="0" presId="urn:microsoft.com/office/officeart/2009/layout/CirclePictureHierarchy"/>
    <dgm:cxn modelId="{85C27255-CE1F-406B-A216-2071E590C26D}" type="presParOf" srcId="{9BCFEE7A-4558-4136-B322-309C1F6E534F}" destId="{CCAD29B0-E769-4709-817B-471075EAB078}" srcOrd="0" destOrd="0" presId="urn:microsoft.com/office/officeart/2009/layout/CirclePictureHierarchy"/>
    <dgm:cxn modelId="{CCEB4046-62E7-46C9-B34E-F3FE81748017}" type="presParOf" srcId="{9BCFEE7A-4558-4136-B322-309C1F6E534F}" destId="{E680AC99-4CD7-468B-BB3C-080AE125D926}" srcOrd="1" destOrd="0" presId="urn:microsoft.com/office/officeart/2009/layout/CirclePictureHierarchy"/>
    <dgm:cxn modelId="{BDF56E18-83C0-45CF-9CDC-417EDE17374C}" type="presParOf" srcId="{E680AC99-4CD7-468B-BB3C-080AE125D926}" destId="{B514C75B-F45F-4062-9B02-071A088463B4}" srcOrd="0" destOrd="0" presId="urn:microsoft.com/office/officeart/2009/layout/CirclePictureHierarchy"/>
    <dgm:cxn modelId="{9ABC73F8-5053-4C1E-9400-B7BF207DB8DC}" type="presParOf" srcId="{B514C75B-F45F-4062-9B02-071A088463B4}" destId="{C52F1E19-9E8A-4885-83E7-6A499DF913D1}" srcOrd="0" destOrd="0" presId="urn:microsoft.com/office/officeart/2009/layout/CirclePictureHierarchy"/>
    <dgm:cxn modelId="{0B9D1D74-E7AC-425D-8D88-71FD3A4206D8}" type="presParOf" srcId="{B514C75B-F45F-4062-9B02-071A088463B4}" destId="{8D5B6F23-42C4-4156-A7ED-1C078C96DA89}" srcOrd="1" destOrd="0" presId="urn:microsoft.com/office/officeart/2009/layout/CirclePictureHierarchy"/>
    <dgm:cxn modelId="{FA9B9C51-97C2-4335-9FD1-599B9076D6D5}" type="presParOf" srcId="{E680AC99-4CD7-468B-BB3C-080AE125D926}" destId="{DDC72060-D4FF-4D31-B1B1-CA0D8A7DADB8}" srcOrd="1" destOrd="0" presId="urn:microsoft.com/office/officeart/2009/layout/CirclePictureHierarchy"/>
    <dgm:cxn modelId="{3E1DEBDA-783B-4AFE-9841-95E513090C63}" type="presParOf" srcId="{DDC72060-D4FF-4D31-B1B1-CA0D8A7DADB8}" destId="{2599F189-860B-4EAF-8872-5E39F16F3145}" srcOrd="0" destOrd="0" presId="urn:microsoft.com/office/officeart/2009/layout/CirclePictureHierarchy"/>
    <dgm:cxn modelId="{F28ECDA2-4A6C-4C0D-AE0D-83C31332E737}" type="presParOf" srcId="{DDC72060-D4FF-4D31-B1B1-CA0D8A7DADB8}" destId="{71CF51A0-D439-424D-89A1-044ABBC3F967}" srcOrd="1" destOrd="0" presId="urn:microsoft.com/office/officeart/2009/layout/CirclePictureHierarchy"/>
    <dgm:cxn modelId="{2783CE18-FAE6-4BE1-84A4-7B501420D975}" type="presParOf" srcId="{71CF51A0-D439-424D-89A1-044ABBC3F967}" destId="{46CC0DEE-3B24-4409-A252-ACEBB130180C}" srcOrd="0" destOrd="0" presId="urn:microsoft.com/office/officeart/2009/layout/CirclePictureHierarchy"/>
    <dgm:cxn modelId="{DFBFF1E3-16B6-4D56-ABF4-584586AFCC66}" type="presParOf" srcId="{46CC0DEE-3B24-4409-A252-ACEBB130180C}" destId="{AFD46D42-39DC-4377-998B-E8CE61CCBB90}" srcOrd="0" destOrd="0" presId="urn:microsoft.com/office/officeart/2009/layout/CirclePictureHierarchy"/>
    <dgm:cxn modelId="{D34FDAE9-8353-4F40-A4F7-26AC20B7536B}" type="presParOf" srcId="{46CC0DEE-3B24-4409-A252-ACEBB130180C}" destId="{1C6C0608-21BE-421F-AE5F-C5BD7EE4E7A9}" srcOrd="1" destOrd="0" presId="urn:microsoft.com/office/officeart/2009/layout/CirclePictureHierarchy"/>
    <dgm:cxn modelId="{549F713E-D83F-4C6D-82BF-F98192CB9821}" type="presParOf" srcId="{71CF51A0-D439-424D-89A1-044ABBC3F967}" destId="{794D9E3A-87FA-44B2-845C-E29ABA6F65DC}" srcOrd="1" destOrd="0" presId="urn:microsoft.com/office/officeart/2009/layout/CirclePictureHierarchy"/>
    <dgm:cxn modelId="{9D26665F-470F-48D6-A61E-E181D261DBAF}" type="presParOf" srcId="{DDC72060-D4FF-4D31-B1B1-CA0D8A7DADB8}" destId="{215E4794-C47B-4B8D-8DB2-F7285D893B5F}" srcOrd="2" destOrd="0" presId="urn:microsoft.com/office/officeart/2009/layout/CirclePictureHierarchy"/>
    <dgm:cxn modelId="{1A1A4390-7E11-4553-9637-FE5B46FE1D56}" type="presParOf" srcId="{DDC72060-D4FF-4D31-B1B1-CA0D8A7DADB8}" destId="{C96470E3-0A45-4EC4-9B2A-4C77A0037590}" srcOrd="3" destOrd="0" presId="urn:microsoft.com/office/officeart/2009/layout/CirclePictureHierarchy"/>
    <dgm:cxn modelId="{220C7FD2-9EDC-4D5C-BE10-E547E6627A40}" type="presParOf" srcId="{C96470E3-0A45-4EC4-9B2A-4C77A0037590}" destId="{0C8FF6FF-E6CD-436B-88F4-8566F19B9A62}" srcOrd="0" destOrd="0" presId="urn:microsoft.com/office/officeart/2009/layout/CirclePictureHierarchy"/>
    <dgm:cxn modelId="{202287FC-D691-45E8-9F55-A04684303ED8}" type="presParOf" srcId="{0C8FF6FF-E6CD-436B-88F4-8566F19B9A62}" destId="{7F48374E-A364-4849-BF88-19534CE7E65B}" srcOrd="0" destOrd="0" presId="urn:microsoft.com/office/officeart/2009/layout/CirclePictureHierarchy"/>
    <dgm:cxn modelId="{47900BCA-75D1-4BAA-84FC-AFD8AC22334D}" type="presParOf" srcId="{0C8FF6FF-E6CD-436B-88F4-8566F19B9A62}" destId="{68FB6A0F-F29B-4CA8-917A-E004201E4639}" srcOrd="1" destOrd="0" presId="urn:microsoft.com/office/officeart/2009/layout/CirclePictureHierarchy"/>
    <dgm:cxn modelId="{BB3FF315-5479-4ECF-8F5D-814357CBBF43}" type="presParOf" srcId="{C96470E3-0A45-4EC4-9B2A-4C77A0037590}" destId="{38CCC8DC-C25E-4B95-A9FD-80CEF3E274CA}" srcOrd="1" destOrd="0" presId="urn:microsoft.com/office/officeart/2009/layout/CirclePictureHierarchy"/>
    <dgm:cxn modelId="{C0FDE642-59CE-4F9A-B16E-E94C76D2043C}" type="presParOf" srcId="{9BCFEE7A-4558-4136-B322-309C1F6E534F}" destId="{DD1B62F2-B731-4AB1-A966-F866B1897AD3}" srcOrd="2" destOrd="0" presId="urn:microsoft.com/office/officeart/2009/layout/CirclePictureHierarchy"/>
    <dgm:cxn modelId="{6049DFCB-E4C5-414F-8056-CA6963DB1D6E}" type="presParOf" srcId="{9BCFEE7A-4558-4136-B322-309C1F6E534F}" destId="{A468234E-D48A-4E43-9274-6E3780FB9F30}" srcOrd="3" destOrd="0" presId="urn:microsoft.com/office/officeart/2009/layout/CirclePictureHierarchy"/>
    <dgm:cxn modelId="{2544BF0C-2E85-4FD0-9EBB-DEFF7A80D091}" type="presParOf" srcId="{A468234E-D48A-4E43-9274-6E3780FB9F30}" destId="{F3D17D45-63D4-431F-B421-3BC8336216DF}" srcOrd="0" destOrd="0" presId="urn:microsoft.com/office/officeart/2009/layout/CirclePictureHierarchy"/>
    <dgm:cxn modelId="{A325B4E0-F61E-4E64-950D-C7A87B645D53}" type="presParOf" srcId="{F3D17D45-63D4-431F-B421-3BC8336216DF}" destId="{5D2889D2-CC42-4856-A994-7B179D61C856}" srcOrd="0" destOrd="0" presId="urn:microsoft.com/office/officeart/2009/layout/CirclePictureHierarchy"/>
    <dgm:cxn modelId="{29D504B0-1A34-4633-9A58-8E082BD7DA14}" type="presParOf" srcId="{F3D17D45-63D4-431F-B421-3BC8336216DF}" destId="{73C9A4AF-FBC7-46B6-A376-B545AAA98359}" srcOrd="1" destOrd="0" presId="urn:microsoft.com/office/officeart/2009/layout/CirclePictureHierarchy"/>
    <dgm:cxn modelId="{6B426A52-306C-4AE4-BD75-DF30651FA1E8}" type="presParOf" srcId="{A468234E-D48A-4E43-9274-6E3780FB9F30}" destId="{94E2DEE1-D2B4-41BB-988A-4438767AE51F}" srcOrd="1" destOrd="0" presId="urn:microsoft.com/office/officeart/2009/layout/CirclePictureHierarchy"/>
    <dgm:cxn modelId="{CEBB52DD-F01E-49BE-B385-BA63F0A88CE5}" type="presParOf" srcId="{94E2DEE1-D2B4-41BB-988A-4438767AE51F}" destId="{E93E3D9F-9201-4B90-90FB-66623D8819CD}" srcOrd="0" destOrd="0" presId="urn:microsoft.com/office/officeart/2009/layout/CirclePictureHierarchy"/>
    <dgm:cxn modelId="{EE4EAF91-C0E2-4D51-845F-6454FE715C9E}" type="presParOf" srcId="{94E2DEE1-D2B4-41BB-988A-4438767AE51F}" destId="{FFAC0EBA-641D-469C-AB99-F2E7D3E57975}" srcOrd="1" destOrd="0" presId="urn:microsoft.com/office/officeart/2009/layout/CirclePictureHierarchy"/>
    <dgm:cxn modelId="{18F96ECF-BCA5-4EED-A10F-E26BA5DA56AB}" type="presParOf" srcId="{FFAC0EBA-641D-469C-AB99-F2E7D3E57975}" destId="{D4B8116F-2CEB-4473-8CD8-2F9EED8CD50D}" srcOrd="0" destOrd="0" presId="urn:microsoft.com/office/officeart/2009/layout/CirclePictureHierarchy"/>
    <dgm:cxn modelId="{F9CCB240-DE6C-4888-9E25-FBE9629E15F1}" type="presParOf" srcId="{D4B8116F-2CEB-4473-8CD8-2F9EED8CD50D}" destId="{91AAAB58-17E3-409B-9832-20B05A356EB1}" srcOrd="0" destOrd="0" presId="urn:microsoft.com/office/officeart/2009/layout/CirclePictureHierarchy"/>
    <dgm:cxn modelId="{16DB866E-D3FE-4676-97D2-B631BBA6AED0}" type="presParOf" srcId="{D4B8116F-2CEB-4473-8CD8-2F9EED8CD50D}" destId="{73387A1D-2043-4D16-BDB7-7FC213875391}" srcOrd="1" destOrd="0" presId="urn:microsoft.com/office/officeart/2009/layout/CirclePictureHierarchy"/>
    <dgm:cxn modelId="{FBE0B402-959F-44DC-A78F-B2A2FCDF8C68}" type="presParOf" srcId="{FFAC0EBA-641D-469C-AB99-F2E7D3E57975}" destId="{62E29B6D-F539-407E-9F85-28376A52E385}" srcOrd="1" destOrd="0" presId="urn:microsoft.com/office/officeart/2009/layout/CirclePictureHierarchy"/>
    <dgm:cxn modelId="{13943164-E67D-40CF-8DFB-649BD92C0A2D}" type="presParOf" srcId="{94E2DEE1-D2B4-41BB-988A-4438767AE51F}" destId="{D506F375-1991-428C-ACC6-6C520765ACBA}" srcOrd="2" destOrd="0" presId="urn:microsoft.com/office/officeart/2009/layout/CirclePictureHierarchy"/>
    <dgm:cxn modelId="{6D3F6AE6-1AEF-48C9-B949-691A95A27628}" type="presParOf" srcId="{94E2DEE1-D2B4-41BB-988A-4438767AE51F}" destId="{09751A5D-E641-4B71-A114-E053F86C523D}" srcOrd="3" destOrd="0" presId="urn:microsoft.com/office/officeart/2009/layout/CirclePictureHierarchy"/>
    <dgm:cxn modelId="{B2C63782-3C1D-4CAB-9196-67B15984C244}" type="presParOf" srcId="{09751A5D-E641-4B71-A114-E053F86C523D}" destId="{BFF461EA-DADA-4E29-95E9-64AC4A11F843}" srcOrd="0" destOrd="0" presId="urn:microsoft.com/office/officeart/2009/layout/CirclePictureHierarchy"/>
    <dgm:cxn modelId="{A3DF3917-829A-405E-A221-E9EADC820948}" type="presParOf" srcId="{BFF461EA-DADA-4E29-95E9-64AC4A11F843}" destId="{BDA5F099-8875-4A8D-BC32-C8D8577E71F1}" srcOrd="0" destOrd="0" presId="urn:microsoft.com/office/officeart/2009/layout/CirclePictureHierarchy"/>
    <dgm:cxn modelId="{330DBDB8-2A13-4CC5-9164-3871408E5916}" type="presParOf" srcId="{BFF461EA-DADA-4E29-95E9-64AC4A11F843}" destId="{96536A3E-1AB9-4720-AD92-7CC31F78A117}" srcOrd="1" destOrd="0" presId="urn:microsoft.com/office/officeart/2009/layout/CirclePictureHierarchy"/>
    <dgm:cxn modelId="{48FC8F88-083F-40C6-89EB-A72164981E75}" type="presParOf" srcId="{09751A5D-E641-4B71-A114-E053F86C523D}" destId="{68C59E84-16D9-4F31-ADB7-704B294DE016}" srcOrd="1" destOrd="0" presId="urn:microsoft.com/office/officeart/2009/layout/CirclePictureHierarchy"/>
    <dgm:cxn modelId="{B147E402-BC84-4E2C-9D76-DBB51DF6D114}" type="presParOf" srcId="{271F5309-DC72-4C3E-B553-1C9D73CE639E}" destId="{74FF5EF3-0E90-435C-9CEF-4C0C7A5DF243}" srcOrd="2" destOrd="0" presId="urn:microsoft.com/office/officeart/2009/layout/CirclePictureHierarchy"/>
    <dgm:cxn modelId="{CA44F138-CD7A-42F2-8F5C-ED6AD48EC28C}" type="presParOf" srcId="{271F5309-DC72-4C3E-B553-1C9D73CE639E}" destId="{27CB282B-74EA-45EA-95BB-B4D31F8E0CC4}" srcOrd="3" destOrd="0" presId="urn:microsoft.com/office/officeart/2009/layout/CirclePictureHierarchy"/>
    <dgm:cxn modelId="{C8E2873D-26D3-476B-967D-403D1D4ABAE5}" type="presParOf" srcId="{27CB282B-74EA-45EA-95BB-B4D31F8E0CC4}" destId="{B1789BFC-46F1-4ED2-A017-D31F5CC48772}" srcOrd="0" destOrd="0" presId="urn:microsoft.com/office/officeart/2009/layout/CirclePictureHierarchy"/>
    <dgm:cxn modelId="{BDE15EEF-4427-466F-8E29-ADB79B67EB0E}" type="presParOf" srcId="{B1789BFC-46F1-4ED2-A017-D31F5CC48772}" destId="{AB826C1C-E918-4278-AC7E-7EEC6AC62EF7}" srcOrd="0" destOrd="0" presId="urn:microsoft.com/office/officeart/2009/layout/CirclePictureHierarchy"/>
    <dgm:cxn modelId="{2E7724E5-98E0-434D-9CBC-654330DF3DB2}" type="presParOf" srcId="{B1789BFC-46F1-4ED2-A017-D31F5CC48772}" destId="{CACB97F0-DC67-49BC-81EC-9B8F7D223B1D}" srcOrd="1" destOrd="0" presId="urn:microsoft.com/office/officeart/2009/layout/CirclePictureHierarchy"/>
    <dgm:cxn modelId="{25F27153-9FC1-4636-B113-2FCFFF1A8875}" type="presParOf" srcId="{27CB282B-74EA-45EA-95BB-B4D31F8E0CC4}" destId="{BB8B84A4-F17E-4320-B9FE-A52C47A1E68E}" srcOrd="1" destOrd="0" presId="urn:microsoft.com/office/officeart/2009/layout/CirclePictureHierarchy"/>
    <dgm:cxn modelId="{5CDC1D55-7D50-4853-9B75-F4791104F7C2}" type="presParOf" srcId="{BB8B84A4-F17E-4320-B9FE-A52C47A1E68E}" destId="{4298BBB7-5BE4-40E1-8595-6322B0578239}" srcOrd="0" destOrd="0" presId="urn:microsoft.com/office/officeart/2009/layout/CirclePictureHierarchy"/>
    <dgm:cxn modelId="{7C12CBF0-E80C-4DD2-93CD-66F3E3624325}" type="presParOf" srcId="{BB8B84A4-F17E-4320-B9FE-A52C47A1E68E}" destId="{7B310EE9-AEF1-4061-B1F6-39AFAC4ECDD9}" srcOrd="1" destOrd="0" presId="urn:microsoft.com/office/officeart/2009/layout/CirclePictureHierarchy"/>
    <dgm:cxn modelId="{ACF999BE-8252-4D87-8B84-3734D081BD95}" type="presParOf" srcId="{7B310EE9-AEF1-4061-B1F6-39AFAC4ECDD9}" destId="{600E4746-3D1F-4871-83D3-F7BB8715D2DB}" srcOrd="0" destOrd="0" presId="urn:microsoft.com/office/officeart/2009/layout/CirclePictureHierarchy"/>
    <dgm:cxn modelId="{BEBEE2E2-21CF-40DC-9E13-560E18BF7F0E}" type="presParOf" srcId="{600E4746-3D1F-4871-83D3-F7BB8715D2DB}" destId="{D80B78BA-2DFD-40B4-8FB0-A2B210F176F7}" srcOrd="0" destOrd="0" presId="urn:microsoft.com/office/officeart/2009/layout/CirclePictureHierarchy"/>
    <dgm:cxn modelId="{427B247A-05CA-45FC-B22B-DE9A7A066931}" type="presParOf" srcId="{600E4746-3D1F-4871-83D3-F7BB8715D2DB}" destId="{F4536506-CF41-4E20-9635-0137E868B3D3}" srcOrd="1" destOrd="0" presId="urn:microsoft.com/office/officeart/2009/layout/CirclePictureHierarchy"/>
    <dgm:cxn modelId="{D1D851E9-788E-4E16-A2D7-1A8A06EFC23C}" type="presParOf" srcId="{7B310EE9-AEF1-4061-B1F6-39AFAC4ECDD9}" destId="{438FB3F4-FD81-4A20-87DF-EEDFA0A14B42}" srcOrd="1" destOrd="0" presId="urn:microsoft.com/office/officeart/2009/layout/CirclePictureHierarchy"/>
    <dgm:cxn modelId="{8C6121F8-43E9-457E-8677-071FF4A88CFD}" type="presParOf" srcId="{438FB3F4-FD81-4A20-87DF-EEDFA0A14B42}" destId="{EB56EACB-0FC3-4A9B-87FC-6A374548C10B}" srcOrd="0" destOrd="0" presId="urn:microsoft.com/office/officeart/2009/layout/CirclePictureHierarchy"/>
    <dgm:cxn modelId="{E239AE98-43F8-42C5-8C82-BAABBC2E8B93}" type="presParOf" srcId="{438FB3F4-FD81-4A20-87DF-EEDFA0A14B42}" destId="{2FE5F9F5-01C7-4F2B-8E83-66172CF29141}" srcOrd="1" destOrd="0" presId="urn:microsoft.com/office/officeart/2009/layout/CirclePictureHierarchy"/>
    <dgm:cxn modelId="{E9F3154F-58E9-4E60-8973-F3F10D677AFB}" type="presParOf" srcId="{2FE5F9F5-01C7-4F2B-8E83-66172CF29141}" destId="{25655015-864B-4586-B0C1-DE3DDE79AFE7}" srcOrd="0" destOrd="0" presId="urn:microsoft.com/office/officeart/2009/layout/CirclePictureHierarchy"/>
    <dgm:cxn modelId="{79F80B21-7B7D-4259-A211-954E47E3FEEC}" type="presParOf" srcId="{25655015-864B-4586-B0C1-DE3DDE79AFE7}" destId="{8083BF62-872B-403D-BCB4-4504C6986146}" srcOrd="0" destOrd="0" presId="urn:microsoft.com/office/officeart/2009/layout/CirclePictureHierarchy"/>
    <dgm:cxn modelId="{E2D15FE6-CD27-4510-81BB-8A9B66F63CE0}" type="presParOf" srcId="{25655015-864B-4586-B0C1-DE3DDE79AFE7}" destId="{06E37C29-732C-4476-A455-E65282F15B9C}" srcOrd="1" destOrd="0" presId="urn:microsoft.com/office/officeart/2009/layout/CirclePictureHierarchy"/>
    <dgm:cxn modelId="{EBE2FA50-3FE3-4CF8-A632-E34DAE77141C}" type="presParOf" srcId="{2FE5F9F5-01C7-4F2B-8E83-66172CF29141}" destId="{3B018AAF-3167-4A67-B475-F6CAD2AF9045}" srcOrd="1" destOrd="0" presId="urn:microsoft.com/office/officeart/2009/layout/CirclePictureHierarchy"/>
    <dgm:cxn modelId="{46E10CF9-1605-4521-8CA5-002470A1B84D}" type="presParOf" srcId="{3B018AAF-3167-4A67-B475-F6CAD2AF9045}" destId="{8D06B218-6DD6-49A6-A4AF-2FEE81DC5214}" srcOrd="0" destOrd="0" presId="urn:microsoft.com/office/officeart/2009/layout/CirclePictureHierarchy"/>
    <dgm:cxn modelId="{CFD323BB-C81A-4F28-B12E-D6BEF92EEDF9}" type="presParOf" srcId="{3B018AAF-3167-4A67-B475-F6CAD2AF9045}" destId="{CFA78522-1075-40DC-8785-FCA48923B887}" srcOrd="1" destOrd="0" presId="urn:microsoft.com/office/officeart/2009/layout/CirclePictureHierarchy"/>
    <dgm:cxn modelId="{FD2160A9-0C05-4938-A900-8F454C121F83}" type="presParOf" srcId="{CFA78522-1075-40DC-8785-FCA48923B887}" destId="{8A462B9F-248E-4E19-9FA4-B282732033A0}" srcOrd="0" destOrd="0" presId="urn:microsoft.com/office/officeart/2009/layout/CirclePictureHierarchy"/>
    <dgm:cxn modelId="{B5198F8C-7203-4AC0-A6E7-441B2B9ABB0F}" type="presParOf" srcId="{8A462B9F-248E-4E19-9FA4-B282732033A0}" destId="{AD88B601-203D-418B-B0A3-CBC5C795EB02}" srcOrd="0" destOrd="0" presId="urn:microsoft.com/office/officeart/2009/layout/CirclePictureHierarchy"/>
    <dgm:cxn modelId="{655CC96D-60F5-4E48-9FB2-514C279E125F}" type="presParOf" srcId="{8A462B9F-248E-4E19-9FA4-B282732033A0}" destId="{EFCA1EF4-ADB6-4B5D-BEB8-96C637070E26}" srcOrd="1" destOrd="0" presId="urn:microsoft.com/office/officeart/2009/layout/CirclePictureHierarchy"/>
    <dgm:cxn modelId="{036B4957-9186-4734-AB3D-FCBA54A8A756}" type="presParOf" srcId="{CFA78522-1075-40DC-8785-FCA48923B887}" destId="{D47C4074-5174-4DCD-8416-3B1CD8D8272D}" srcOrd="1" destOrd="0" presId="urn:microsoft.com/office/officeart/2009/layout/CirclePictureHierarchy"/>
    <dgm:cxn modelId="{B01EB99E-6A6F-45B0-97CA-E03BC4B41D58}" type="presParOf" srcId="{3B018AAF-3167-4A67-B475-F6CAD2AF9045}" destId="{D70C2D25-0BD6-498E-B4F0-3F5CE3DBD13D}" srcOrd="2" destOrd="0" presId="urn:microsoft.com/office/officeart/2009/layout/CirclePictureHierarchy"/>
    <dgm:cxn modelId="{5D39CD43-6C52-4027-9A2D-64B95ADF8632}" type="presParOf" srcId="{3B018AAF-3167-4A67-B475-F6CAD2AF9045}" destId="{625E2C80-5F17-4D9D-BBDA-86199978A269}" srcOrd="3" destOrd="0" presId="urn:microsoft.com/office/officeart/2009/layout/CirclePictureHierarchy"/>
    <dgm:cxn modelId="{6F0101A0-10B5-4FEA-B457-B06429DC009F}" type="presParOf" srcId="{625E2C80-5F17-4D9D-BBDA-86199978A269}" destId="{32AAA5BC-F76D-47C0-9CCF-65C9DF386B8D}" srcOrd="0" destOrd="0" presId="urn:microsoft.com/office/officeart/2009/layout/CirclePictureHierarchy"/>
    <dgm:cxn modelId="{C2893C5D-2203-4270-91CB-2DBB6DD20A00}" type="presParOf" srcId="{32AAA5BC-F76D-47C0-9CCF-65C9DF386B8D}" destId="{F67F8DC1-37F3-4A5A-8E38-A4819AB90837}" srcOrd="0" destOrd="0" presId="urn:microsoft.com/office/officeart/2009/layout/CirclePictureHierarchy"/>
    <dgm:cxn modelId="{666D749A-1ADB-450A-88FD-3D5E6B779C4C}" type="presParOf" srcId="{32AAA5BC-F76D-47C0-9CCF-65C9DF386B8D}" destId="{91870818-8EDB-47FB-A2FF-91ED7ED64B77}" srcOrd="1" destOrd="0" presId="urn:microsoft.com/office/officeart/2009/layout/CirclePictureHierarchy"/>
    <dgm:cxn modelId="{E0B47729-F79D-46BA-A247-98BD13B9E332}" type="presParOf" srcId="{625E2C80-5F17-4D9D-BBDA-86199978A269}" destId="{E08BBDCB-9A0A-4C29-BCE8-73069D4273D3}" srcOrd="1" destOrd="0" presId="urn:microsoft.com/office/officeart/2009/layout/CirclePictureHierarchy"/>
    <dgm:cxn modelId="{DBEEDBCC-9051-4915-B43F-A33D3B34F77B}" type="presParOf" srcId="{438FB3F4-FD81-4A20-87DF-EEDFA0A14B42}" destId="{08156753-40FB-4344-BBF0-EC4B99CA4364}" srcOrd="2" destOrd="0" presId="urn:microsoft.com/office/officeart/2009/layout/CirclePictureHierarchy"/>
    <dgm:cxn modelId="{926AF1B9-1A0A-41E0-A739-0ECDB457D265}" type="presParOf" srcId="{438FB3F4-FD81-4A20-87DF-EEDFA0A14B42}" destId="{78400ABB-D9F8-4CC1-987F-1FA4562CF0D4}" srcOrd="3" destOrd="0" presId="urn:microsoft.com/office/officeart/2009/layout/CirclePictureHierarchy"/>
    <dgm:cxn modelId="{5CFA2ACA-A0E2-4BD5-8DB7-2765B548799C}" type="presParOf" srcId="{78400ABB-D9F8-4CC1-987F-1FA4562CF0D4}" destId="{6B98FDAC-F480-4DC1-A6C0-5D563A42C356}" srcOrd="0" destOrd="0" presId="urn:microsoft.com/office/officeart/2009/layout/CirclePictureHierarchy"/>
    <dgm:cxn modelId="{DE0DE862-9442-4129-8E9B-003291D82C2E}" type="presParOf" srcId="{6B98FDAC-F480-4DC1-A6C0-5D563A42C356}" destId="{A16DD472-3900-45A4-AEC1-6202E1BA7CA5}" srcOrd="0" destOrd="0" presId="urn:microsoft.com/office/officeart/2009/layout/CirclePictureHierarchy"/>
    <dgm:cxn modelId="{BEAD8800-91F1-4E38-B618-6C4F44C868F7}" type="presParOf" srcId="{6B98FDAC-F480-4DC1-A6C0-5D563A42C356}" destId="{B48EF100-A3F0-4531-98FB-C7F41741DC09}" srcOrd="1" destOrd="0" presId="urn:microsoft.com/office/officeart/2009/layout/CirclePictureHierarchy"/>
    <dgm:cxn modelId="{D976CD45-0BB4-40A9-93F0-C7CB731F1F32}" type="presParOf" srcId="{78400ABB-D9F8-4CC1-987F-1FA4562CF0D4}" destId="{B68E786B-A595-4357-818E-C236E3DC510D}" srcOrd="1" destOrd="0" presId="urn:microsoft.com/office/officeart/2009/layout/CirclePictureHierarchy"/>
    <dgm:cxn modelId="{B222B661-A3CD-415D-80DA-646E20DDA673}" type="presParOf" srcId="{B68E786B-A595-4357-818E-C236E3DC510D}" destId="{52B86D9B-A63D-4E92-91E0-877F8E05BAD4}" srcOrd="0" destOrd="0" presId="urn:microsoft.com/office/officeart/2009/layout/CirclePictureHierarchy"/>
    <dgm:cxn modelId="{6892E95F-F449-4B3B-8A8C-6FE99513B061}" type="presParOf" srcId="{B68E786B-A595-4357-818E-C236E3DC510D}" destId="{FD2C5233-573A-43BD-BD57-25EA28B58BD4}" srcOrd="1" destOrd="0" presId="urn:microsoft.com/office/officeart/2009/layout/CirclePictureHierarchy"/>
    <dgm:cxn modelId="{B0BC9DFE-4CCB-484E-A6F3-3CD64BCE7D8A}" type="presParOf" srcId="{FD2C5233-573A-43BD-BD57-25EA28B58BD4}" destId="{1A3B83D5-C0F7-432B-BAC8-019E77B23E54}" srcOrd="0" destOrd="0" presId="urn:microsoft.com/office/officeart/2009/layout/CirclePictureHierarchy"/>
    <dgm:cxn modelId="{2A77436F-BEDE-44CA-8B75-3CDA9A59F0E0}" type="presParOf" srcId="{1A3B83D5-C0F7-432B-BAC8-019E77B23E54}" destId="{C3914C49-E59B-459E-A707-88298D7059E8}" srcOrd="0" destOrd="0" presId="urn:microsoft.com/office/officeart/2009/layout/CirclePictureHierarchy"/>
    <dgm:cxn modelId="{894D2C11-65D4-4C7B-8906-CA882E3CD5D7}" type="presParOf" srcId="{1A3B83D5-C0F7-432B-BAC8-019E77B23E54}" destId="{1F072A7E-9D57-414E-B460-003393F19B05}" srcOrd="1" destOrd="0" presId="urn:microsoft.com/office/officeart/2009/layout/CirclePictureHierarchy"/>
    <dgm:cxn modelId="{06148308-7DBD-4FDB-AB57-D708C9AD530F}" type="presParOf" srcId="{FD2C5233-573A-43BD-BD57-25EA28B58BD4}" destId="{0AE00825-3B71-4922-A351-95EFEA221571}" srcOrd="1" destOrd="0" presId="urn:microsoft.com/office/officeart/2009/layout/CirclePictureHierarchy"/>
    <dgm:cxn modelId="{174DA317-6285-495C-AF4B-B527101A3B03}" type="presParOf" srcId="{B68E786B-A595-4357-818E-C236E3DC510D}" destId="{D63A24ED-1604-41FA-9C24-6365EA752E3E}" srcOrd="2" destOrd="0" presId="urn:microsoft.com/office/officeart/2009/layout/CirclePictureHierarchy"/>
    <dgm:cxn modelId="{2F901461-A26D-44AD-8FA3-027297949200}" type="presParOf" srcId="{B68E786B-A595-4357-818E-C236E3DC510D}" destId="{B8709EF0-5E68-4FCF-88E2-E590D1D6E347}" srcOrd="3" destOrd="0" presId="urn:microsoft.com/office/officeart/2009/layout/CirclePictureHierarchy"/>
    <dgm:cxn modelId="{A9D065CE-B94B-4752-BE94-F10187C9A3A3}" type="presParOf" srcId="{B8709EF0-5E68-4FCF-88E2-E590D1D6E347}" destId="{79CCEF41-D346-4E19-A74F-CF386DE6B776}" srcOrd="0" destOrd="0" presId="urn:microsoft.com/office/officeart/2009/layout/CirclePictureHierarchy"/>
    <dgm:cxn modelId="{976ECB9C-D9CA-44A3-9D7A-8F3E862DA68B}" type="presParOf" srcId="{79CCEF41-D346-4E19-A74F-CF386DE6B776}" destId="{A0A446CA-F122-4746-985E-961808CDE757}" srcOrd="0" destOrd="0" presId="urn:microsoft.com/office/officeart/2009/layout/CirclePictureHierarchy"/>
    <dgm:cxn modelId="{E49AF121-51E3-4032-B214-D7F9FF9799FC}" type="presParOf" srcId="{79CCEF41-D346-4E19-A74F-CF386DE6B776}" destId="{E75BC786-4A20-4434-922C-523FFD40779E}" srcOrd="1" destOrd="0" presId="urn:microsoft.com/office/officeart/2009/layout/CirclePictureHierarchy"/>
    <dgm:cxn modelId="{5E355A7D-7107-4610-8F66-2A68159B5FB7}" type="presParOf" srcId="{B8709EF0-5E68-4FCF-88E2-E590D1D6E347}" destId="{8D48CE98-9279-4AE8-9799-D31D2CB24D09}" srcOrd="1" destOrd="0" presId="urn:microsoft.com/office/officeart/2009/layout/CirclePictureHierarchy"/>
    <dgm:cxn modelId="{E978B905-3787-4631-BE67-91F3598EF974}" type="presParOf" srcId="{BB8B84A4-F17E-4320-B9FE-A52C47A1E68E}" destId="{AE1478D7-472C-411D-9C13-C325E747501E}" srcOrd="2" destOrd="0" presId="urn:microsoft.com/office/officeart/2009/layout/CirclePictureHierarchy"/>
    <dgm:cxn modelId="{58DFEBB6-C240-4FE0-A361-DA5F58336CD7}" type="presParOf" srcId="{BB8B84A4-F17E-4320-B9FE-A52C47A1E68E}" destId="{F9CC22E4-EBFE-48E8-B089-5B732286FD0B}" srcOrd="3" destOrd="0" presId="urn:microsoft.com/office/officeart/2009/layout/CirclePictureHierarchy"/>
    <dgm:cxn modelId="{95330742-EECE-4A0F-AB4A-C83BC6839BDB}" type="presParOf" srcId="{F9CC22E4-EBFE-48E8-B089-5B732286FD0B}" destId="{2CB04BC8-1E31-4C8E-AC50-39AB6423DF98}" srcOrd="0" destOrd="0" presId="urn:microsoft.com/office/officeart/2009/layout/CirclePictureHierarchy"/>
    <dgm:cxn modelId="{B6F0BA00-B979-48FF-BF0E-E35F88F9A1FC}" type="presParOf" srcId="{2CB04BC8-1E31-4C8E-AC50-39AB6423DF98}" destId="{B3762E13-F31E-4575-9E99-CDDC87963A33}" srcOrd="0" destOrd="0" presId="urn:microsoft.com/office/officeart/2009/layout/CirclePictureHierarchy"/>
    <dgm:cxn modelId="{FB6C08BF-AEAD-497D-88D9-04157E1BA4DE}" type="presParOf" srcId="{2CB04BC8-1E31-4C8E-AC50-39AB6423DF98}" destId="{EA3607EF-5901-45CE-83C0-7DA47FFB3FDB}" srcOrd="1" destOrd="0" presId="urn:microsoft.com/office/officeart/2009/layout/CirclePictureHierarchy"/>
    <dgm:cxn modelId="{67D605D9-3D26-4AAE-9696-80823566ECAC}" type="presParOf" srcId="{F9CC22E4-EBFE-48E8-B089-5B732286FD0B}" destId="{9936D58C-6928-4C01-8D2F-095F905E90E6}" srcOrd="1" destOrd="0" presId="urn:microsoft.com/office/officeart/2009/layout/CirclePictureHierarchy"/>
    <dgm:cxn modelId="{63CFECA8-5D81-445D-8C21-C3052572A09D}" type="presParOf" srcId="{9936D58C-6928-4C01-8D2F-095F905E90E6}" destId="{93677B3C-522D-4BE4-ADF7-D08795FD580A}" srcOrd="0" destOrd="0" presId="urn:microsoft.com/office/officeart/2009/layout/CirclePictureHierarchy"/>
    <dgm:cxn modelId="{6DB0C5A3-9658-42AD-8147-FE90AC024E69}" type="presParOf" srcId="{9936D58C-6928-4C01-8D2F-095F905E90E6}" destId="{A752EB99-0E65-4A56-B8F0-D271B39C437B}" srcOrd="1" destOrd="0" presId="urn:microsoft.com/office/officeart/2009/layout/CirclePictureHierarchy"/>
    <dgm:cxn modelId="{542FC35E-7809-40F1-978C-629536132AF9}" type="presParOf" srcId="{A752EB99-0E65-4A56-B8F0-D271B39C437B}" destId="{C94885F7-29B3-4A7D-BE8B-93FA17E16D46}" srcOrd="0" destOrd="0" presId="urn:microsoft.com/office/officeart/2009/layout/CirclePictureHierarchy"/>
    <dgm:cxn modelId="{656E8168-084C-44BF-96C2-82397CC9F593}" type="presParOf" srcId="{C94885F7-29B3-4A7D-BE8B-93FA17E16D46}" destId="{0DD41917-33E8-4B8B-9A49-9CFBA6972946}" srcOrd="0" destOrd="0" presId="urn:microsoft.com/office/officeart/2009/layout/CirclePictureHierarchy"/>
    <dgm:cxn modelId="{099FE878-B679-4468-8A47-AF1C073D2DB4}" type="presParOf" srcId="{C94885F7-29B3-4A7D-BE8B-93FA17E16D46}" destId="{A5627F98-EA55-4C36-8BED-4BCD8E7DB39C}" srcOrd="1" destOrd="0" presId="urn:microsoft.com/office/officeart/2009/layout/CirclePictureHierarchy"/>
    <dgm:cxn modelId="{A22E480B-38DF-4104-8508-1027AAAE5AE7}" type="presParOf" srcId="{A752EB99-0E65-4A56-B8F0-D271B39C437B}" destId="{2A4BB132-928B-469F-98E2-A4F46BBA4EBB}" srcOrd="1" destOrd="0" presId="urn:microsoft.com/office/officeart/2009/layout/CirclePictureHierarchy"/>
    <dgm:cxn modelId="{AFAE3C89-21BC-4EC8-A15F-7FF86C846213}" type="presParOf" srcId="{2A4BB132-928B-469F-98E2-A4F46BBA4EBB}" destId="{BCC2E990-5E4D-4725-9FB5-449D75068C6A}" srcOrd="0" destOrd="0" presId="urn:microsoft.com/office/officeart/2009/layout/CirclePictureHierarchy"/>
    <dgm:cxn modelId="{61A3A8FC-EB2D-4BE6-B4C2-79C85D142B6B}" type="presParOf" srcId="{2A4BB132-928B-469F-98E2-A4F46BBA4EBB}" destId="{8DF80FD7-67CB-4F73-9454-0A5808DA6414}" srcOrd="1" destOrd="0" presId="urn:microsoft.com/office/officeart/2009/layout/CirclePictureHierarchy"/>
    <dgm:cxn modelId="{BFA40648-2AB3-4AF1-9F0B-73B68B762DA9}" type="presParOf" srcId="{8DF80FD7-67CB-4F73-9454-0A5808DA6414}" destId="{B802912B-EBA5-424E-8304-0E03488FADD2}" srcOrd="0" destOrd="0" presId="urn:microsoft.com/office/officeart/2009/layout/CirclePictureHierarchy"/>
    <dgm:cxn modelId="{6BC010B7-A88E-4D8A-A97D-C38C98FE43F5}" type="presParOf" srcId="{B802912B-EBA5-424E-8304-0E03488FADD2}" destId="{BBBF6873-8C8C-4E0F-8293-D692C2E62FCD}" srcOrd="0" destOrd="0" presId="urn:microsoft.com/office/officeart/2009/layout/CirclePictureHierarchy"/>
    <dgm:cxn modelId="{1853AD99-9A4D-4615-A0A8-89E670102577}" type="presParOf" srcId="{B802912B-EBA5-424E-8304-0E03488FADD2}" destId="{85973679-8763-4E7E-BC7C-09701DF4FD0B}" srcOrd="1" destOrd="0" presId="urn:microsoft.com/office/officeart/2009/layout/CirclePictureHierarchy"/>
    <dgm:cxn modelId="{C1D60590-F7CB-43FD-BBE4-0DA1E78A120E}" type="presParOf" srcId="{8DF80FD7-67CB-4F73-9454-0A5808DA6414}" destId="{D51656BA-E606-4374-AB26-5F30F7578A59}" srcOrd="1" destOrd="0" presId="urn:microsoft.com/office/officeart/2009/layout/CirclePictureHierarchy"/>
    <dgm:cxn modelId="{06ED8B41-AF5C-4C90-8F2B-D6AF7D548714}" type="presParOf" srcId="{2A4BB132-928B-469F-98E2-A4F46BBA4EBB}" destId="{E19387BC-B8B9-41E9-B07E-BC0080C111C8}" srcOrd="2" destOrd="0" presId="urn:microsoft.com/office/officeart/2009/layout/CirclePictureHierarchy"/>
    <dgm:cxn modelId="{2D495E10-830E-4E54-AF93-9BD0A00043B6}" type="presParOf" srcId="{2A4BB132-928B-469F-98E2-A4F46BBA4EBB}" destId="{BC2E472E-3CD3-4A0C-A9AC-4E85FC753FFA}" srcOrd="3" destOrd="0" presId="urn:microsoft.com/office/officeart/2009/layout/CirclePictureHierarchy"/>
    <dgm:cxn modelId="{6FD8AC38-A40D-443D-9B78-D4927BAB9A10}" type="presParOf" srcId="{BC2E472E-3CD3-4A0C-A9AC-4E85FC753FFA}" destId="{42E7BE17-3727-4054-AA54-62B1D5A8A98D}" srcOrd="0" destOrd="0" presId="urn:microsoft.com/office/officeart/2009/layout/CirclePictureHierarchy"/>
    <dgm:cxn modelId="{4E3C9556-F7CC-4000-8DB5-BB5C1B4EDC48}" type="presParOf" srcId="{42E7BE17-3727-4054-AA54-62B1D5A8A98D}" destId="{D5047ABA-7E1D-4542-9999-66EF1EBAB43B}" srcOrd="0" destOrd="0" presId="urn:microsoft.com/office/officeart/2009/layout/CirclePictureHierarchy"/>
    <dgm:cxn modelId="{8A846501-A58F-4D28-88F0-F4E7BE14E570}" type="presParOf" srcId="{42E7BE17-3727-4054-AA54-62B1D5A8A98D}" destId="{62320580-EA88-4008-BF5D-FFD435526F0C}" srcOrd="1" destOrd="0" presId="urn:microsoft.com/office/officeart/2009/layout/CirclePictureHierarchy"/>
    <dgm:cxn modelId="{BCCCB482-6BDF-4549-B425-240952A002AD}" type="presParOf" srcId="{BC2E472E-3CD3-4A0C-A9AC-4E85FC753FFA}" destId="{D922F047-439D-4549-AEA0-E1F174F533EE}" srcOrd="1" destOrd="0" presId="urn:microsoft.com/office/officeart/2009/layout/CirclePictureHierarchy"/>
    <dgm:cxn modelId="{C6027104-A0D7-4E45-AE23-03A9D473F144}" type="presParOf" srcId="{9936D58C-6928-4C01-8D2F-095F905E90E6}" destId="{EA0F6524-7A79-40F6-9451-9EDE2452AFA5}" srcOrd="2" destOrd="0" presId="urn:microsoft.com/office/officeart/2009/layout/CirclePictureHierarchy"/>
    <dgm:cxn modelId="{61FDDA6D-B08F-4F42-8618-F43538135BD2}" type="presParOf" srcId="{9936D58C-6928-4C01-8D2F-095F905E90E6}" destId="{025F9975-C862-4ABE-B46B-398F62E0FBD2}" srcOrd="3" destOrd="0" presId="urn:microsoft.com/office/officeart/2009/layout/CirclePictureHierarchy"/>
    <dgm:cxn modelId="{8468D66A-F4EA-4AC9-A402-BE8D8B335199}" type="presParOf" srcId="{025F9975-C862-4ABE-B46B-398F62E0FBD2}" destId="{7915BF8D-8628-4844-9F08-EE67561DE3F3}" srcOrd="0" destOrd="0" presId="urn:microsoft.com/office/officeart/2009/layout/CirclePictureHierarchy"/>
    <dgm:cxn modelId="{67FB1A27-E8C9-4398-A6ED-6201EC761F0F}" type="presParOf" srcId="{7915BF8D-8628-4844-9F08-EE67561DE3F3}" destId="{82C9CB07-677B-4A02-946E-1EF100F8A217}" srcOrd="0" destOrd="0" presId="urn:microsoft.com/office/officeart/2009/layout/CirclePictureHierarchy"/>
    <dgm:cxn modelId="{CE576769-9A38-4C72-84F8-5FC0A312744D}" type="presParOf" srcId="{7915BF8D-8628-4844-9F08-EE67561DE3F3}" destId="{E0C860C4-692F-4939-B785-8D86014FE4CB}" srcOrd="1" destOrd="0" presId="urn:microsoft.com/office/officeart/2009/layout/CirclePictureHierarchy"/>
    <dgm:cxn modelId="{6D909D03-D0F2-4381-A7CA-34B867D929A6}" type="presParOf" srcId="{025F9975-C862-4ABE-B46B-398F62E0FBD2}" destId="{0194D4F8-BC01-4FCD-BEA5-CC88629CB4C3}" srcOrd="1" destOrd="0" presId="urn:microsoft.com/office/officeart/2009/layout/CirclePictureHierarchy"/>
    <dgm:cxn modelId="{7035DBBD-427E-492B-BBE0-4921894E2338}" type="presParOf" srcId="{0194D4F8-BC01-4FCD-BEA5-CC88629CB4C3}" destId="{E939E147-60DB-4E65-B4DC-E86372E32F4D}" srcOrd="0" destOrd="0" presId="urn:microsoft.com/office/officeart/2009/layout/CirclePictureHierarchy"/>
    <dgm:cxn modelId="{B01B1926-9F9F-4FC3-83F4-C91B3C53FC6C}" type="presParOf" srcId="{0194D4F8-BC01-4FCD-BEA5-CC88629CB4C3}" destId="{FA555F1C-A602-4E5D-8B75-4156B8757AE9}" srcOrd="1" destOrd="0" presId="urn:microsoft.com/office/officeart/2009/layout/CirclePictureHierarchy"/>
    <dgm:cxn modelId="{A997F808-C145-4CE7-84CA-0A8033FF177E}" type="presParOf" srcId="{FA555F1C-A602-4E5D-8B75-4156B8757AE9}" destId="{4E82678E-B07B-49E7-8033-4686FF15E6B9}" srcOrd="0" destOrd="0" presId="urn:microsoft.com/office/officeart/2009/layout/CirclePictureHierarchy"/>
    <dgm:cxn modelId="{673B7832-B3F9-4F31-80ED-FF426A379D34}" type="presParOf" srcId="{4E82678E-B07B-49E7-8033-4686FF15E6B9}" destId="{4E95A86E-1201-4D4A-AA96-757FD53FE2A3}" srcOrd="0" destOrd="0" presId="urn:microsoft.com/office/officeart/2009/layout/CirclePictureHierarchy"/>
    <dgm:cxn modelId="{B3E4B796-45A9-42E7-8091-5AA020EAFC4F}" type="presParOf" srcId="{4E82678E-B07B-49E7-8033-4686FF15E6B9}" destId="{A059CE4B-AA7A-42AB-AE05-0D16A406B7B0}" srcOrd="1" destOrd="0" presId="urn:microsoft.com/office/officeart/2009/layout/CirclePictureHierarchy"/>
    <dgm:cxn modelId="{1D09D4C6-A61E-4DA8-B726-FC37874CCC19}" type="presParOf" srcId="{FA555F1C-A602-4E5D-8B75-4156B8757AE9}" destId="{D47ED285-811E-4CAA-A6B2-33A715937634}" srcOrd="1" destOrd="0" presId="urn:microsoft.com/office/officeart/2009/layout/CirclePictureHierarchy"/>
    <dgm:cxn modelId="{BD93A26E-DF6D-4EFC-A0C9-13402625194A}" type="presParOf" srcId="{0194D4F8-BC01-4FCD-BEA5-CC88629CB4C3}" destId="{3BB48010-EF53-4A16-891A-98FC57BD744F}" srcOrd="2" destOrd="0" presId="urn:microsoft.com/office/officeart/2009/layout/CirclePictureHierarchy"/>
    <dgm:cxn modelId="{78155D49-049E-4034-8C79-5EA126307B24}" type="presParOf" srcId="{0194D4F8-BC01-4FCD-BEA5-CC88629CB4C3}" destId="{124F42AC-B78C-400B-B4C6-69EB52550D87}" srcOrd="3" destOrd="0" presId="urn:microsoft.com/office/officeart/2009/layout/CirclePictureHierarchy"/>
    <dgm:cxn modelId="{70062CFE-5588-4DDB-8076-EDDB61F5370F}" type="presParOf" srcId="{124F42AC-B78C-400B-B4C6-69EB52550D87}" destId="{586FDA92-9B92-4664-96A0-5125005E7667}" srcOrd="0" destOrd="0" presId="urn:microsoft.com/office/officeart/2009/layout/CirclePictureHierarchy"/>
    <dgm:cxn modelId="{417AA85F-D1ED-41D8-8CFB-D416DBC65335}" type="presParOf" srcId="{586FDA92-9B92-4664-96A0-5125005E7667}" destId="{97B8E174-F310-40A2-B4E4-171AC1ECCCE5}" srcOrd="0" destOrd="0" presId="urn:microsoft.com/office/officeart/2009/layout/CirclePictureHierarchy"/>
    <dgm:cxn modelId="{923E962C-E6F2-4732-8C5B-97B7E702E9AE}" type="presParOf" srcId="{586FDA92-9B92-4664-96A0-5125005E7667}" destId="{31E5435F-00EA-460B-A5B5-CF789FDCDC5F}" srcOrd="1" destOrd="0" presId="urn:microsoft.com/office/officeart/2009/layout/CirclePictureHierarchy"/>
    <dgm:cxn modelId="{006D5B81-56F9-4484-9788-F3556847913E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7BEF13-2494-4482-B664-2C888A71E794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029987-6ED3-4DD1-88A2-918E17952C6D}">
      <dgm:prSet phldrT="[Text]"/>
      <dgm:spPr/>
      <dgm:t>
        <a:bodyPr/>
        <a:lstStyle/>
        <a:p>
          <a:endParaRPr lang="en-US" dirty="0"/>
        </a:p>
      </dgm:t>
    </dgm:pt>
    <dgm:pt modelId="{3E37EFB5-C57D-4B15-913C-0AE37C4E1DC6}" type="parTrans" cxnId="{B46E8562-9FB4-4EA1-9925-17E30FD3662A}">
      <dgm:prSet/>
      <dgm:spPr/>
      <dgm:t>
        <a:bodyPr/>
        <a:lstStyle/>
        <a:p>
          <a:endParaRPr lang="en-US"/>
        </a:p>
      </dgm:t>
    </dgm:pt>
    <dgm:pt modelId="{9E2A198D-F1F9-476B-8292-2A3BE7E48D68}" type="sibTrans" cxnId="{B46E8562-9FB4-4EA1-9925-17E30FD3662A}">
      <dgm:prSet/>
      <dgm:spPr/>
      <dgm:t>
        <a:bodyPr/>
        <a:lstStyle/>
        <a:p>
          <a:endParaRPr lang="en-US"/>
        </a:p>
      </dgm:t>
    </dgm:pt>
    <dgm:pt modelId="{A2996F97-87A2-4569-8A73-2BC4B731FC98}">
      <dgm:prSet phldrT="[Text]"/>
      <dgm:spPr/>
      <dgm:t>
        <a:bodyPr/>
        <a:lstStyle/>
        <a:p>
          <a:endParaRPr lang="en-US" dirty="0"/>
        </a:p>
      </dgm:t>
    </dgm:pt>
    <dgm:pt modelId="{750D7FFF-08AD-4F60-A51D-CF10EED5BC24}" type="parTrans" cxnId="{57971736-E7FC-4F13-9006-253534669AA6}">
      <dgm:prSet/>
      <dgm:spPr/>
      <dgm:t>
        <a:bodyPr/>
        <a:lstStyle/>
        <a:p>
          <a:endParaRPr lang="en-US"/>
        </a:p>
      </dgm:t>
    </dgm:pt>
    <dgm:pt modelId="{9D85EAE4-EBE8-4F98-92C2-0C1EAC53E3E5}" type="sibTrans" cxnId="{57971736-E7FC-4F13-9006-253534669AA6}">
      <dgm:prSet/>
      <dgm:spPr/>
      <dgm:t>
        <a:bodyPr/>
        <a:lstStyle/>
        <a:p>
          <a:endParaRPr lang="en-US"/>
        </a:p>
      </dgm:t>
    </dgm:pt>
    <dgm:pt modelId="{C8CD8B49-8EB9-43B0-B9AA-1CD13510A67F}">
      <dgm:prSet phldrT="[Text]"/>
      <dgm:spPr/>
      <dgm:t>
        <a:bodyPr/>
        <a:lstStyle/>
        <a:p>
          <a:endParaRPr lang="en-US" dirty="0"/>
        </a:p>
      </dgm:t>
    </dgm:pt>
    <dgm:pt modelId="{94C4A85F-EBD3-4FE3-8AF2-1103EE3A9F51}" type="sibTrans" cxnId="{0B1FC1D2-DDCB-4991-8C4D-7C5BD8CB660F}">
      <dgm:prSet/>
      <dgm:spPr/>
      <dgm:t>
        <a:bodyPr/>
        <a:lstStyle/>
        <a:p>
          <a:endParaRPr lang="en-US"/>
        </a:p>
      </dgm:t>
    </dgm:pt>
    <dgm:pt modelId="{C0C9BFD0-561B-461D-8281-0B68B59341B1}" type="parTrans" cxnId="{0B1FC1D2-DDCB-4991-8C4D-7C5BD8CB660F}">
      <dgm:prSet/>
      <dgm:spPr/>
      <dgm:t>
        <a:bodyPr/>
        <a:lstStyle/>
        <a:p>
          <a:endParaRPr lang="en-US"/>
        </a:p>
      </dgm:t>
    </dgm:pt>
    <dgm:pt modelId="{74169B70-5C80-4696-959D-0257CFC41D53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6</a:t>
          </a:r>
        </a:p>
      </dgm:t>
    </dgm:pt>
    <dgm:pt modelId="{D105956A-295B-4573-A5D9-B970129CB658}" type="parTrans" cxnId="{90223A60-C578-4A19-8832-1713AA7BEC9F}">
      <dgm:prSet/>
      <dgm:spPr/>
      <dgm:t>
        <a:bodyPr/>
        <a:lstStyle/>
        <a:p>
          <a:endParaRPr lang="en-US"/>
        </a:p>
      </dgm:t>
    </dgm:pt>
    <dgm:pt modelId="{1EB01B63-B2B7-4966-8E2A-43BC31C53731}" type="sibTrans" cxnId="{90223A60-C578-4A19-8832-1713AA7BEC9F}">
      <dgm:prSet/>
      <dgm:spPr/>
      <dgm:t>
        <a:bodyPr/>
        <a:lstStyle/>
        <a:p>
          <a:endParaRPr lang="en-US"/>
        </a:p>
      </dgm:t>
    </dgm:pt>
    <dgm:pt modelId="{D413ED19-C2CA-4DA6-B9A0-7A35C560CE03}">
      <dgm:prSet phldrT="[Text]"/>
      <dgm:spPr/>
      <dgm:t>
        <a:bodyPr/>
        <a:lstStyle/>
        <a:p>
          <a:endParaRPr lang="en-US" dirty="0"/>
        </a:p>
      </dgm:t>
    </dgm:pt>
    <dgm:pt modelId="{7AB91756-40B8-4925-A6AC-0E18F8964D2F}" type="parTrans" cxnId="{0E9A047C-9142-4243-B685-1A0B23ED4F49}">
      <dgm:prSet/>
      <dgm:spPr/>
      <dgm:t>
        <a:bodyPr/>
        <a:lstStyle/>
        <a:p>
          <a:endParaRPr lang="en-US"/>
        </a:p>
      </dgm:t>
    </dgm:pt>
    <dgm:pt modelId="{5CA37F2A-560C-45DA-8E2F-EEC25E9EC6AC}" type="sibTrans" cxnId="{0E9A047C-9142-4243-B685-1A0B23ED4F49}">
      <dgm:prSet/>
      <dgm:spPr/>
      <dgm:t>
        <a:bodyPr/>
        <a:lstStyle/>
        <a:p>
          <a:endParaRPr lang="en-US"/>
        </a:p>
      </dgm:t>
    </dgm:pt>
    <dgm:pt modelId="{D6B41CFE-7513-4C6F-A67B-86A9739B6350}">
      <dgm:prSet phldrT="[Text]"/>
      <dgm:spPr/>
      <dgm:t>
        <a:bodyPr/>
        <a:lstStyle/>
        <a:p>
          <a:endParaRPr lang="en-US" dirty="0"/>
        </a:p>
      </dgm:t>
    </dgm:pt>
    <dgm:pt modelId="{867BF6FE-F1D0-4689-8242-84591457DFCB}" type="parTrans" cxnId="{DF3F0AFE-8F94-4898-80A6-10482073F3E4}">
      <dgm:prSet/>
      <dgm:spPr/>
      <dgm:t>
        <a:bodyPr/>
        <a:lstStyle/>
        <a:p>
          <a:endParaRPr lang="en-US"/>
        </a:p>
      </dgm:t>
    </dgm:pt>
    <dgm:pt modelId="{453ACFA2-B918-4EE1-AD6B-3F8D8EFBA7BD}" type="sibTrans" cxnId="{DF3F0AFE-8F94-4898-80A6-10482073F3E4}">
      <dgm:prSet/>
      <dgm:spPr/>
      <dgm:t>
        <a:bodyPr/>
        <a:lstStyle/>
        <a:p>
          <a:endParaRPr lang="en-US"/>
        </a:p>
      </dgm:t>
    </dgm:pt>
    <dgm:pt modelId="{49006558-AA95-4135-80F3-02D4BD8C43B2}">
      <dgm:prSet phldrT="[Text]"/>
      <dgm:spPr/>
      <dgm:t>
        <a:bodyPr/>
        <a:lstStyle/>
        <a:p>
          <a:endParaRPr lang="en-US" dirty="0"/>
        </a:p>
      </dgm:t>
    </dgm:pt>
    <dgm:pt modelId="{737A4A07-9DEC-44DC-9BEF-563A49B47A7D}" type="parTrans" cxnId="{D85E46F2-4906-411E-8A7D-FF8444F1FB59}">
      <dgm:prSet/>
      <dgm:spPr/>
      <dgm:t>
        <a:bodyPr/>
        <a:lstStyle/>
        <a:p>
          <a:endParaRPr lang="en-US"/>
        </a:p>
      </dgm:t>
    </dgm:pt>
    <dgm:pt modelId="{B9FB1978-40E5-4E1B-8535-EA4D0114A511}" type="sibTrans" cxnId="{D85E46F2-4906-411E-8A7D-FF8444F1FB59}">
      <dgm:prSet/>
      <dgm:spPr/>
      <dgm:t>
        <a:bodyPr/>
        <a:lstStyle/>
        <a:p>
          <a:endParaRPr lang="en-US"/>
        </a:p>
      </dgm:t>
    </dgm:pt>
    <dgm:pt modelId="{9921BB23-1428-447B-929E-D89A4B176D2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6</a:t>
          </a:r>
        </a:p>
      </dgm:t>
    </dgm:pt>
    <dgm:pt modelId="{141ED762-5A88-4E3A-825D-56AED473737B}" type="parTrans" cxnId="{72933218-0166-49DF-B4EB-33129686AE46}">
      <dgm:prSet/>
      <dgm:spPr/>
      <dgm:t>
        <a:bodyPr/>
        <a:lstStyle/>
        <a:p>
          <a:endParaRPr lang="en-US"/>
        </a:p>
      </dgm:t>
    </dgm:pt>
    <dgm:pt modelId="{8C0A6BCC-B26F-4B4A-ACA5-962F2A557B29}" type="sibTrans" cxnId="{72933218-0166-49DF-B4EB-33129686AE46}">
      <dgm:prSet/>
      <dgm:spPr/>
      <dgm:t>
        <a:bodyPr/>
        <a:lstStyle/>
        <a:p>
          <a:endParaRPr lang="en-US"/>
        </a:p>
      </dgm:t>
    </dgm:pt>
    <dgm:pt modelId="{73B72235-5F59-496D-AEC9-DCFA4DF10A2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B90CB3B0-8AE3-4A6B-85F8-D101A845D883}" type="parTrans" cxnId="{1978C33E-18D6-46C6-A717-A1E4B86AEB4F}">
      <dgm:prSet/>
      <dgm:spPr/>
      <dgm:t>
        <a:bodyPr/>
        <a:lstStyle/>
        <a:p>
          <a:endParaRPr lang="en-US"/>
        </a:p>
      </dgm:t>
    </dgm:pt>
    <dgm:pt modelId="{F0ABD3BA-732E-4E0B-881E-AD467FDFB3A7}" type="sibTrans" cxnId="{1978C33E-18D6-46C6-A717-A1E4B86AEB4F}">
      <dgm:prSet/>
      <dgm:spPr/>
      <dgm:t>
        <a:bodyPr/>
        <a:lstStyle/>
        <a:p>
          <a:endParaRPr lang="en-US"/>
        </a:p>
      </dgm:t>
    </dgm:pt>
    <dgm:pt modelId="{A7E5D39B-61FF-4A02-B257-F569AFC87EB4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5D62C8FA-DDC4-4DE5-8695-0422E957B8DD}" type="parTrans" cxnId="{DF73AE3A-EF25-46D9-B14E-6F441BFB6D7E}">
      <dgm:prSet/>
      <dgm:spPr/>
      <dgm:t>
        <a:bodyPr/>
        <a:lstStyle/>
        <a:p>
          <a:endParaRPr lang="en-US"/>
        </a:p>
      </dgm:t>
    </dgm:pt>
    <dgm:pt modelId="{9679390C-CD93-472D-8C22-F56D63908676}" type="sibTrans" cxnId="{DF73AE3A-EF25-46D9-B14E-6F441BFB6D7E}">
      <dgm:prSet/>
      <dgm:spPr/>
      <dgm:t>
        <a:bodyPr/>
        <a:lstStyle/>
        <a:p>
          <a:endParaRPr lang="en-US"/>
        </a:p>
      </dgm:t>
    </dgm:pt>
    <dgm:pt modelId="{0C2EAD6D-749E-427B-AAD7-1C7688F2F33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4</a:t>
          </a:r>
        </a:p>
      </dgm:t>
    </dgm:pt>
    <dgm:pt modelId="{93EED3C6-6F03-473F-9E37-1799E5C94F5F}" type="parTrans" cxnId="{E615D100-72DD-4D4B-AB3B-5FD1F440B819}">
      <dgm:prSet/>
      <dgm:spPr/>
      <dgm:t>
        <a:bodyPr/>
        <a:lstStyle/>
        <a:p>
          <a:endParaRPr lang="en-US"/>
        </a:p>
      </dgm:t>
    </dgm:pt>
    <dgm:pt modelId="{DB5BE6D9-77DC-4BD9-90F4-BFEE3462837B}" type="sibTrans" cxnId="{E615D100-72DD-4D4B-AB3B-5FD1F440B819}">
      <dgm:prSet/>
      <dgm:spPr/>
      <dgm:t>
        <a:bodyPr/>
        <a:lstStyle/>
        <a:p>
          <a:endParaRPr lang="en-US"/>
        </a:p>
      </dgm:t>
    </dgm:pt>
    <dgm:pt modelId="{6A4FB061-3E55-46A8-810C-3DE2C7CFDE7B}">
      <dgm:prSet phldrT="[Text]"/>
      <dgm:spPr/>
      <dgm:t>
        <a:bodyPr/>
        <a:lstStyle/>
        <a:p>
          <a:endParaRPr lang="en-US" dirty="0"/>
        </a:p>
      </dgm:t>
    </dgm:pt>
    <dgm:pt modelId="{C8E7CBCA-3E5F-4825-9C81-8FB831E0903D}" type="parTrans" cxnId="{DED536E2-6AF0-44BB-A43D-D6CA548113CD}">
      <dgm:prSet/>
      <dgm:spPr/>
      <dgm:t>
        <a:bodyPr/>
        <a:lstStyle/>
        <a:p>
          <a:endParaRPr lang="en-US"/>
        </a:p>
      </dgm:t>
    </dgm:pt>
    <dgm:pt modelId="{96AC74AB-8E46-42C5-977D-C41D5D03530E}" type="sibTrans" cxnId="{DED536E2-6AF0-44BB-A43D-D6CA548113CD}">
      <dgm:prSet/>
      <dgm:spPr/>
      <dgm:t>
        <a:bodyPr/>
        <a:lstStyle/>
        <a:p>
          <a:endParaRPr lang="en-US"/>
        </a:p>
      </dgm:t>
    </dgm:pt>
    <dgm:pt modelId="{6A8C47DA-636E-408B-B7D6-12A2B7CF1595}">
      <dgm:prSet phldrT="[Text]"/>
      <dgm:spPr/>
      <dgm:t>
        <a:bodyPr/>
        <a:lstStyle/>
        <a:p>
          <a:endParaRPr lang="en-US" dirty="0"/>
        </a:p>
      </dgm:t>
    </dgm:pt>
    <dgm:pt modelId="{9EECF1B1-9976-444E-917D-857D6E5FB923}" type="parTrans" cxnId="{592D1B02-27A9-4E50-8321-6FEF78189A70}">
      <dgm:prSet/>
      <dgm:spPr/>
      <dgm:t>
        <a:bodyPr/>
        <a:lstStyle/>
        <a:p>
          <a:endParaRPr lang="en-US"/>
        </a:p>
      </dgm:t>
    </dgm:pt>
    <dgm:pt modelId="{72D38916-C924-48CE-8E83-A2B6BA350A0D}" type="sibTrans" cxnId="{592D1B02-27A9-4E50-8321-6FEF78189A70}">
      <dgm:prSet/>
      <dgm:spPr/>
      <dgm:t>
        <a:bodyPr/>
        <a:lstStyle/>
        <a:p>
          <a:endParaRPr lang="en-US"/>
        </a:p>
      </dgm:t>
    </dgm:pt>
    <dgm:pt modelId="{87875F6A-CF70-4274-8FCD-E271B15A1DB6}">
      <dgm:prSet phldrT="[Text]"/>
      <dgm:spPr/>
      <dgm:t>
        <a:bodyPr/>
        <a:lstStyle/>
        <a:p>
          <a:endParaRPr lang="en-US" dirty="0"/>
        </a:p>
      </dgm:t>
    </dgm:pt>
    <dgm:pt modelId="{C4541132-7BA0-4F10-A5BB-2E5D0FAC5F8B}" type="parTrans" cxnId="{363594E3-D83C-46F4-ADCD-3FB7BF79682D}">
      <dgm:prSet/>
      <dgm:spPr/>
      <dgm:t>
        <a:bodyPr/>
        <a:lstStyle/>
        <a:p>
          <a:endParaRPr lang="en-US"/>
        </a:p>
      </dgm:t>
    </dgm:pt>
    <dgm:pt modelId="{44481762-5EFD-4FC5-826B-E85860CEBD99}" type="sibTrans" cxnId="{363594E3-D83C-46F4-ADCD-3FB7BF79682D}">
      <dgm:prSet/>
      <dgm:spPr/>
      <dgm:t>
        <a:bodyPr/>
        <a:lstStyle/>
        <a:p>
          <a:endParaRPr lang="en-US"/>
        </a:p>
      </dgm:t>
    </dgm:pt>
    <dgm:pt modelId="{392FA23E-2AD5-4615-BFCD-5492DD5E5987}">
      <dgm:prSet phldrT="[Text]"/>
      <dgm:spPr/>
      <dgm:t>
        <a:bodyPr/>
        <a:lstStyle/>
        <a:p>
          <a:endParaRPr lang="en-US" dirty="0"/>
        </a:p>
      </dgm:t>
    </dgm:pt>
    <dgm:pt modelId="{59DEB7D1-C787-4478-B6B5-CE379A8C46F1}" type="parTrans" cxnId="{2A15E090-1E80-42C4-BFE4-C0A4DF846395}">
      <dgm:prSet/>
      <dgm:spPr/>
      <dgm:t>
        <a:bodyPr/>
        <a:lstStyle/>
        <a:p>
          <a:endParaRPr lang="en-US"/>
        </a:p>
      </dgm:t>
    </dgm:pt>
    <dgm:pt modelId="{F00B33C4-D785-4058-8A43-EB46AFFE705B}" type="sibTrans" cxnId="{2A15E090-1E80-42C4-BFE4-C0A4DF846395}">
      <dgm:prSet/>
      <dgm:spPr/>
      <dgm:t>
        <a:bodyPr/>
        <a:lstStyle/>
        <a:p>
          <a:endParaRPr lang="en-US"/>
        </a:p>
      </dgm:t>
    </dgm:pt>
    <dgm:pt modelId="{4CACBD67-1E65-4E88-82EF-326EDD58B021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031D871-A28F-4761-966A-A246F6879653}" type="parTrans" cxnId="{8FECC953-64A1-4D42-AA92-F3745E785DDB}">
      <dgm:prSet/>
      <dgm:spPr/>
      <dgm:t>
        <a:bodyPr/>
        <a:lstStyle/>
        <a:p>
          <a:endParaRPr lang="en-US"/>
        </a:p>
      </dgm:t>
    </dgm:pt>
    <dgm:pt modelId="{6D2FB7FA-C6B0-4E43-BFD7-84545C58EDB1}" type="sibTrans" cxnId="{8FECC953-64A1-4D42-AA92-F3745E785DDB}">
      <dgm:prSet/>
      <dgm:spPr/>
      <dgm:t>
        <a:bodyPr/>
        <a:lstStyle/>
        <a:p>
          <a:endParaRPr lang="en-US"/>
        </a:p>
      </dgm:t>
    </dgm:pt>
    <dgm:pt modelId="{03F5E5D2-5B22-4C63-8629-CF1C17A67FAE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9AFAFD22-EAF9-4D29-B6C1-9997356F4608}" type="parTrans" cxnId="{F2432225-723E-4D2D-9D16-0C7444F17E63}">
      <dgm:prSet/>
      <dgm:spPr/>
      <dgm:t>
        <a:bodyPr/>
        <a:lstStyle/>
        <a:p>
          <a:endParaRPr lang="en-US"/>
        </a:p>
      </dgm:t>
    </dgm:pt>
    <dgm:pt modelId="{681CD4CB-4269-482B-8C5F-27A8EB691DE5}" type="sibTrans" cxnId="{F2432225-723E-4D2D-9D16-0C7444F17E63}">
      <dgm:prSet/>
      <dgm:spPr/>
      <dgm:t>
        <a:bodyPr/>
        <a:lstStyle/>
        <a:p>
          <a:endParaRPr lang="en-US"/>
        </a:p>
      </dgm:t>
    </dgm:pt>
    <dgm:pt modelId="{FE69829B-0DAE-40D6-9F2C-D842A7030A6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8BE7B786-B08E-4CC6-B37B-1E5AA5E099E1}" type="parTrans" cxnId="{78A78C40-2BF8-44E4-90E2-9DD24C6F6DC2}">
      <dgm:prSet/>
      <dgm:spPr/>
      <dgm:t>
        <a:bodyPr/>
        <a:lstStyle/>
        <a:p>
          <a:endParaRPr lang="en-US"/>
        </a:p>
      </dgm:t>
    </dgm:pt>
    <dgm:pt modelId="{0B1C6D9B-404A-4DAB-B62A-76E5E93EDEB4}" type="sibTrans" cxnId="{78A78C40-2BF8-44E4-90E2-9DD24C6F6DC2}">
      <dgm:prSet/>
      <dgm:spPr/>
      <dgm:t>
        <a:bodyPr/>
        <a:lstStyle/>
        <a:p>
          <a:endParaRPr lang="en-US"/>
        </a:p>
      </dgm:t>
    </dgm:pt>
    <dgm:pt modelId="{6B5E4D15-D953-4A48-BB06-BB2BB5F2B4C6}">
      <dgm:prSet phldrT="[Text]"/>
      <dgm:spPr/>
      <dgm:t>
        <a:bodyPr/>
        <a:lstStyle/>
        <a:p>
          <a:r>
            <a:rPr lang="en-US" dirty="0"/>
            <a:t>9</a:t>
          </a:r>
        </a:p>
      </dgm:t>
    </dgm:pt>
    <dgm:pt modelId="{9F155B8A-DCD6-41FD-970D-B62B2FD3CA91}" type="parTrans" cxnId="{A3D61DB3-0583-440B-AA04-697C1B898FDB}">
      <dgm:prSet/>
      <dgm:spPr/>
      <dgm:t>
        <a:bodyPr/>
        <a:lstStyle/>
        <a:p>
          <a:endParaRPr lang="en-US"/>
        </a:p>
      </dgm:t>
    </dgm:pt>
    <dgm:pt modelId="{05222E1E-9874-4A88-8E22-82D8FABE72B2}" type="sibTrans" cxnId="{A3D61DB3-0583-440B-AA04-697C1B898FDB}">
      <dgm:prSet/>
      <dgm:spPr/>
      <dgm:t>
        <a:bodyPr/>
        <a:lstStyle/>
        <a:p>
          <a:endParaRPr lang="en-US"/>
        </a:p>
      </dgm:t>
    </dgm:pt>
    <dgm:pt modelId="{BC1BC9DF-D1FD-4F20-BE39-2BCE848185E6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2959981F-83BB-48AB-8278-D6370941F37A}" type="parTrans" cxnId="{65F6DD14-50E6-4508-A06F-BCAE1B316B26}">
      <dgm:prSet/>
      <dgm:spPr/>
      <dgm:t>
        <a:bodyPr/>
        <a:lstStyle/>
        <a:p>
          <a:endParaRPr lang="en-US"/>
        </a:p>
      </dgm:t>
    </dgm:pt>
    <dgm:pt modelId="{B474307D-25EA-4C9B-B82C-BD34720EC9F9}" type="sibTrans" cxnId="{65F6DD14-50E6-4508-A06F-BCAE1B316B26}">
      <dgm:prSet/>
      <dgm:spPr/>
      <dgm:t>
        <a:bodyPr/>
        <a:lstStyle/>
        <a:p>
          <a:endParaRPr lang="en-US"/>
        </a:p>
      </dgm:t>
    </dgm:pt>
    <dgm:pt modelId="{8E472CBA-D8E7-488C-8FB2-AA2C87BBD677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D4697E40-31F0-47AE-8CA8-3C2356BC01C8}" type="parTrans" cxnId="{3D014935-4ACF-410A-A399-78D0AC06F5AB}">
      <dgm:prSet/>
      <dgm:spPr/>
      <dgm:t>
        <a:bodyPr/>
        <a:lstStyle/>
        <a:p>
          <a:endParaRPr lang="en-US"/>
        </a:p>
      </dgm:t>
    </dgm:pt>
    <dgm:pt modelId="{52C32A34-C8A6-446F-8176-FB73AACA8643}" type="sibTrans" cxnId="{3D014935-4ACF-410A-A399-78D0AC06F5AB}">
      <dgm:prSet/>
      <dgm:spPr/>
      <dgm:t>
        <a:bodyPr/>
        <a:lstStyle/>
        <a:p>
          <a:endParaRPr lang="en-US"/>
        </a:p>
      </dgm:t>
    </dgm:pt>
    <dgm:pt modelId="{463C34F4-2D84-46E3-9D90-24AA49D5B285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BF3B3E8-84A9-48E8-9701-19380853F600}" type="parTrans" cxnId="{615B7856-AD1E-4E52-B683-41C154AB0A08}">
      <dgm:prSet/>
      <dgm:spPr/>
      <dgm:t>
        <a:bodyPr/>
        <a:lstStyle/>
        <a:p>
          <a:endParaRPr lang="en-US"/>
        </a:p>
      </dgm:t>
    </dgm:pt>
    <dgm:pt modelId="{EBE8C012-B4AF-4851-B0DB-0127EA09717A}" type="sibTrans" cxnId="{615B7856-AD1E-4E52-B683-41C154AB0A08}">
      <dgm:prSet/>
      <dgm:spPr/>
      <dgm:t>
        <a:bodyPr/>
        <a:lstStyle/>
        <a:p>
          <a:endParaRPr lang="en-US"/>
        </a:p>
      </dgm:t>
    </dgm:pt>
    <dgm:pt modelId="{F23F9330-D5E2-43EC-9920-36CFFB0A03DD}">
      <dgm:prSet phldrT="[Text]"/>
      <dgm:spPr/>
      <dgm:t>
        <a:bodyPr/>
        <a:lstStyle/>
        <a:p>
          <a:r>
            <a:rPr lang="en-US" dirty="0"/>
            <a:t>10</a:t>
          </a:r>
        </a:p>
      </dgm:t>
    </dgm:pt>
    <dgm:pt modelId="{5C699394-9F4E-4806-978D-7C01657F1A54}" type="parTrans" cxnId="{A7825855-C51A-4EB7-A321-263B1815E4B6}">
      <dgm:prSet/>
      <dgm:spPr/>
      <dgm:t>
        <a:bodyPr/>
        <a:lstStyle/>
        <a:p>
          <a:endParaRPr lang="en-US"/>
        </a:p>
      </dgm:t>
    </dgm:pt>
    <dgm:pt modelId="{A4A28C13-9822-4F7F-9DAE-8DBFD0702BC5}" type="sibTrans" cxnId="{A7825855-C51A-4EB7-A321-263B1815E4B6}">
      <dgm:prSet/>
      <dgm:spPr/>
      <dgm:t>
        <a:bodyPr/>
        <a:lstStyle/>
        <a:p>
          <a:endParaRPr lang="en-US"/>
        </a:p>
      </dgm:t>
    </dgm:pt>
    <dgm:pt modelId="{76DF43B2-B004-4831-9092-13471F55DCA1}">
      <dgm:prSet phldrT="[Text]"/>
      <dgm:spPr/>
      <dgm:t>
        <a:bodyPr/>
        <a:lstStyle/>
        <a:p>
          <a:endParaRPr lang="en-US" dirty="0"/>
        </a:p>
      </dgm:t>
    </dgm:pt>
    <dgm:pt modelId="{B69F9883-5301-463B-8331-1E3CE05FAB49}" type="parTrans" cxnId="{93FB1B8D-BA8E-41F5-B620-C01754EB6E1A}">
      <dgm:prSet/>
      <dgm:spPr/>
      <dgm:t>
        <a:bodyPr/>
        <a:lstStyle/>
        <a:p>
          <a:endParaRPr lang="en-US"/>
        </a:p>
      </dgm:t>
    </dgm:pt>
    <dgm:pt modelId="{F6E4AB4D-2D3D-4E6C-A08E-8F143443D5FF}" type="sibTrans" cxnId="{93FB1B8D-BA8E-41F5-B620-C01754EB6E1A}">
      <dgm:prSet/>
      <dgm:spPr/>
      <dgm:t>
        <a:bodyPr/>
        <a:lstStyle/>
        <a:p>
          <a:endParaRPr lang="en-US"/>
        </a:p>
      </dgm:t>
    </dgm:pt>
    <dgm:pt modelId="{882EC84F-58FC-44BB-9920-E7553DB28E17}">
      <dgm:prSet phldrT="[Text]"/>
      <dgm:spPr/>
      <dgm:t>
        <a:bodyPr/>
        <a:lstStyle/>
        <a:p>
          <a:endParaRPr lang="en-US" dirty="0"/>
        </a:p>
      </dgm:t>
    </dgm:pt>
    <dgm:pt modelId="{CAFF2206-81E2-42A0-8E17-817F2C1E5321}" type="parTrans" cxnId="{A388FDDD-CEA3-418D-8C17-B5A2527A7E9B}">
      <dgm:prSet/>
      <dgm:spPr/>
      <dgm:t>
        <a:bodyPr/>
        <a:lstStyle/>
        <a:p>
          <a:endParaRPr lang="en-US"/>
        </a:p>
      </dgm:t>
    </dgm:pt>
    <dgm:pt modelId="{C74647AF-B093-4CA5-9C4A-6B98573D7991}" type="sibTrans" cxnId="{A388FDDD-CEA3-418D-8C17-B5A2527A7E9B}">
      <dgm:prSet/>
      <dgm:spPr/>
      <dgm:t>
        <a:bodyPr/>
        <a:lstStyle/>
        <a:p>
          <a:endParaRPr lang="en-US"/>
        </a:p>
      </dgm:t>
    </dgm:pt>
    <dgm:pt modelId="{8449F901-E5CC-48EA-B570-A43E0F51DA2C}">
      <dgm:prSet phldrT="[Text]"/>
      <dgm:spPr/>
      <dgm:t>
        <a:bodyPr/>
        <a:lstStyle/>
        <a:p>
          <a:endParaRPr lang="en-US" dirty="0"/>
        </a:p>
      </dgm:t>
    </dgm:pt>
    <dgm:pt modelId="{A9212B1A-CD1F-40B2-8E98-9DE7210C47AD}" type="parTrans" cxnId="{2D4C8C32-B5C8-4D59-9549-11F5DDA7FB0B}">
      <dgm:prSet/>
      <dgm:spPr/>
      <dgm:t>
        <a:bodyPr/>
        <a:lstStyle/>
        <a:p>
          <a:endParaRPr lang="en-US"/>
        </a:p>
      </dgm:t>
    </dgm:pt>
    <dgm:pt modelId="{EC820328-197C-49F0-8C58-2C63D7AEC9EA}" type="sibTrans" cxnId="{2D4C8C32-B5C8-4D59-9549-11F5DDA7FB0B}">
      <dgm:prSet/>
      <dgm:spPr/>
      <dgm:t>
        <a:bodyPr/>
        <a:lstStyle/>
        <a:p>
          <a:endParaRPr lang="en-US"/>
        </a:p>
      </dgm:t>
    </dgm:pt>
    <dgm:pt modelId="{2C695D00-E87D-4068-9E94-31FBF34447F7}">
      <dgm:prSet phldrT="[Text]"/>
      <dgm:spPr/>
      <dgm:t>
        <a:bodyPr/>
        <a:lstStyle/>
        <a:p>
          <a:endParaRPr lang="en-US" dirty="0"/>
        </a:p>
      </dgm:t>
    </dgm:pt>
    <dgm:pt modelId="{0E2B0E44-7FD9-45FC-8D0C-690F8FEABFE1}" type="parTrans" cxnId="{8E531735-455E-414C-A4C6-CB74FF2C399C}">
      <dgm:prSet/>
      <dgm:spPr/>
      <dgm:t>
        <a:bodyPr/>
        <a:lstStyle/>
        <a:p>
          <a:endParaRPr lang="en-US"/>
        </a:p>
      </dgm:t>
    </dgm:pt>
    <dgm:pt modelId="{00F05A0E-2E58-4C4F-8E06-E768424FB1A0}" type="sibTrans" cxnId="{8E531735-455E-414C-A4C6-CB74FF2C399C}">
      <dgm:prSet/>
      <dgm:spPr/>
      <dgm:t>
        <a:bodyPr/>
        <a:lstStyle/>
        <a:p>
          <a:endParaRPr lang="en-US"/>
        </a:p>
      </dgm:t>
    </dgm:pt>
    <dgm:pt modelId="{F7589CAC-E912-40EE-BF2E-7ADD9D510482}">
      <dgm:prSet phldrT="[Text]"/>
      <dgm:spPr/>
      <dgm:t>
        <a:bodyPr/>
        <a:lstStyle/>
        <a:p>
          <a:endParaRPr lang="en-US" dirty="0"/>
        </a:p>
      </dgm:t>
    </dgm:pt>
    <dgm:pt modelId="{0B764F11-7D6A-47A3-BC5F-10C044EF0C9C}" type="parTrans" cxnId="{3A2CFBA9-31FB-4129-BD27-06E5B9C1D5D2}">
      <dgm:prSet/>
      <dgm:spPr/>
      <dgm:t>
        <a:bodyPr/>
        <a:lstStyle/>
        <a:p>
          <a:endParaRPr lang="en-US"/>
        </a:p>
      </dgm:t>
    </dgm:pt>
    <dgm:pt modelId="{F33B607B-C06F-4C75-B8BD-960B52144301}" type="sibTrans" cxnId="{3A2CFBA9-31FB-4129-BD27-06E5B9C1D5D2}">
      <dgm:prSet/>
      <dgm:spPr/>
      <dgm:t>
        <a:bodyPr/>
        <a:lstStyle/>
        <a:p>
          <a:endParaRPr lang="en-US"/>
        </a:p>
      </dgm:t>
    </dgm:pt>
    <dgm:pt modelId="{32D25271-4E31-48E0-A418-EDD40524987E}">
      <dgm:prSet phldrT="[Text]"/>
      <dgm:spPr/>
      <dgm:t>
        <a:bodyPr/>
        <a:lstStyle/>
        <a:p>
          <a:endParaRPr lang="en-US" dirty="0"/>
        </a:p>
      </dgm:t>
    </dgm:pt>
    <dgm:pt modelId="{1C97292C-94FC-4847-8A78-004694AA64EF}" type="parTrans" cxnId="{8E12DA5E-4270-4CEE-A1F9-C55CCFEA0882}">
      <dgm:prSet/>
      <dgm:spPr/>
      <dgm:t>
        <a:bodyPr/>
        <a:lstStyle/>
        <a:p>
          <a:endParaRPr lang="en-US"/>
        </a:p>
      </dgm:t>
    </dgm:pt>
    <dgm:pt modelId="{23DC447E-F594-4D02-9A72-8084EE40E64B}" type="sibTrans" cxnId="{8E12DA5E-4270-4CEE-A1F9-C55CCFEA0882}">
      <dgm:prSet/>
      <dgm:spPr/>
      <dgm:t>
        <a:bodyPr/>
        <a:lstStyle/>
        <a:p>
          <a:endParaRPr lang="en-US"/>
        </a:p>
      </dgm:t>
    </dgm:pt>
    <dgm:pt modelId="{4AC14343-209F-4429-B1AD-904990352D54}">
      <dgm:prSet phldrT="[Text]"/>
      <dgm:spPr/>
      <dgm:t>
        <a:bodyPr/>
        <a:lstStyle/>
        <a:p>
          <a:endParaRPr lang="en-US" dirty="0"/>
        </a:p>
      </dgm:t>
    </dgm:pt>
    <dgm:pt modelId="{851AF401-F4D9-4AE1-863E-D57828BAD3C0}" type="parTrans" cxnId="{9CAE904B-A003-4A2B-A7BC-679F4008E3D3}">
      <dgm:prSet/>
      <dgm:spPr/>
      <dgm:t>
        <a:bodyPr/>
        <a:lstStyle/>
        <a:p>
          <a:endParaRPr lang="en-US"/>
        </a:p>
      </dgm:t>
    </dgm:pt>
    <dgm:pt modelId="{08832118-8E96-4C88-807F-4EC3B0FBC3FE}" type="sibTrans" cxnId="{9CAE904B-A003-4A2B-A7BC-679F4008E3D3}">
      <dgm:prSet/>
      <dgm:spPr/>
      <dgm:t>
        <a:bodyPr/>
        <a:lstStyle/>
        <a:p>
          <a:endParaRPr lang="en-US"/>
        </a:p>
      </dgm:t>
    </dgm:pt>
    <dgm:pt modelId="{496ECB16-BCF6-4C85-B373-D9919D38DEE9}">
      <dgm:prSet phldrT="[Text]"/>
      <dgm:spPr/>
      <dgm:t>
        <a:bodyPr/>
        <a:lstStyle/>
        <a:p>
          <a:endParaRPr lang="en-US" dirty="0"/>
        </a:p>
      </dgm:t>
    </dgm:pt>
    <dgm:pt modelId="{D5B28134-BC47-4BFA-BFA2-98E1E72A54F1}" type="parTrans" cxnId="{4F4001A8-7B11-48B3-B7AF-C67FCE1ABC09}">
      <dgm:prSet/>
      <dgm:spPr/>
      <dgm:t>
        <a:bodyPr/>
        <a:lstStyle/>
        <a:p>
          <a:endParaRPr lang="en-US"/>
        </a:p>
      </dgm:t>
    </dgm:pt>
    <dgm:pt modelId="{BDFA6398-7380-4E6A-9C1C-E7730CA3169C}" type="sibTrans" cxnId="{4F4001A8-7B11-48B3-B7AF-C67FCE1ABC09}">
      <dgm:prSet/>
      <dgm:spPr/>
      <dgm:t>
        <a:bodyPr/>
        <a:lstStyle/>
        <a:p>
          <a:endParaRPr lang="en-US"/>
        </a:p>
      </dgm:t>
    </dgm:pt>
    <dgm:pt modelId="{BA17A1A6-5E66-4DBD-B51F-8CC7E13D593B}" type="pres">
      <dgm:prSet presAssocID="{A57BEF13-2494-4482-B664-2C888A71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68B7A4-3331-4DC6-A1CE-2E3C911256D6}" type="pres">
      <dgm:prSet presAssocID="{63029987-6ED3-4DD1-88A2-918E17952C6D}" presName="hierRoot1" presStyleCnt="0"/>
      <dgm:spPr/>
    </dgm:pt>
    <dgm:pt modelId="{7CBD3563-8D6B-4B29-BD4E-192D1E23CD90}" type="pres">
      <dgm:prSet presAssocID="{63029987-6ED3-4DD1-88A2-918E17952C6D}" presName="composite" presStyleCnt="0"/>
      <dgm:spPr/>
    </dgm:pt>
    <dgm:pt modelId="{E6ADE76F-7D37-400F-BCB9-E8653D90BEF2}" type="pres">
      <dgm:prSet presAssocID="{63029987-6ED3-4DD1-88A2-918E17952C6D}" presName="image" presStyleLbl="node0" presStyleIdx="0" presStyleCnt="1"/>
      <dgm:spPr/>
    </dgm:pt>
    <dgm:pt modelId="{0D6D41EF-69CD-4AA1-8EF8-C22C03F0DF99}" type="pres">
      <dgm:prSet presAssocID="{63029987-6ED3-4DD1-88A2-918E17952C6D}" presName="text" presStyleLbl="revTx" presStyleIdx="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F5309-DC72-4C3E-B553-1C9D73CE639E}" type="pres">
      <dgm:prSet presAssocID="{63029987-6ED3-4DD1-88A2-918E17952C6D}" presName="hierChild2" presStyleCnt="0"/>
      <dgm:spPr/>
    </dgm:pt>
    <dgm:pt modelId="{C77B6389-9446-4D1A-902B-C5BD221193E0}" type="pres">
      <dgm:prSet presAssocID="{750D7FFF-08AD-4F60-A51D-CF10EED5BC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597B1E-3522-4A83-9C56-62AA710850DE}" type="pres">
      <dgm:prSet presAssocID="{A2996F97-87A2-4569-8A73-2BC4B731FC98}" presName="hierRoot2" presStyleCnt="0"/>
      <dgm:spPr/>
    </dgm:pt>
    <dgm:pt modelId="{D578F300-CD33-4466-AB2E-CB4A6F243A69}" type="pres">
      <dgm:prSet presAssocID="{A2996F97-87A2-4569-8A73-2BC4B731FC98}" presName="composite2" presStyleCnt="0"/>
      <dgm:spPr/>
    </dgm:pt>
    <dgm:pt modelId="{E60F85D2-27E5-4566-8DC5-39468B1C55A2}" type="pres">
      <dgm:prSet presAssocID="{A2996F97-87A2-4569-8A73-2BC4B731FC98}" presName="image2" presStyleLbl="node2" presStyleIdx="0" presStyleCnt="2"/>
      <dgm:spPr/>
    </dgm:pt>
    <dgm:pt modelId="{904C5BE6-ECE8-46E6-8A00-71B0D33AE917}" type="pres">
      <dgm:prSet presAssocID="{A2996F97-87A2-4569-8A73-2BC4B731FC98}" presName="text2" presStyleLbl="revTx" presStyleIdx="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957B-9060-43B5-8C32-3CB653D1A9F0}" type="pres">
      <dgm:prSet presAssocID="{A2996F97-87A2-4569-8A73-2BC4B731FC98}" presName="hierChild3" presStyleCnt="0"/>
      <dgm:spPr/>
    </dgm:pt>
    <dgm:pt modelId="{92AC4F8F-A9C6-4B53-9629-84BBB18912E3}" type="pres">
      <dgm:prSet presAssocID="{D105956A-295B-4573-A5D9-B970129CB65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A5B84F-229E-4542-87E4-14FFBC41BDF3}" type="pres">
      <dgm:prSet presAssocID="{74169B70-5C80-4696-959D-0257CFC41D53}" presName="hierRoot3" presStyleCnt="0"/>
      <dgm:spPr/>
    </dgm:pt>
    <dgm:pt modelId="{6B9CC2D6-2642-4C1E-9E60-28108314918F}" type="pres">
      <dgm:prSet presAssocID="{74169B70-5C80-4696-959D-0257CFC41D53}" presName="composite3" presStyleCnt="0"/>
      <dgm:spPr/>
    </dgm:pt>
    <dgm:pt modelId="{5332C88E-F192-4062-ABB8-56CBFF31A912}" type="pres">
      <dgm:prSet presAssocID="{74169B70-5C80-4696-959D-0257CFC41D53}" presName="image3" presStyleLbl="node3" presStyleIdx="0" presStyleCnt="4"/>
      <dgm:spPr/>
    </dgm:pt>
    <dgm:pt modelId="{FF99AEF1-DD67-4001-98BC-D55C76D8485C}" type="pres">
      <dgm:prSet presAssocID="{74169B70-5C80-4696-959D-0257CFC41D53}" presName="text3" presStyleLbl="revTx" presStyleIdx="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8FC1A-89FA-4615-A047-75ED2121B53B}" type="pres">
      <dgm:prSet presAssocID="{74169B70-5C80-4696-959D-0257CFC41D53}" presName="hierChild4" presStyleCnt="0"/>
      <dgm:spPr/>
    </dgm:pt>
    <dgm:pt modelId="{23CAEF7E-E36C-4294-AB96-3B66238648C9}" type="pres">
      <dgm:prSet presAssocID="{141ED762-5A88-4E3A-825D-56AED473737B}" presName="Name23" presStyleLbl="parChTrans1D4" presStyleIdx="0" presStyleCnt="24"/>
      <dgm:spPr/>
      <dgm:t>
        <a:bodyPr/>
        <a:lstStyle/>
        <a:p>
          <a:endParaRPr lang="en-US"/>
        </a:p>
      </dgm:t>
    </dgm:pt>
    <dgm:pt modelId="{F843AD34-263A-490D-9AB7-BB793655D4EC}" type="pres">
      <dgm:prSet presAssocID="{9921BB23-1428-447B-929E-D89A4B176D28}" presName="hierRoot4" presStyleCnt="0"/>
      <dgm:spPr/>
    </dgm:pt>
    <dgm:pt modelId="{0197A140-3399-4184-9B61-D81E338623E0}" type="pres">
      <dgm:prSet presAssocID="{9921BB23-1428-447B-929E-D89A4B176D28}" presName="composite4" presStyleCnt="0"/>
      <dgm:spPr/>
    </dgm:pt>
    <dgm:pt modelId="{93402908-78EC-4361-A43E-0542F0578505}" type="pres">
      <dgm:prSet presAssocID="{9921BB23-1428-447B-929E-D89A4B176D28}" presName="image4" presStyleLbl="node4" presStyleIdx="0" presStyleCnt="24" custLinFactNeighborX="2129"/>
      <dgm:spPr/>
    </dgm:pt>
    <dgm:pt modelId="{FC7ED1C6-2004-44BE-AF46-5B8FA387ECD5}" type="pres">
      <dgm:prSet presAssocID="{9921BB23-1428-447B-929E-D89A4B176D28}" presName="text4" presStyleLbl="revTx" presStyleIdx="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EA749-5A41-4CEE-8D31-588B98BA5023}" type="pres">
      <dgm:prSet presAssocID="{9921BB23-1428-447B-929E-D89A4B176D28}" presName="hierChild5" presStyleCnt="0"/>
      <dgm:spPr/>
    </dgm:pt>
    <dgm:pt modelId="{6314B4DE-8F62-498A-BE7B-6B08C3663C7A}" type="pres">
      <dgm:prSet presAssocID="{F031D871-A28F-4761-966A-A246F6879653}" presName="Name23" presStyleLbl="parChTrans1D4" presStyleIdx="1" presStyleCnt="24"/>
      <dgm:spPr/>
      <dgm:t>
        <a:bodyPr/>
        <a:lstStyle/>
        <a:p>
          <a:endParaRPr lang="en-US"/>
        </a:p>
      </dgm:t>
    </dgm:pt>
    <dgm:pt modelId="{0BF9C6F9-2841-4698-A2AC-1C76DE79247A}" type="pres">
      <dgm:prSet presAssocID="{4CACBD67-1E65-4E88-82EF-326EDD58B021}" presName="hierRoot4" presStyleCnt="0"/>
      <dgm:spPr/>
    </dgm:pt>
    <dgm:pt modelId="{3E5AF8EE-391A-4D31-9A54-EC0C4FDD8508}" type="pres">
      <dgm:prSet presAssocID="{4CACBD67-1E65-4E88-82EF-326EDD58B021}" presName="composite4" presStyleCnt="0"/>
      <dgm:spPr/>
    </dgm:pt>
    <dgm:pt modelId="{C278DCD6-9CF8-43A9-A4EF-823F615DDD82}" type="pres">
      <dgm:prSet presAssocID="{4CACBD67-1E65-4E88-82EF-326EDD58B021}" presName="image4" presStyleLbl="node4" presStyleIdx="1" presStyleCnt="24"/>
      <dgm:spPr/>
    </dgm:pt>
    <dgm:pt modelId="{795E1404-0D91-483C-8628-6FDCDF052835}" type="pres">
      <dgm:prSet presAssocID="{4CACBD67-1E65-4E88-82EF-326EDD58B021}" presName="text4" presStyleLbl="revTx" presStyleIdx="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2BDAD-A299-4FF2-B74C-837B56E38EC7}" type="pres">
      <dgm:prSet presAssocID="{4CACBD67-1E65-4E88-82EF-326EDD58B021}" presName="hierChild5" presStyleCnt="0"/>
      <dgm:spPr/>
    </dgm:pt>
    <dgm:pt modelId="{61E5EB99-1EE1-470E-AD8A-C9DF2B998905}" type="pres">
      <dgm:prSet presAssocID="{9AFAFD22-EAF9-4D29-B6C1-9997356F4608}" presName="Name23" presStyleLbl="parChTrans1D4" presStyleIdx="2" presStyleCnt="24"/>
      <dgm:spPr/>
      <dgm:t>
        <a:bodyPr/>
        <a:lstStyle/>
        <a:p>
          <a:endParaRPr lang="en-US"/>
        </a:p>
      </dgm:t>
    </dgm:pt>
    <dgm:pt modelId="{4410C934-2FCB-48C3-8493-9306946809C7}" type="pres">
      <dgm:prSet presAssocID="{03F5E5D2-5B22-4C63-8629-CF1C17A67FAE}" presName="hierRoot4" presStyleCnt="0"/>
      <dgm:spPr/>
    </dgm:pt>
    <dgm:pt modelId="{72DEB8C5-6339-412A-8624-8EEFE90540D1}" type="pres">
      <dgm:prSet presAssocID="{03F5E5D2-5B22-4C63-8629-CF1C17A67FAE}" presName="composite4" presStyleCnt="0"/>
      <dgm:spPr/>
    </dgm:pt>
    <dgm:pt modelId="{498025BF-6ABF-46AE-A9D3-94F843BAB040}" type="pres">
      <dgm:prSet presAssocID="{03F5E5D2-5B22-4C63-8629-CF1C17A67FAE}" presName="image4" presStyleLbl="node4" presStyleIdx="2" presStyleCnt="24"/>
      <dgm:spPr/>
    </dgm:pt>
    <dgm:pt modelId="{89B1E28D-2C35-4CF3-917B-EEA4B65D5E8D}" type="pres">
      <dgm:prSet presAssocID="{03F5E5D2-5B22-4C63-8629-CF1C17A67FAE}" presName="text4" presStyleLbl="revTx" presStyleIdx="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E0ABC-78BD-409B-AAC8-7AD7A78449F7}" type="pres">
      <dgm:prSet presAssocID="{03F5E5D2-5B22-4C63-8629-CF1C17A67FAE}" presName="hierChild5" presStyleCnt="0"/>
      <dgm:spPr/>
    </dgm:pt>
    <dgm:pt modelId="{4E858FEC-8EAD-4F57-9EA8-B87E6867E323}" type="pres">
      <dgm:prSet presAssocID="{B90CB3B0-8AE3-4A6B-85F8-D101A845D883}" presName="Name23" presStyleLbl="parChTrans1D4" presStyleIdx="3" presStyleCnt="24"/>
      <dgm:spPr/>
      <dgm:t>
        <a:bodyPr/>
        <a:lstStyle/>
        <a:p>
          <a:endParaRPr lang="en-US"/>
        </a:p>
      </dgm:t>
    </dgm:pt>
    <dgm:pt modelId="{F355E8F0-E937-44A5-BED0-FD3020D23E04}" type="pres">
      <dgm:prSet presAssocID="{73B72235-5F59-496D-AEC9-DCFA4DF10A25}" presName="hierRoot4" presStyleCnt="0"/>
      <dgm:spPr/>
    </dgm:pt>
    <dgm:pt modelId="{D47F8278-7044-4DBE-8C84-D473F4F2F6E0}" type="pres">
      <dgm:prSet presAssocID="{73B72235-5F59-496D-AEC9-DCFA4DF10A25}" presName="composite4" presStyleCnt="0"/>
      <dgm:spPr/>
    </dgm:pt>
    <dgm:pt modelId="{9F85A434-9F8A-4CA3-BFC8-818212460F17}" type="pres">
      <dgm:prSet presAssocID="{73B72235-5F59-496D-AEC9-DCFA4DF10A25}" presName="image4" presStyleLbl="node4" presStyleIdx="3" presStyleCnt="24"/>
      <dgm:spPr/>
    </dgm:pt>
    <dgm:pt modelId="{D51447AD-B293-4007-9FA0-93843EE6AE03}" type="pres">
      <dgm:prSet presAssocID="{73B72235-5F59-496D-AEC9-DCFA4DF10A25}" presName="text4" presStyleLbl="revTx" presStyleIdx="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8D736-493F-4EED-B9A5-B3959140B906}" type="pres">
      <dgm:prSet presAssocID="{73B72235-5F59-496D-AEC9-DCFA4DF10A25}" presName="hierChild5" presStyleCnt="0"/>
      <dgm:spPr/>
    </dgm:pt>
    <dgm:pt modelId="{FDE145C8-5501-4C05-8AEE-1573D9595960}" type="pres">
      <dgm:prSet presAssocID="{8BE7B786-B08E-4CC6-B37B-1E5AA5E099E1}" presName="Name23" presStyleLbl="parChTrans1D4" presStyleIdx="4" presStyleCnt="24"/>
      <dgm:spPr/>
      <dgm:t>
        <a:bodyPr/>
        <a:lstStyle/>
        <a:p>
          <a:endParaRPr lang="en-US"/>
        </a:p>
      </dgm:t>
    </dgm:pt>
    <dgm:pt modelId="{DB4C3C7E-C61A-4A51-89EA-D562926A61F1}" type="pres">
      <dgm:prSet presAssocID="{FE69829B-0DAE-40D6-9F2C-D842A7030A6D}" presName="hierRoot4" presStyleCnt="0"/>
      <dgm:spPr/>
    </dgm:pt>
    <dgm:pt modelId="{4FD2E1BF-0218-43D0-A735-54622A40442E}" type="pres">
      <dgm:prSet presAssocID="{FE69829B-0DAE-40D6-9F2C-D842A7030A6D}" presName="composite4" presStyleCnt="0"/>
      <dgm:spPr/>
    </dgm:pt>
    <dgm:pt modelId="{DC04849A-CB7B-47DE-8FE9-21839BD0FB0F}" type="pres">
      <dgm:prSet presAssocID="{FE69829B-0DAE-40D6-9F2C-D842A7030A6D}" presName="image4" presStyleLbl="node4" presStyleIdx="4" presStyleCnt="24"/>
      <dgm:spPr/>
    </dgm:pt>
    <dgm:pt modelId="{706C4909-CC5D-408E-876E-0F32AF2A8957}" type="pres">
      <dgm:prSet presAssocID="{FE69829B-0DAE-40D6-9F2C-D842A7030A6D}" presName="text4" presStyleLbl="revTx" presStyleIdx="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2FF55-6F16-4425-8B58-78627DFD9C80}" type="pres">
      <dgm:prSet presAssocID="{FE69829B-0DAE-40D6-9F2C-D842A7030A6D}" presName="hierChild5" presStyleCnt="0"/>
      <dgm:spPr/>
    </dgm:pt>
    <dgm:pt modelId="{1AFA1DFA-94C0-4AC4-B5CA-8EBD0CD8536C}" type="pres">
      <dgm:prSet presAssocID="{9F155B8A-DCD6-41FD-970D-B62B2FD3CA91}" presName="Name23" presStyleLbl="parChTrans1D4" presStyleIdx="5" presStyleCnt="24"/>
      <dgm:spPr/>
      <dgm:t>
        <a:bodyPr/>
        <a:lstStyle/>
        <a:p>
          <a:endParaRPr lang="en-US"/>
        </a:p>
      </dgm:t>
    </dgm:pt>
    <dgm:pt modelId="{5A4CE3EC-6D0E-4D89-88D8-BF79C15B55B2}" type="pres">
      <dgm:prSet presAssocID="{6B5E4D15-D953-4A48-BB06-BB2BB5F2B4C6}" presName="hierRoot4" presStyleCnt="0"/>
      <dgm:spPr/>
    </dgm:pt>
    <dgm:pt modelId="{E7FE5CEB-FF53-47A8-BC66-13DA4ED67A6A}" type="pres">
      <dgm:prSet presAssocID="{6B5E4D15-D953-4A48-BB06-BB2BB5F2B4C6}" presName="composite4" presStyleCnt="0"/>
      <dgm:spPr/>
    </dgm:pt>
    <dgm:pt modelId="{2800E808-926B-4F3A-9BB2-3CC336776EF7}" type="pres">
      <dgm:prSet presAssocID="{6B5E4D15-D953-4A48-BB06-BB2BB5F2B4C6}" presName="image4" presStyleLbl="node4" presStyleIdx="5" presStyleCnt="24"/>
      <dgm:spPr/>
    </dgm:pt>
    <dgm:pt modelId="{960D0F08-AF1D-45DD-BBAB-0053AECD547D}" type="pres">
      <dgm:prSet presAssocID="{6B5E4D15-D953-4A48-BB06-BB2BB5F2B4C6}" presName="text4" presStyleLbl="revTx" presStyleIdx="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2564A-657C-4754-BDF3-D0500DBF80D0}" type="pres">
      <dgm:prSet presAssocID="{6B5E4D15-D953-4A48-BB06-BB2BB5F2B4C6}" presName="hierChild5" presStyleCnt="0"/>
      <dgm:spPr/>
    </dgm:pt>
    <dgm:pt modelId="{B92AFA27-AE1A-49FB-8CC8-EA5E758C72F3}" type="pres">
      <dgm:prSet presAssocID="{7AB91756-40B8-4925-A6AC-0E18F8964D2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82859B-8760-4948-BF0A-0E20D67B5F7A}" type="pres">
      <dgm:prSet presAssocID="{D413ED19-C2CA-4DA6-B9A0-7A35C560CE03}" presName="hierRoot3" presStyleCnt="0"/>
      <dgm:spPr/>
    </dgm:pt>
    <dgm:pt modelId="{7B9A964B-52F1-4B13-8F52-0DE1BB16DC08}" type="pres">
      <dgm:prSet presAssocID="{D413ED19-C2CA-4DA6-B9A0-7A35C560CE03}" presName="composite3" presStyleCnt="0"/>
      <dgm:spPr/>
    </dgm:pt>
    <dgm:pt modelId="{F788596D-C2AA-406F-8FB7-A349DCC7E72D}" type="pres">
      <dgm:prSet presAssocID="{D413ED19-C2CA-4DA6-B9A0-7A35C560CE03}" presName="image3" presStyleLbl="node3" presStyleIdx="1" presStyleCnt="4"/>
      <dgm:spPr/>
    </dgm:pt>
    <dgm:pt modelId="{32EC395F-3458-41D6-AFE0-E1928A542F64}" type="pres">
      <dgm:prSet presAssocID="{D413ED19-C2CA-4DA6-B9A0-7A35C560CE03}" presName="text3" presStyleLbl="revTx" presStyleIdx="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FEE7A-4558-4136-B322-309C1F6E534F}" type="pres">
      <dgm:prSet presAssocID="{D413ED19-C2CA-4DA6-B9A0-7A35C560CE03}" presName="hierChild4" presStyleCnt="0"/>
      <dgm:spPr/>
    </dgm:pt>
    <dgm:pt modelId="{CCAD29B0-E769-4709-817B-471075EAB078}" type="pres">
      <dgm:prSet presAssocID="{93EED3C6-6F03-473F-9E37-1799E5C94F5F}" presName="Name23" presStyleLbl="parChTrans1D4" presStyleIdx="6" presStyleCnt="24"/>
      <dgm:spPr/>
      <dgm:t>
        <a:bodyPr/>
        <a:lstStyle/>
        <a:p>
          <a:endParaRPr lang="en-US"/>
        </a:p>
      </dgm:t>
    </dgm:pt>
    <dgm:pt modelId="{E680AC99-4CD7-468B-BB3C-080AE125D926}" type="pres">
      <dgm:prSet presAssocID="{0C2EAD6D-749E-427B-AAD7-1C7688F2F337}" presName="hierRoot4" presStyleCnt="0"/>
      <dgm:spPr/>
    </dgm:pt>
    <dgm:pt modelId="{B514C75B-F45F-4062-9B02-071A088463B4}" type="pres">
      <dgm:prSet presAssocID="{0C2EAD6D-749E-427B-AAD7-1C7688F2F337}" presName="composite4" presStyleCnt="0"/>
      <dgm:spPr/>
    </dgm:pt>
    <dgm:pt modelId="{C52F1E19-9E8A-4885-83E7-6A499DF913D1}" type="pres">
      <dgm:prSet presAssocID="{0C2EAD6D-749E-427B-AAD7-1C7688F2F337}" presName="image4" presStyleLbl="node4" presStyleIdx="6" presStyleCnt="24"/>
      <dgm:spPr/>
    </dgm:pt>
    <dgm:pt modelId="{8D5B6F23-42C4-4156-A7ED-1C078C96DA89}" type="pres">
      <dgm:prSet presAssocID="{0C2EAD6D-749E-427B-AAD7-1C7688F2F337}" presName="text4" presStyleLbl="revTx" presStyleIdx="1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72060-D4FF-4D31-B1B1-CA0D8A7DADB8}" type="pres">
      <dgm:prSet presAssocID="{0C2EAD6D-749E-427B-AAD7-1C7688F2F337}" presName="hierChild5" presStyleCnt="0"/>
      <dgm:spPr/>
    </dgm:pt>
    <dgm:pt modelId="{2599F189-860B-4EAF-8872-5E39F16F3145}" type="pres">
      <dgm:prSet presAssocID="{2959981F-83BB-48AB-8278-D6370941F37A}" presName="Name23" presStyleLbl="parChTrans1D4" presStyleIdx="7" presStyleCnt="24"/>
      <dgm:spPr/>
      <dgm:t>
        <a:bodyPr/>
        <a:lstStyle/>
        <a:p>
          <a:endParaRPr lang="en-US"/>
        </a:p>
      </dgm:t>
    </dgm:pt>
    <dgm:pt modelId="{71CF51A0-D439-424D-89A1-044ABBC3F967}" type="pres">
      <dgm:prSet presAssocID="{BC1BC9DF-D1FD-4F20-BE39-2BCE848185E6}" presName="hierRoot4" presStyleCnt="0"/>
      <dgm:spPr/>
    </dgm:pt>
    <dgm:pt modelId="{46CC0DEE-3B24-4409-A252-ACEBB130180C}" type="pres">
      <dgm:prSet presAssocID="{BC1BC9DF-D1FD-4F20-BE39-2BCE848185E6}" presName="composite4" presStyleCnt="0"/>
      <dgm:spPr/>
    </dgm:pt>
    <dgm:pt modelId="{AFD46D42-39DC-4377-998B-E8CE61CCBB90}" type="pres">
      <dgm:prSet presAssocID="{BC1BC9DF-D1FD-4F20-BE39-2BCE848185E6}" presName="image4" presStyleLbl="node4" presStyleIdx="7" presStyleCnt="24"/>
      <dgm:spPr/>
    </dgm:pt>
    <dgm:pt modelId="{1C6C0608-21BE-421F-AE5F-C5BD7EE4E7A9}" type="pres">
      <dgm:prSet presAssocID="{BC1BC9DF-D1FD-4F20-BE39-2BCE848185E6}" presName="text4" presStyleLbl="revTx" presStyleIdx="1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D9E3A-87FA-44B2-845C-E29ABA6F65DC}" type="pres">
      <dgm:prSet presAssocID="{BC1BC9DF-D1FD-4F20-BE39-2BCE848185E6}" presName="hierChild5" presStyleCnt="0"/>
      <dgm:spPr/>
    </dgm:pt>
    <dgm:pt modelId="{215E4794-C47B-4B8D-8DB2-F7285D893B5F}" type="pres">
      <dgm:prSet presAssocID="{D4697E40-31F0-47AE-8CA8-3C2356BC01C8}" presName="Name23" presStyleLbl="parChTrans1D4" presStyleIdx="8" presStyleCnt="24"/>
      <dgm:spPr/>
      <dgm:t>
        <a:bodyPr/>
        <a:lstStyle/>
        <a:p>
          <a:endParaRPr lang="en-US"/>
        </a:p>
      </dgm:t>
    </dgm:pt>
    <dgm:pt modelId="{C96470E3-0A45-4EC4-9B2A-4C77A0037590}" type="pres">
      <dgm:prSet presAssocID="{8E472CBA-D8E7-488C-8FB2-AA2C87BBD677}" presName="hierRoot4" presStyleCnt="0"/>
      <dgm:spPr/>
    </dgm:pt>
    <dgm:pt modelId="{0C8FF6FF-E6CD-436B-88F4-8566F19B9A62}" type="pres">
      <dgm:prSet presAssocID="{8E472CBA-D8E7-488C-8FB2-AA2C87BBD677}" presName="composite4" presStyleCnt="0"/>
      <dgm:spPr/>
    </dgm:pt>
    <dgm:pt modelId="{7F48374E-A364-4849-BF88-19534CE7E65B}" type="pres">
      <dgm:prSet presAssocID="{8E472CBA-D8E7-488C-8FB2-AA2C87BBD677}" presName="image4" presStyleLbl="node4" presStyleIdx="8" presStyleCnt="24"/>
      <dgm:spPr/>
    </dgm:pt>
    <dgm:pt modelId="{68FB6A0F-F29B-4CA8-917A-E004201E4639}" type="pres">
      <dgm:prSet presAssocID="{8E472CBA-D8E7-488C-8FB2-AA2C87BBD677}" presName="text4" presStyleLbl="revTx" presStyleIdx="1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CC8DC-C25E-4B95-A9FD-80CEF3E274CA}" type="pres">
      <dgm:prSet presAssocID="{8E472CBA-D8E7-488C-8FB2-AA2C87BBD677}" presName="hierChild5" presStyleCnt="0"/>
      <dgm:spPr/>
    </dgm:pt>
    <dgm:pt modelId="{DD1B62F2-B731-4AB1-A966-F866B1897AD3}" type="pres">
      <dgm:prSet presAssocID="{5D62C8FA-DDC4-4DE5-8695-0422E957B8DD}" presName="Name23" presStyleLbl="parChTrans1D4" presStyleIdx="9" presStyleCnt="24"/>
      <dgm:spPr/>
      <dgm:t>
        <a:bodyPr/>
        <a:lstStyle/>
        <a:p>
          <a:endParaRPr lang="en-US"/>
        </a:p>
      </dgm:t>
    </dgm:pt>
    <dgm:pt modelId="{A468234E-D48A-4E43-9274-6E3780FB9F30}" type="pres">
      <dgm:prSet presAssocID="{A7E5D39B-61FF-4A02-B257-F569AFC87EB4}" presName="hierRoot4" presStyleCnt="0"/>
      <dgm:spPr/>
    </dgm:pt>
    <dgm:pt modelId="{F3D17D45-63D4-431F-B421-3BC8336216DF}" type="pres">
      <dgm:prSet presAssocID="{A7E5D39B-61FF-4A02-B257-F569AFC87EB4}" presName="composite4" presStyleCnt="0"/>
      <dgm:spPr/>
    </dgm:pt>
    <dgm:pt modelId="{5D2889D2-CC42-4856-A994-7B179D61C856}" type="pres">
      <dgm:prSet presAssocID="{A7E5D39B-61FF-4A02-B257-F569AFC87EB4}" presName="image4" presStyleLbl="node4" presStyleIdx="9" presStyleCnt="24"/>
      <dgm:spPr/>
    </dgm:pt>
    <dgm:pt modelId="{73C9A4AF-FBC7-46B6-A376-B545AAA98359}" type="pres">
      <dgm:prSet presAssocID="{A7E5D39B-61FF-4A02-B257-F569AFC87EB4}" presName="text4" presStyleLbl="revTx" presStyleIdx="1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DEE1-D2B4-41BB-988A-4438767AE51F}" type="pres">
      <dgm:prSet presAssocID="{A7E5D39B-61FF-4A02-B257-F569AFC87EB4}" presName="hierChild5" presStyleCnt="0"/>
      <dgm:spPr/>
    </dgm:pt>
    <dgm:pt modelId="{E93E3D9F-9201-4B90-90FB-66623D8819CD}" type="pres">
      <dgm:prSet presAssocID="{DBF3B3E8-84A9-48E8-9701-19380853F600}" presName="Name23" presStyleLbl="parChTrans1D4" presStyleIdx="10" presStyleCnt="24"/>
      <dgm:spPr/>
      <dgm:t>
        <a:bodyPr/>
        <a:lstStyle/>
        <a:p>
          <a:endParaRPr lang="en-US"/>
        </a:p>
      </dgm:t>
    </dgm:pt>
    <dgm:pt modelId="{FFAC0EBA-641D-469C-AB99-F2E7D3E57975}" type="pres">
      <dgm:prSet presAssocID="{463C34F4-2D84-46E3-9D90-24AA49D5B285}" presName="hierRoot4" presStyleCnt="0"/>
      <dgm:spPr/>
    </dgm:pt>
    <dgm:pt modelId="{D4B8116F-2CEB-4473-8CD8-2F9EED8CD50D}" type="pres">
      <dgm:prSet presAssocID="{463C34F4-2D84-46E3-9D90-24AA49D5B285}" presName="composite4" presStyleCnt="0"/>
      <dgm:spPr/>
    </dgm:pt>
    <dgm:pt modelId="{91AAAB58-17E3-409B-9832-20B05A356EB1}" type="pres">
      <dgm:prSet presAssocID="{463C34F4-2D84-46E3-9D90-24AA49D5B285}" presName="image4" presStyleLbl="node4" presStyleIdx="10" presStyleCnt="24"/>
      <dgm:spPr/>
    </dgm:pt>
    <dgm:pt modelId="{73387A1D-2043-4D16-BDB7-7FC213875391}" type="pres">
      <dgm:prSet presAssocID="{463C34F4-2D84-46E3-9D90-24AA49D5B285}" presName="text4" presStyleLbl="revTx" presStyleIdx="1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29B6D-F539-407E-9F85-28376A52E385}" type="pres">
      <dgm:prSet presAssocID="{463C34F4-2D84-46E3-9D90-24AA49D5B285}" presName="hierChild5" presStyleCnt="0"/>
      <dgm:spPr/>
    </dgm:pt>
    <dgm:pt modelId="{D506F375-1991-428C-ACC6-6C520765ACBA}" type="pres">
      <dgm:prSet presAssocID="{5C699394-9F4E-4806-978D-7C01657F1A54}" presName="Name23" presStyleLbl="parChTrans1D4" presStyleIdx="11" presStyleCnt="24"/>
      <dgm:spPr/>
      <dgm:t>
        <a:bodyPr/>
        <a:lstStyle/>
        <a:p>
          <a:endParaRPr lang="en-US"/>
        </a:p>
      </dgm:t>
    </dgm:pt>
    <dgm:pt modelId="{09751A5D-E641-4B71-A114-E053F86C523D}" type="pres">
      <dgm:prSet presAssocID="{F23F9330-D5E2-43EC-9920-36CFFB0A03DD}" presName="hierRoot4" presStyleCnt="0"/>
      <dgm:spPr/>
    </dgm:pt>
    <dgm:pt modelId="{BFF461EA-DADA-4E29-95E9-64AC4A11F843}" type="pres">
      <dgm:prSet presAssocID="{F23F9330-D5E2-43EC-9920-36CFFB0A03DD}" presName="composite4" presStyleCnt="0"/>
      <dgm:spPr/>
    </dgm:pt>
    <dgm:pt modelId="{BDA5F099-8875-4A8D-BC32-C8D8577E71F1}" type="pres">
      <dgm:prSet presAssocID="{F23F9330-D5E2-43EC-9920-36CFFB0A03DD}" presName="image4" presStyleLbl="node4" presStyleIdx="11" presStyleCnt="24"/>
      <dgm:spPr/>
    </dgm:pt>
    <dgm:pt modelId="{96536A3E-1AB9-4720-AD92-7CC31F78A117}" type="pres">
      <dgm:prSet presAssocID="{F23F9330-D5E2-43EC-9920-36CFFB0A03DD}" presName="text4" presStyleLbl="revTx" presStyleIdx="1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59E84-16D9-4F31-ADB7-704B294DE016}" type="pres">
      <dgm:prSet presAssocID="{F23F9330-D5E2-43EC-9920-36CFFB0A03DD}" presName="hierChild5" presStyleCnt="0"/>
      <dgm:spPr/>
    </dgm:pt>
    <dgm:pt modelId="{74FF5EF3-0E90-435C-9CEF-4C0C7A5DF243}" type="pres">
      <dgm:prSet presAssocID="{C0C9BFD0-561B-461D-8281-0B68B59341B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CB282B-74EA-45EA-95BB-B4D31F8E0CC4}" type="pres">
      <dgm:prSet presAssocID="{C8CD8B49-8EB9-43B0-B9AA-1CD13510A67F}" presName="hierRoot2" presStyleCnt="0"/>
      <dgm:spPr/>
    </dgm:pt>
    <dgm:pt modelId="{B1789BFC-46F1-4ED2-A017-D31F5CC48772}" type="pres">
      <dgm:prSet presAssocID="{C8CD8B49-8EB9-43B0-B9AA-1CD13510A67F}" presName="composite2" presStyleCnt="0"/>
      <dgm:spPr/>
    </dgm:pt>
    <dgm:pt modelId="{AB826C1C-E918-4278-AC7E-7EEC6AC62EF7}" type="pres">
      <dgm:prSet presAssocID="{C8CD8B49-8EB9-43B0-B9AA-1CD13510A67F}" presName="image2" presStyleLbl="node2" presStyleIdx="1" presStyleCnt="2"/>
      <dgm:spPr/>
    </dgm:pt>
    <dgm:pt modelId="{CACB97F0-DC67-49BC-81EC-9B8F7D223B1D}" type="pres">
      <dgm:prSet presAssocID="{C8CD8B49-8EB9-43B0-B9AA-1CD13510A67F}" presName="text2" presStyleLbl="revTx" presStyleIdx="1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8B84A4-F17E-4320-B9FE-A52C47A1E68E}" type="pres">
      <dgm:prSet presAssocID="{C8CD8B49-8EB9-43B0-B9AA-1CD13510A67F}" presName="hierChild3" presStyleCnt="0"/>
      <dgm:spPr/>
    </dgm:pt>
    <dgm:pt modelId="{4298BBB7-5BE4-40E1-8595-6322B0578239}" type="pres">
      <dgm:prSet presAssocID="{867BF6FE-F1D0-4689-8242-84591457DFC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B310EE9-AEF1-4061-B1F6-39AFAC4ECDD9}" type="pres">
      <dgm:prSet presAssocID="{D6B41CFE-7513-4C6F-A67B-86A9739B6350}" presName="hierRoot3" presStyleCnt="0"/>
      <dgm:spPr/>
    </dgm:pt>
    <dgm:pt modelId="{600E4746-3D1F-4871-83D3-F7BB8715D2DB}" type="pres">
      <dgm:prSet presAssocID="{D6B41CFE-7513-4C6F-A67B-86A9739B6350}" presName="composite3" presStyleCnt="0"/>
      <dgm:spPr/>
    </dgm:pt>
    <dgm:pt modelId="{D80B78BA-2DFD-40B4-8FB0-A2B210F176F7}" type="pres">
      <dgm:prSet presAssocID="{D6B41CFE-7513-4C6F-A67B-86A9739B6350}" presName="image3" presStyleLbl="node3" presStyleIdx="2" presStyleCnt="4"/>
      <dgm:spPr/>
    </dgm:pt>
    <dgm:pt modelId="{F4536506-CF41-4E20-9635-0137E868B3D3}" type="pres">
      <dgm:prSet presAssocID="{D6B41CFE-7513-4C6F-A67B-86A9739B6350}" presName="text3" presStyleLbl="revTx" presStyleIdx="1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FB3F4-FD81-4A20-87DF-EEDFA0A14B42}" type="pres">
      <dgm:prSet presAssocID="{D6B41CFE-7513-4C6F-A67B-86A9739B6350}" presName="hierChild4" presStyleCnt="0"/>
      <dgm:spPr/>
    </dgm:pt>
    <dgm:pt modelId="{EB56EACB-0FC3-4A9B-87FC-6A374548C10B}" type="pres">
      <dgm:prSet presAssocID="{C8E7CBCA-3E5F-4825-9C81-8FB831E0903D}" presName="Name23" presStyleLbl="parChTrans1D4" presStyleIdx="12" presStyleCnt="24"/>
      <dgm:spPr/>
      <dgm:t>
        <a:bodyPr/>
        <a:lstStyle/>
        <a:p>
          <a:endParaRPr lang="en-US"/>
        </a:p>
      </dgm:t>
    </dgm:pt>
    <dgm:pt modelId="{2FE5F9F5-01C7-4F2B-8E83-66172CF29141}" type="pres">
      <dgm:prSet presAssocID="{6A4FB061-3E55-46A8-810C-3DE2C7CFDE7B}" presName="hierRoot4" presStyleCnt="0"/>
      <dgm:spPr/>
    </dgm:pt>
    <dgm:pt modelId="{25655015-864B-4586-B0C1-DE3DDE79AFE7}" type="pres">
      <dgm:prSet presAssocID="{6A4FB061-3E55-46A8-810C-3DE2C7CFDE7B}" presName="composite4" presStyleCnt="0"/>
      <dgm:spPr/>
    </dgm:pt>
    <dgm:pt modelId="{8083BF62-872B-403D-BCB4-4504C6986146}" type="pres">
      <dgm:prSet presAssocID="{6A4FB061-3E55-46A8-810C-3DE2C7CFDE7B}" presName="image4" presStyleLbl="node4" presStyleIdx="12" presStyleCnt="24"/>
      <dgm:spPr/>
    </dgm:pt>
    <dgm:pt modelId="{06E37C29-732C-4476-A455-E65282F15B9C}" type="pres">
      <dgm:prSet presAssocID="{6A4FB061-3E55-46A8-810C-3DE2C7CFDE7B}" presName="text4" presStyleLbl="revTx" presStyleIdx="1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18AAF-3167-4A67-B475-F6CAD2AF9045}" type="pres">
      <dgm:prSet presAssocID="{6A4FB061-3E55-46A8-810C-3DE2C7CFDE7B}" presName="hierChild5" presStyleCnt="0"/>
      <dgm:spPr/>
    </dgm:pt>
    <dgm:pt modelId="{8D06B218-6DD6-49A6-A4AF-2FEE81DC5214}" type="pres">
      <dgm:prSet presAssocID="{B69F9883-5301-463B-8331-1E3CE05FAB49}" presName="Name23" presStyleLbl="parChTrans1D4" presStyleIdx="13" presStyleCnt="24"/>
      <dgm:spPr/>
      <dgm:t>
        <a:bodyPr/>
        <a:lstStyle/>
        <a:p>
          <a:endParaRPr lang="en-US"/>
        </a:p>
      </dgm:t>
    </dgm:pt>
    <dgm:pt modelId="{CFA78522-1075-40DC-8785-FCA48923B887}" type="pres">
      <dgm:prSet presAssocID="{76DF43B2-B004-4831-9092-13471F55DCA1}" presName="hierRoot4" presStyleCnt="0"/>
      <dgm:spPr/>
    </dgm:pt>
    <dgm:pt modelId="{8A462B9F-248E-4E19-9FA4-B282732033A0}" type="pres">
      <dgm:prSet presAssocID="{76DF43B2-B004-4831-9092-13471F55DCA1}" presName="composite4" presStyleCnt="0"/>
      <dgm:spPr/>
    </dgm:pt>
    <dgm:pt modelId="{AD88B601-203D-418B-B0A3-CBC5C795EB02}" type="pres">
      <dgm:prSet presAssocID="{76DF43B2-B004-4831-9092-13471F55DCA1}" presName="image4" presStyleLbl="node4" presStyleIdx="13" presStyleCnt="24"/>
      <dgm:spPr/>
    </dgm:pt>
    <dgm:pt modelId="{EFCA1EF4-ADB6-4B5D-BEB8-96C637070E26}" type="pres">
      <dgm:prSet presAssocID="{76DF43B2-B004-4831-9092-13471F55DCA1}" presName="text4" presStyleLbl="revTx" presStyleIdx="1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C4074-5174-4DCD-8416-3B1CD8D8272D}" type="pres">
      <dgm:prSet presAssocID="{76DF43B2-B004-4831-9092-13471F55DCA1}" presName="hierChild5" presStyleCnt="0"/>
      <dgm:spPr/>
    </dgm:pt>
    <dgm:pt modelId="{D70C2D25-0BD6-498E-B4F0-3F5CE3DBD13D}" type="pres">
      <dgm:prSet presAssocID="{CAFF2206-81E2-42A0-8E17-817F2C1E5321}" presName="Name23" presStyleLbl="parChTrans1D4" presStyleIdx="14" presStyleCnt="24"/>
      <dgm:spPr/>
      <dgm:t>
        <a:bodyPr/>
        <a:lstStyle/>
        <a:p>
          <a:endParaRPr lang="en-US"/>
        </a:p>
      </dgm:t>
    </dgm:pt>
    <dgm:pt modelId="{625E2C80-5F17-4D9D-BBDA-86199978A269}" type="pres">
      <dgm:prSet presAssocID="{882EC84F-58FC-44BB-9920-E7553DB28E17}" presName="hierRoot4" presStyleCnt="0"/>
      <dgm:spPr/>
    </dgm:pt>
    <dgm:pt modelId="{32AAA5BC-F76D-47C0-9CCF-65C9DF386B8D}" type="pres">
      <dgm:prSet presAssocID="{882EC84F-58FC-44BB-9920-E7553DB28E17}" presName="composite4" presStyleCnt="0"/>
      <dgm:spPr/>
    </dgm:pt>
    <dgm:pt modelId="{F67F8DC1-37F3-4A5A-8E38-A4819AB90837}" type="pres">
      <dgm:prSet presAssocID="{882EC84F-58FC-44BB-9920-E7553DB28E17}" presName="image4" presStyleLbl="node4" presStyleIdx="14" presStyleCnt="24"/>
      <dgm:spPr/>
    </dgm:pt>
    <dgm:pt modelId="{91870818-8EDB-47FB-A2FF-91ED7ED64B77}" type="pres">
      <dgm:prSet presAssocID="{882EC84F-58FC-44BB-9920-E7553DB28E17}" presName="text4" presStyleLbl="revTx" presStyleIdx="2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BBDCB-9A0A-4C29-BCE8-73069D4273D3}" type="pres">
      <dgm:prSet presAssocID="{882EC84F-58FC-44BB-9920-E7553DB28E17}" presName="hierChild5" presStyleCnt="0"/>
      <dgm:spPr/>
    </dgm:pt>
    <dgm:pt modelId="{08156753-40FB-4344-BBF0-EC4B99CA4364}" type="pres">
      <dgm:prSet presAssocID="{9EECF1B1-9976-444E-917D-857D6E5FB923}" presName="Name23" presStyleLbl="parChTrans1D4" presStyleIdx="15" presStyleCnt="24"/>
      <dgm:spPr/>
      <dgm:t>
        <a:bodyPr/>
        <a:lstStyle/>
        <a:p>
          <a:endParaRPr lang="en-US"/>
        </a:p>
      </dgm:t>
    </dgm:pt>
    <dgm:pt modelId="{78400ABB-D9F8-4CC1-987F-1FA4562CF0D4}" type="pres">
      <dgm:prSet presAssocID="{6A8C47DA-636E-408B-B7D6-12A2B7CF1595}" presName="hierRoot4" presStyleCnt="0"/>
      <dgm:spPr/>
    </dgm:pt>
    <dgm:pt modelId="{6B98FDAC-F480-4DC1-A6C0-5D563A42C356}" type="pres">
      <dgm:prSet presAssocID="{6A8C47DA-636E-408B-B7D6-12A2B7CF1595}" presName="composite4" presStyleCnt="0"/>
      <dgm:spPr/>
    </dgm:pt>
    <dgm:pt modelId="{A16DD472-3900-45A4-AEC1-6202E1BA7CA5}" type="pres">
      <dgm:prSet presAssocID="{6A8C47DA-636E-408B-B7D6-12A2B7CF1595}" presName="image4" presStyleLbl="node4" presStyleIdx="15" presStyleCnt="24"/>
      <dgm:spPr/>
    </dgm:pt>
    <dgm:pt modelId="{B48EF100-A3F0-4531-98FB-C7F41741DC09}" type="pres">
      <dgm:prSet presAssocID="{6A8C47DA-636E-408B-B7D6-12A2B7CF1595}" presName="text4" presStyleLbl="revTx" presStyleIdx="21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786B-A595-4357-818E-C236E3DC510D}" type="pres">
      <dgm:prSet presAssocID="{6A8C47DA-636E-408B-B7D6-12A2B7CF1595}" presName="hierChild5" presStyleCnt="0"/>
      <dgm:spPr/>
    </dgm:pt>
    <dgm:pt modelId="{52B86D9B-A63D-4E92-91E0-877F8E05BAD4}" type="pres">
      <dgm:prSet presAssocID="{A9212B1A-CD1F-40B2-8E98-9DE7210C47AD}" presName="Name23" presStyleLbl="parChTrans1D4" presStyleIdx="16" presStyleCnt="24"/>
      <dgm:spPr/>
      <dgm:t>
        <a:bodyPr/>
        <a:lstStyle/>
        <a:p>
          <a:endParaRPr lang="en-US"/>
        </a:p>
      </dgm:t>
    </dgm:pt>
    <dgm:pt modelId="{FD2C5233-573A-43BD-BD57-25EA28B58BD4}" type="pres">
      <dgm:prSet presAssocID="{8449F901-E5CC-48EA-B570-A43E0F51DA2C}" presName="hierRoot4" presStyleCnt="0"/>
      <dgm:spPr/>
    </dgm:pt>
    <dgm:pt modelId="{1A3B83D5-C0F7-432B-BAC8-019E77B23E54}" type="pres">
      <dgm:prSet presAssocID="{8449F901-E5CC-48EA-B570-A43E0F51DA2C}" presName="composite4" presStyleCnt="0"/>
      <dgm:spPr/>
    </dgm:pt>
    <dgm:pt modelId="{C3914C49-E59B-459E-A707-88298D7059E8}" type="pres">
      <dgm:prSet presAssocID="{8449F901-E5CC-48EA-B570-A43E0F51DA2C}" presName="image4" presStyleLbl="node4" presStyleIdx="16" presStyleCnt="24"/>
      <dgm:spPr/>
    </dgm:pt>
    <dgm:pt modelId="{1F072A7E-9D57-414E-B460-003393F19B05}" type="pres">
      <dgm:prSet presAssocID="{8449F901-E5CC-48EA-B570-A43E0F51DA2C}" presName="text4" presStyleLbl="revTx" presStyleIdx="22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00825-3B71-4922-A351-95EFEA221571}" type="pres">
      <dgm:prSet presAssocID="{8449F901-E5CC-48EA-B570-A43E0F51DA2C}" presName="hierChild5" presStyleCnt="0"/>
      <dgm:spPr/>
    </dgm:pt>
    <dgm:pt modelId="{D63A24ED-1604-41FA-9C24-6365EA752E3E}" type="pres">
      <dgm:prSet presAssocID="{0E2B0E44-7FD9-45FC-8D0C-690F8FEABFE1}" presName="Name23" presStyleLbl="parChTrans1D4" presStyleIdx="17" presStyleCnt="24"/>
      <dgm:spPr/>
      <dgm:t>
        <a:bodyPr/>
        <a:lstStyle/>
        <a:p>
          <a:endParaRPr lang="en-US"/>
        </a:p>
      </dgm:t>
    </dgm:pt>
    <dgm:pt modelId="{B8709EF0-5E68-4FCF-88E2-E590D1D6E347}" type="pres">
      <dgm:prSet presAssocID="{2C695D00-E87D-4068-9E94-31FBF34447F7}" presName="hierRoot4" presStyleCnt="0"/>
      <dgm:spPr/>
    </dgm:pt>
    <dgm:pt modelId="{79CCEF41-D346-4E19-A74F-CF386DE6B776}" type="pres">
      <dgm:prSet presAssocID="{2C695D00-E87D-4068-9E94-31FBF34447F7}" presName="composite4" presStyleCnt="0"/>
      <dgm:spPr/>
    </dgm:pt>
    <dgm:pt modelId="{A0A446CA-F122-4746-985E-961808CDE757}" type="pres">
      <dgm:prSet presAssocID="{2C695D00-E87D-4068-9E94-31FBF34447F7}" presName="image4" presStyleLbl="node4" presStyleIdx="17" presStyleCnt="24"/>
      <dgm:spPr/>
    </dgm:pt>
    <dgm:pt modelId="{E75BC786-4A20-4434-922C-523FFD40779E}" type="pres">
      <dgm:prSet presAssocID="{2C695D00-E87D-4068-9E94-31FBF34447F7}" presName="text4" presStyleLbl="revTx" presStyleIdx="23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8CE98-9279-4AE8-9799-D31D2CB24D09}" type="pres">
      <dgm:prSet presAssocID="{2C695D00-E87D-4068-9E94-31FBF34447F7}" presName="hierChild5" presStyleCnt="0"/>
      <dgm:spPr/>
    </dgm:pt>
    <dgm:pt modelId="{AE1478D7-472C-411D-9C13-C325E747501E}" type="pres">
      <dgm:prSet presAssocID="{737A4A07-9DEC-44DC-9BEF-563A49B47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9CC22E4-EBFE-48E8-B089-5B732286FD0B}" type="pres">
      <dgm:prSet presAssocID="{49006558-AA95-4135-80F3-02D4BD8C43B2}" presName="hierRoot3" presStyleCnt="0"/>
      <dgm:spPr/>
    </dgm:pt>
    <dgm:pt modelId="{2CB04BC8-1E31-4C8E-AC50-39AB6423DF98}" type="pres">
      <dgm:prSet presAssocID="{49006558-AA95-4135-80F3-02D4BD8C43B2}" presName="composite3" presStyleCnt="0"/>
      <dgm:spPr/>
    </dgm:pt>
    <dgm:pt modelId="{B3762E13-F31E-4575-9E99-CDDC87963A33}" type="pres">
      <dgm:prSet presAssocID="{49006558-AA95-4135-80F3-02D4BD8C43B2}" presName="image3" presStyleLbl="node3" presStyleIdx="3" presStyleCnt="4"/>
      <dgm:spPr/>
    </dgm:pt>
    <dgm:pt modelId="{EA3607EF-5901-45CE-83C0-7DA47FFB3FDB}" type="pres">
      <dgm:prSet presAssocID="{49006558-AA95-4135-80F3-02D4BD8C43B2}" presName="text3" presStyleLbl="revTx" presStyleIdx="24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6D58C-6928-4C01-8D2F-095F905E90E6}" type="pres">
      <dgm:prSet presAssocID="{49006558-AA95-4135-80F3-02D4BD8C43B2}" presName="hierChild4" presStyleCnt="0"/>
      <dgm:spPr/>
    </dgm:pt>
    <dgm:pt modelId="{93677B3C-522D-4BE4-ADF7-D08795FD580A}" type="pres">
      <dgm:prSet presAssocID="{C4541132-7BA0-4F10-A5BB-2E5D0FAC5F8B}" presName="Name23" presStyleLbl="parChTrans1D4" presStyleIdx="18" presStyleCnt="24"/>
      <dgm:spPr/>
      <dgm:t>
        <a:bodyPr/>
        <a:lstStyle/>
        <a:p>
          <a:endParaRPr lang="en-US"/>
        </a:p>
      </dgm:t>
    </dgm:pt>
    <dgm:pt modelId="{A752EB99-0E65-4A56-B8F0-D271B39C437B}" type="pres">
      <dgm:prSet presAssocID="{87875F6A-CF70-4274-8FCD-E271B15A1DB6}" presName="hierRoot4" presStyleCnt="0"/>
      <dgm:spPr/>
    </dgm:pt>
    <dgm:pt modelId="{C94885F7-29B3-4A7D-BE8B-93FA17E16D46}" type="pres">
      <dgm:prSet presAssocID="{87875F6A-CF70-4274-8FCD-E271B15A1DB6}" presName="composite4" presStyleCnt="0"/>
      <dgm:spPr/>
    </dgm:pt>
    <dgm:pt modelId="{0DD41917-33E8-4B8B-9A49-9CFBA6972946}" type="pres">
      <dgm:prSet presAssocID="{87875F6A-CF70-4274-8FCD-E271B15A1DB6}" presName="image4" presStyleLbl="node4" presStyleIdx="18" presStyleCnt="24"/>
      <dgm:spPr/>
    </dgm:pt>
    <dgm:pt modelId="{A5627F98-EA55-4C36-8BED-4BCD8E7DB39C}" type="pres">
      <dgm:prSet presAssocID="{87875F6A-CF70-4274-8FCD-E271B15A1DB6}" presName="text4" presStyleLbl="revTx" presStyleIdx="25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BB132-928B-469F-98E2-A4F46BBA4EBB}" type="pres">
      <dgm:prSet presAssocID="{87875F6A-CF70-4274-8FCD-E271B15A1DB6}" presName="hierChild5" presStyleCnt="0"/>
      <dgm:spPr/>
    </dgm:pt>
    <dgm:pt modelId="{BCC2E990-5E4D-4725-9FB5-449D75068C6A}" type="pres">
      <dgm:prSet presAssocID="{0B764F11-7D6A-47A3-BC5F-10C044EF0C9C}" presName="Name23" presStyleLbl="parChTrans1D4" presStyleIdx="19" presStyleCnt="24"/>
      <dgm:spPr/>
      <dgm:t>
        <a:bodyPr/>
        <a:lstStyle/>
        <a:p>
          <a:endParaRPr lang="en-US"/>
        </a:p>
      </dgm:t>
    </dgm:pt>
    <dgm:pt modelId="{8DF80FD7-67CB-4F73-9454-0A5808DA6414}" type="pres">
      <dgm:prSet presAssocID="{F7589CAC-E912-40EE-BF2E-7ADD9D510482}" presName="hierRoot4" presStyleCnt="0"/>
      <dgm:spPr/>
    </dgm:pt>
    <dgm:pt modelId="{B802912B-EBA5-424E-8304-0E03488FADD2}" type="pres">
      <dgm:prSet presAssocID="{F7589CAC-E912-40EE-BF2E-7ADD9D510482}" presName="composite4" presStyleCnt="0"/>
      <dgm:spPr/>
    </dgm:pt>
    <dgm:pt modelId="{BBBF6873-8C8C-4E0F-8293-D692C2E62FCD}" type="pres">
      <dgm:prSet presAssocID="{F7589CAC-E912-40EE-BF2E-7ADD9D510482}" presName="image4" presStyleLbl="node4" presStyleIdx="19" presStyleCnt="24"/>
      <dgm:spPr/>
    </dgm:pt>
    <dgm:pt modelId="{85973679-8763-4E7E-BC7C-09701DF4FD0B}" type="pres">
      <dgm:prSet presAssocID="{F7589CAC-E912-40EE-BF2E-7ADD9D510482}" presName="text4" presStyleLbl="revTx" presStyleIdx="26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656BA-E606-4374-AB26-5F30F7578A59}" type="pres">
      <dgm:prSet presAssocID="{F7589CAC-E912-40EE-BF2E-7ADD9D510482}" presName="hierChild5" presStyleCnt="0"/>
      <dgm:spPr/>
    </dgm:pt>
    <dgm:pt modelId="{E19387BC-B8B9-41E9-B07E-BC0080C111C8}" type="pres">
      <dgm:prSet presAssocID="{1C97292C-94FC-4847-8A78-004694AA64EF}" presName="Name23" presStyleLbl="parChTrans1D4" presStyleIdx="20" presStyleCnt="24"/>
      <dgm:spPr/>
      <dgm:t>
        <a:bodyPr/>
        <a:lstStyle/>
        <a:p>
          <a:endParaRPr lang="en-US"/>
        </a:p>
      </dgm:t>
    </dgm:pt>
    <dgm:pt modelId="{BC2E472E-3CD3-4A0C-A9AC-4E85FC753FFA}" type="pres">
      <dgm:prSet presAssocID="{32D25271-4E31-48E0-A418-EDD40524987E}" presName="hierRoot4" presStyleCnt="0"/>
      <dgm:spPr/>
    </dgm:pt>
    <dgm:pt modelId="{42E7BE17-3727-4054-AA54-62B1D5A8A98D}" type="pres">
      <dgm:prSet presAssocID="{32D25271-4E31-48E0-A418-EDD40524987E}" presName="composite4" presStyleCnt="0"/>
      <dgm:spPr/>
    </dgm:pt>
    <dgm:pt modelId="{D5047ABA-7E1D-4542-9999-66EF1EBAB43B}" type="pres">
      <dgm:prSet presAssocID="{32D25271-4E31-48E0-A418-EDD40524987E}" presName="image4" presStyleLbl="node4" presStyleIdx="20" presStyleCnt="24"/>
      <dgm:spPr/>
    </dgm:pt>
    <dgm:pt modelId="{62320580-EA88-4008-BF5D-FFD435526F0C}" type="pres">
      <dgm:prSet presAssocID="{32D25271-4E31-48E0-A418-EDD40524987E}" presName="text4" presStyleLbl="revTx" presStyleIdx="27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2F047-439D-4549-AEA0-E1F174F533EE}" type="pres">
      <dgm:prSet presAssocID="{32D25271-4E31-48E0-A418-EDD40524987E}" presName="hierChild5" presStyleCnt="0"/>
      <dgm:spPr/>
    </dgm:pt>
    <dgm:pt modelId="{EA0F6524-7A79-40F6-9451-9EDE2452AFA5}" type="pres">
      <dgm:prSet presAssocID="{59DEB7D1-C787-4478-B6B5-CE379A8C46F1}" presName="Name23" presStyleLbl="parChTrans1D4" presStyleIdx="21" presStyleCnt="24"/>
      <dgm:spPr/>
      <dgm:t>
        <a:bodyPr/>
        <a:lstStyle/>
        <a:p>
          <a:endParaRPr lang="en-US"/>
        </a:p>
      </dgm:t>
    </dgm:pt>
    <dgm:pt modelId="{025F9975-C862-4ABE-B46B-398F62E0FBD2}" type="pres">
      <dgm:prSet presAssocID="{392FA23E-2AD5-4615-BFCD-5492DD5E5987}" presName="hierRoot4" presStyleCnt="0"/>
      <dgm:spPr/>
    </dgm:pt>
    <dgm:pt modelId="{7915BF8D-8628-4844-9F08-EE67561DE3F3}" type="pres">
      <dgm:prSet presAssocID="{392FA23E-2AD5-4615-BFCD-5492DD5E5987}" presName="composite4" presStyleCnt="0"/>
      <dgm:spPr/>
    </dgm:pt>
    <dgm:pt modelId="{82C9CB07-677B-4A02-946E-1EF100F8A217}" type="pres">
      <dgm:prSet presAssocID="{392FA23E-2AD5-4615-BFCD-5492DD5E5987}" presName="image4" presStyleLbl="node4" presStyleIdx="21" presStyleCnt="24"/>
      <dgm:spPr/>
    </dgm:pt>
    <dgm:pt modelId="{E0C860C4-692F-4939-B785-8D86014FE4CB}" type="pres">
      <dgm:prSet presAssocID="{392FA23E-2AD5-4615-BFCD-5492DD5E5987}" presName="text4" presStyleLbl="revTx" presStyleIdx="28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4D4F8-BC01-4FCD-BEA5-CC88629CB4C3}" type="pres">
      <dgm:prSet presAssocID="{392FA23E-2AD5-4615-BFCD-5492DD5E5987}" presName="hierChild5" presStyleCnt="0"/>
      <dgm:spPr/>
    </dgm:pt>
    <dgm:pt modelId="{E939E147-60DB-4E65-B4DC-E86372E32F4D}" type="pres">
      <dgm:prSet presAssocID="{851AF401-F4D9-4AE1-863E-D57828BAD3C0}" presName="Name23" presStyleLbl="parChTrans1D4" presStyleIdx="22" presStyleCnt="24"/>
      <dgm:spPr/>
      <dgm:t>
        <a:bodyPr/>
        <a:lstStyle/>
        <a:p>
          <a:endParaRPr lang="en-US"/>
        </a:p>
      </dgm:t>
    </dgm:pt>
    <dgm:pt modelId="{FA555F1C-A602-4E5D-8B75-4156B8757AE9}" type="pres">
      <dgm:prSet presAssocID="{4AC14343-209F-4429-B1AD-904990352D54}" presName="hierRoot4" presStyleCnt="0"/>
      <dgm:spPr/>
    </dgm:pt>
    <dgm:pt modelId="{4E82678E-B07B-49E7-8033-4686FF15E6B9}" type="pres">
      <dgm:prSet presAssocID="{4AC14343-209F-4429-B1AD-904990352D54}" presName="composite4" presStyleCnt="0"/>
      <dgm:spPr/>
    </dgm:pt>
    <dgm:pt modelId="{4E95A86E-1201-4D4A-AA96-757FD53FE2A3}" type="pres">
      <dgm:prSet presAssocID="{4AC14343-209F-4429-B1AD-904990352D54}" presName="image4" presStyleLbl="node4" presStyleIdx="22" presStyleCnt="24"/>
      <dgm:spPr/>
    </dgm:pt>
    <dgm:pt modelId="{A059CE4B-AA7A-42AB-AE05-0D16A406B7B0}" type="pres">
      <dgm:prSet presAssocID="{4AC14343-209F-4429-B1AD-904990352D54}" presName="text4" presStyleLbl="revTx" presStyleIdx="29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D285-811E-4CAA-A6B2-33A715937634}" type="pres">
      <dgm:prSet presAssocID="{4AC14343-209F-4429-B1AD-904990352D54}" presName="hierChild5" presStyleCnt="0"/>
      <dgm:spPr/>
    </dgm:pt>
    <dgm:pt modelId="{3BB48010-EF53-4A16-891A-98FC57BD744F}" type="pres">
      <dgm:prSet presAssocID="{D5B28134-BC47-4BFA-BFA2-98E1E72A54F1}" presName="Name23" presStyleLbl="parChTrans1D4" presStyleIdx="23" presStyleCnt="24"/>
      <dgm:spPr/>
      <dgm:t>
        <a:bodyPr/>
        <a:lstStyle/>
        <a:p>
          <a:endParaRPr lang="en-US"/>
        </a:p>
      </dgm:t>
    </dgm:pt>
    <dgm:pt modelId="{124F42AC-B78C-400B-B4C6-69EB52550D87}" type="pres">
      <dgm:prSet presAssocID="{496ECB16-BCF6-4C85-B373-D9919D38DEE9}" presName="hierRoot4" presStyleCnt="0"/>
      <dgm:spPr/>
    </dgm:pt>
    <dgm:pt modelId="{586FDA92-9B92-4664-96A0-5125005E7667}" type="pres">
      <dgm:prSet presAssocID="{496ECB16-BCF6-4C85-B373-D9919D38DEE9}" presName="composite4" presStyleCnt="0"/>
      <dgm:spPr/>
    </dgm:pt>
    <dgm:pt modelId="{97B8E174-F310-40A2-B4E4-171AC1ECCCE5}" type="pres">
      <dgm:prSet presAssocID="{496ECB16-BCF6-4C85-B373-D9919D38DEE9}" presName="image4" presStyleLbl="node4" presStyleIdx="23" presStyleCnt="24"/>
      <dgm:spPr/>
    </dgm:pt>
    <dgm:pt modelId="{31E5435F-00EA-460B-A5B5-CF789FDCDC5F}" type="pres">
      <dgm:prSet presAssocID="{496ECB16-BCF6-4C85-B373-D9919D38DEE9}" presName="text4" presStyleLbl="revTx" presStyleIdx="30" presStyleCnt="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91D5-477C-4206-AB49-317501FA725E}" type="pres">
      <dgm:prSet presAssocID="{496ECB16-BCF6-4C85-B373-D9919D38DEE9}" presName="hierChild5" presStyleCnt="0"/>
      <dgm:spPr/>
    </dgm:pt>
  </dgm:ptLst>
  <dgm:cxnLst>
    <dgm:cxn modelId="{5DAB01C4-67A4-4019-9630-C88754C33875}" type="presOf" srcId="{A7E5D39B-61FF-4A02-B257-F569AFC87EB4}" destId="{73C9A4AF-FBC7-46B6-A376-B545AAA98359}" srcOrd="0" destOrd="0" presId="urn:microsoft.com/office/officeart/2009/layout/CirclePictureHierarchy"/>
    <dgm:cxn modelId="{18F44753-8C46-4C5E-A304-BE5697DC100E}" type="presOf" srcId="{F23F9330-D5E2-43EC-9920-36CFFB0A03DD}" destId="{96536A3E-1AB9-4720-AD92-7CC31F78A117}" srcOrd="0" destOrd="0" presId="urn:microsoft.com/office/officeart/2009/layout/CirclePictureHierarchy"/>
    <dgm:cxn modelId="{2D4C8C32-B5C8-4D59-9549-11F5DDA7FB0B}" srcId="{6A8C47DA-636E-408B-B7D6-12A2B7CF1595}" destId="{8449F901-E5CC-48EA-B570-A43E0F51DA2C}" srcOrd="0" destOrd="0" parTransId="{A9212B1A-CD1F-40B2-8E98-9DE7210C47AD}" sibTransId="{EC820328-197C-49F0-8C58-2C63D7AEC9EA}"/>
    <dgm:cxn modelId="{DF3F0AFE-8F94-4898-80A6-10482073F3E4}" srcId="{C8CD8B49-8EB9-43B0-B9AA-1CD13510A67F}" destId="{D6B41CFE-7513-4C6F-A67B-86A9739B6350}" srcOrd="0" destOrd="0" parTransId="{867BF6FE-F1D0-4689-8242-84591457DFCB}" sibTransId="{453ACFA2-B918-4EE1-AD6B-3F8D8EFBA7BD}"/>
    <dgm:cxn modelId="{3A2CFBA9-31FB-4129-BD27-06E5B9C1D5D2}" srcId="{87875F6A-CF70-4274-8FCD-E271B15A1DB6}" destId="{F7589CAC-E912-40EE-BF2E-7ADD9D510482}" srcOrd="0" destOrd="0" parTransId="{0B764F11-7D6A-47A3-BC5F-10C044EF0C9C}" sibTransId="{F33B607B-C06F-4C75-B8BD-960B52144301}"/>
    <dgm:cxn modelId="{67F1D797-F282-43F3-9A0B-F45E9832D416}" type="presOf" srcId="{0C2EAD6D-749E-427B-AAD7-1C7688F2F337}" destId="{8D5B6F23-42C4-4156-A7ED-1C078C96DA89}" srcOrd="0" destOrd="0" presId="urn:microsoft.com/office/officeart/2009/layout/CirclePictureHierarchy"/>
    <dgm:cxn modelId="{029E2D38-99C7-4525-BD4C-8D5F076C50FC}" type="presOf" srcId="{D4697E40-31F0-47AE-8CA8-3C2356BC01C8}" destId="{215E4794-C47B-4B8D-8DB2-F7285D893B5F}" srcOrd="0" destOrd="0" presId="urn:microsoft.com/office/officeart/2009/layout/CirclePictureHierarchy"/>
    <dgm:cxn modelId="{0B1FC1D2-DDCB-4991-8C4D-7C5BD8CB660F}" srcId="{63029987-6ED3-4DD1-88A2-918E17952C6D}" destId="{C8CD8B49-8EB9-43B0-B9AA-1CD13510A67F}" srcOrd="1" destOrd="0" parTransId="{C0C9BFD0-561B-461D-8281-0B68B59341B1}" sibTransId="{94C4A85F-EBD3-4FE3-8AF2-1103EE3A9F51}"/>
    <dgm:cxn modelId="{F1240E1B-5F84-49B5-8545-B4C851891FFC}" type="presOf" srcId="{5C699394-9F4E-4806-978D-7C01657F1A54}" destId="{D506F375-1991-428C-ACC6-6C520765ACBA}" srcOrd="0" destOrd="0" presId="urn:microsoft.com/office/officeart/2009/layout/CirclePictureHierarchy"/>
    <dgm:cxn modelId="{3D014935-4ACF-410A-A399-78D0AC06F5AB}" srcId="{0C2EAD6D-749E-427B-AAD7-1C7688F2F337}" destId="{8E472CBA-D8E7-488C-8FB2-AA2C87BBD677}" srcOrd="1" destOrd="0" parTransId="{D4697E40-31F0-47AE-8CA8-3C2356BC01C8}" sibTransId="{52C32A34-C8A6-446F-8176-FB73AACA8643}"/>
    <dgm:cxn modelId="{78A78C40-2BF8-44E4-90E2-9DD24C6F6DC2}" srcId="{73B72235-5F59-496D-AEC9-DCFA4DF10A25}" destId="{FE69829B-0DAE-40D6-9F2C-D842A7030A6D}" srcOrd="0" destOrd="0" parTransId="{8BE7B786-B08E-4CC6-B37B-1E5AA5E099E1}" sibTransId="{0B1C6D9B-404A-4DAB-B62A-76E5E93EDEB4}"/>
    <dgm:cxn modelId="{F914B1A2-5748-49BC-9497-171F4198219B}" type="presOf" srcId="{5D62C8FA-DDC4-4DE5-8695-0422E957B8DD}" destId="{DD1B62F2-B731-4AB1-A966-F866B1897AD3}" srcOrd="0" destOrd="0" presId="urn:microsoft.com/office/officeart/2009/layout/CirclePictureHierarchy"/>
    <dgm:cxn modelId="{322485BA-27D8-4114-9777-EB6BA4F6DC3E}" type="presOf" srcId="{4CACBD67-1E65-4E88-82EF-326EDD58B021}" destId="{795E1404-0D91-483C-8628-6FDCDF052835}" srcOrd="0" destOrd="0" presId="urn:microsoft.com/office/officeart/2009/layout/CirclePictureHierarchy"/>
    <dgm:cxn modelId="{90223A60-C578-4A19-8832-1713AA7BEC9F}" srcId="{A2996F97-87A2-4569-8A73-2BC4B731FC98}" destId="{74169B70-5C80-4696-959D-0257CFC41D53}" srcOrd="0" destOrd="0" parTransId="{D105956A-295B-4573-A5D9-B970129CB658}" sibTransId="{1EB01B63-B2B7-4966-8E2A-43BC31C53731}"/>
    <dgm:cxn modelId="{FE86FE67-B0CD-404A-B67A-32BF399867CE}" type="presOf" srcId="{8449F901-E5CC-48EA-B570-A43E0F51DA2C}" destId="{1F072A7E-9D57-414E-B460-003393F19B05}" srcOrd="0" destOrd="0" presId="urn:microsoft.com/office/officeart/2009/layout/CirclePictureHierarchy"/>
    <dgm:cxn modelId="{6C99142A-3FF8-46F1-9AEC-BF5943EB747A}" type="presOf" srcId="{BC1BC9DF-D1FD-4F20-BE39-2BCE848185E6}" destId="{1C6C0608-21BE-421F-AE5F-C5BD7EE4E7A9}" srcOrd="0" destOrd="0" presId="urn:microsoft.com/office/officeart/2009/layout/CirclePictureHierarchy"/>
    <dgm:cxn modelId="{F2432225-723E-4D2D-9D16-0C7444F17E63}" srcId="{9921BB23-1428-447B-929E-D89A4B176D28}" destId="{03F5E5D2-5B22-4C63-8629-CF1C17A67FAE}" srcOrd="1" destOrd="0" parTransId="{9AFAFD22-EAF9-4D29-B6C1-9997356F4608}" sibTransId="{681CD4CB-4269-482B-8C5F-27A8EB691DE5}"/>
    <dgm:cxn modelId="{7F49E13A-185D-4071-9C89-CAFE796E8DFF}" type="presOf" srcId="{737A4A07-9DEC-44DC-9BEF-563A49B47A7D}" destId="{AE1478D7-472C-411D-9C13-C325E747501E}" srcOrd="0" destOrd="0" presId="urn:microsoft.com/office/officeart/2009/layout/CirclePictureHierarchy"/>
    <dgm:cxn modelId="{5FC7F663-3FCD-4CDC-8E8C-BCCE1634DC4F}" type="presOf" srcId="{76DF43B2-B004-4831-9092-13471F55DCA1}" destId="{EFCA1EF4-ADB6-4B5D-BEB8-96C637070E26}" srcOrd="0" destOrd="0" presId="urn:microsoft.com/office/officeart/2009/layout/CirclePictureHierarchy"/>
    <dgm:cxn modelId="{F9315A7D-10E0-436B-B311-309CF83B7252}" type="presOf" srcId="{6B5E4D15-D953-4A48-BB06-BB2BB5F2B4C6}" destId="{960D0F08-AF1D-45DD-BBAB-0053AECD547D}" srcOrd="0" destOrd="0" presId="urn:microsoft.com/office/officeart/2009/layout/CirclePictureHierarchy"/>
    <dgm:cxn modelId="{46851EF6-9CBE-4781-9B47-FC2B2C6CC5BD}" type="presOf" srcId="{CAFF2206-81E2-42A0-8E17-817F2C1E5321}" destId="{D70C2D25-0BD6-498E-B4F0-3F5CE3DBD13D}" srcOrd="0" destOrd="0" presId="urn:microsoft.com/office/officeart/2009/layout/CirclePictureHierarchy"/>
    <dgm:cxn modelId="{6056D801-F52C-4331-B737-E602EF690853}" type="presOf" srcId="{9921BB23-1428-447B-929E-D89A4B176D28}" destId="{FC7ED1C6-2004-44BE-AF46-5B8FA387ECD5}" srcOrd="0" destOrd="0" presId="urn:microsoft.com/office/officeart/2009/layout/CirclePictureHierarchy"/>
    <dgm:cxn modelId="{8EEFB982-C20B-4D82-B38C-0B2FADABC671}" type="presOf" srcId="{9F155B8A-DCD6-41FD-970D-B62B2FD3CA91}" destId="{1AFA1DFA-94C0-4AC4-B5CA-8EBD0CD8536C}" srcOrd="0" destOrd="0" presId="urn:microsoft.com/office/officeart/2009/layout/CirclePictureHierarchy"/>
    <dgm:cxn modelId="{73071574-0CCC-4428-B0CF-304958975577}" type="presOf" srcId="{9AFAFD22-EAF9-4D29-B6C1-9997356F4608}" destId="{61E5EB99-1EE1-470E-AD8A-C9DF2B998905}" srcOrd="0" destOrd="0" presId="urn:microsoft.com/office/officeart/2009/layout/CirclePictureHierarchy"/>
    <dgm:cxn modelId="{630499A9-5C27-4970-9D4B-3DE5E1D6400A}" type="presOf" srcId="{463C34F4-2D84-46E3-9D90-24AA49D5B285}" destId="{73387A1D-2043-4D16-BDB7-7FC213875391}" srcOrd="0" destOrd="0" presId="urn:microsoft.com/office/officeart/2009/layout/CirclePictureHierarchy"/>
    <dgm:cxn modelId="{DED536E2-6AF0-44BB-A43D-D6CA548113CD}" srcId="{D6B41CFE-7513-4C6F-A67B-86A9739B6350}" destId="{6A4FB061-3E55-46A8-810C-3DE2C7CFDE7B}" srcOrd="0" destOrd="0" parTransId="{C8E7CBCA-3E5F-4825-9C81-8FB831E0903D}" sibTransId="{96AC74AB-8E46-42C5-977D-C41D5D03530E}"/>
    <dgm:cxn modelId="{DF73AE3A-EF25-46D9-B14E-6F441BFB6D7E}" srcId="{D413ED19-C2CA-4DA6-B9A0-7A35C560CE03}" destId="{A7E5D39B-61FF-4A02-B257-F569AFC87EB4}" srcOrd="1" destOrd="0" parTransId="{5D62C8FA-DDC4-4DE5-8695-0422E957B8DD}" sibTransId="{9679390C-CD93-472D-8C22-F56D63908676}"/>
    <dgm:cxn modelId="{65F6DD14-50E6-4508-A06F-BCAE1B316B26}" srcId="{0C2EAD6D-749E-427B-AAD7-1C7688F2F337}" destId="{BC1BC9DF-D1FD-4F20-BE39-2BCE848185E6}" srcOrd="0" destOrd="0" parTransId="{2959981F-83BB-48AB-8278-D6370941F37A}" sibTransId="{B474307D-25EA-4C9B-B82C-BD34720EC9F9}"/>
    <dgm:cxn modelId="{BC3C50DF-BB05-4F48-93EC-CADAC4FDB238}" type="presOf" srcId="{B69F9883-5301-463B-8331-1E3CE05FAB49}" destId="{8D06B218-6DD6-49A6-A4AF-2FEE81DC5214}" srcOrd="0" destOrd="0" presId="urn:microsoft.com/office/officeart/2009/layout/CirclePictureHierarchy"/>
    <dgm:cxn modelId="{3D209157-ED03-4F9E-B91D-C2E46E79CDA2}" type="presOf" srcId="{C8E7CBCA-3E5F-4825-9C81-8FB831E0903D}" destId="{EB56EACB-0FC3-4A9B-87FC-6A374548C10B}" srcOrd="0" destOrd="0" presId="urn:microsoft.com/office/officeart/2009/layout/CirclePictureHierarchy"/>
    <dgm:cxn modelId="{767AC1DE-3F4D-444D-80EF-74FD0F67C2A3}" type="presOf" srcId="{0E2B0E44-7FD9-45FC-8D0C-690F8FEABFE1}" destId="{D63A24ED-1604-41FA-9C24-6365EA752E3E}" srcOrd="0" destOrd="0" presId="urn:microsoft.com/office/officeart/2009/layout/CirclePictureHierarchy"/>
    <dgm:cxn modelId="{7B55F676-5408-48BC-8FC0-7701B33E991E}" type="presOf" srcId="{32D25271-4E31-48E0-A418-EDD40524987E}" destId="{62320580-EA88-4008-BF5D-FFD435526F0C}" srcOrd="0" destOrd="0" presId="urn:microsoft.com/office/officeart/2009/layout/CirclePictureHierarchy"/>
    <dgm:cxn modelId="{F04A8A0F-B5CC-42C3-A97E-C6193EFDD1EB}" type="presOf" srcId="{D413ED19-C2CA-4DA6-B9A0-7A35C560CE03}" destId="{32EC395F-3458-41D6-AFE0-E1928A542F64}" srcOrd="0" destOrd="0" presId="urn:microsoft.com/office/officeart/2009/layout/CirclePictureHierarchy"/>
    <dgm:cxn modelId="{A2507A67-2741-4D79-9A1E-47602A925FE1}" type="presOf" srcId="{6A4FB061-3E55-46A8-810C-3DE2C7CFDE7B}" destId="{06E37C29-732C-4476-A455-E65282F15B9C}" srcOrd="0" destOrd="0" presId="urn:microsoft.com/office/officeart/2009/layout/CirclePictureHierarchy"/>
    <dgm:cxn modelId="{D2BD8CDE-7F85-47F9-ACBD-4BDBCDB79626}" type="presOf" srcId="{1C97292C-94FC-4847-8A78-004694AA64EF}" destId="{E19387BC-B8B9-41E9-B07E-BC0080C111C8}" srcOrd="0" destOrd="0" presId="urn:microsoft.com/office/officeart/2009/layout/CirclePictureHierarchy"/>
    <dgm:cxn modelId="{A3D61DB3-0583-440B-AA04-697C1B898FDB}" srcId="{73B72235-5F59-496D-AEC9-DCFA4DF10A25}" destId="{6B5E4D15-D953-4A48-BB06-BB2BB5F2B4C6}" srcOrd="1" destOrd="0" parTransId="{9F155B8A-DCD6-41FD-970D-B62B2FD3CA91}" sibTransId="{05222E1E-9874-4A88-8E22-82D8FABE72B2}"/>
    <dgm:cxn modelId="{7CC0A4D9-6EC9-4A8F-8039-90AD46311DB7}" type="presOf" srcId="{C0C9BFD0-561B-461D-8281-0B68B59341B1}" destId="{74FF5EF3-0E90-435C-9CEF-4C0C7A5DF243}" srcOrd="0" destOrd="0" presId="urn:microsoft.com/office/officeart/2009/layout/CirclePictureHierarchy"/>
    <dgm:cxn modelId="{4F4001A8-7B11-48B3-B7AF-C67FCE1ABC09}" srcId="{392FA23E-2AD5-4615-BFCD-5492DD5E5987}" destId="{496ECB16-BCF6-4C85-B373-D9919D38DEE9}" srcOrd="1" destOrd="0" parTransId="{D5B28134-BC47-4BFA-BFA2-98E1E72A54F1}" sibTransId="{BDFA6398-7380-4E6A-9C1C-E7730CA3169C}"/>
    <dgm:cxn modelId="{3DF5E55B-65B9-42C0-9570-F4E309194D88}" type="presOf" srcId="{882EC84F-58FC-44BB-9920-E7553DB28E17}" destId="{91870818-8EDB-47FB-A2FF-91ED7ED64B77}" srcOrd="0" destOrd="0" presId="urn:microsoft.com/office/officeart/2009/layout/CirclePictureHierarchy"/>
    <dgm:cxn modelId="{EA8B484B-24B1-4CDB-948C-6DF32C8DE19F}" type="presOf" srcId="{D5B28134-BC47-4BFA-BFA2-98E1E72A54F1}" destId="{3BB48010-EF53-4A16-891A-98FC57BD744F}" srcOrd="0" destOrd="0" presId="urn:microsoft.com/office/officeart/2009/layout/CirclePictureHierarchy"/>
    <dgm:cxn modelId="{9EC01F15-AB3A-4EA1-AA5B-0D0BAC87A2A8}" type="presOf" srcId="{F7589CAC-E912-40EE-BF2E-7ADD9D510482}" destId="{85973679-8763-4E7E-BC7C-09701DF4FD0B}" srcOrd="0" destOrd="0" presId="urn:microsoft.com/office/officeart/2009/layout/CirclePictureHierarchy"/>
    <dgm:cxn modelId="{C69922B5-150C-4C97-9420-BB06B2C00666}" type="presOf" srcId="{A2996F97-87A2-4569-8A73-2BC4B731FC98}" destId="{904C5BE6-ECE8-46E6-8A00-71B0D33AE917}" srcOrd="0" destOrd="0" presId="urn:microsoft.com/office/officeart/2009/layout/CirclePictureHierarchy"/>
    <dgm:cxn modelId="{93FB1B8D-BA8E-41F5-B620-C01754EB6E1A}" srcId="{6A4FB061-3E55-46A8-810C-3DE2C7CFDE7B}" destId="{76DF43B2-B004-4831-9092-13471F55DCA1}" srcOrd="0" destOrd="0" parTransId="{B69F9883-5301-463B-8331-1E3CE05FAB49}" sibTransId="{F6E4AB4D-2D3D-4E6C-A08E-8F143443D5FF}"/>
    <dgm:cxn modelId="{964DE255-339D-43C2-A65B-170ECD9D2F0C}" type="presOf" srcId="{49006558-AA95-4135-80F3-02D4BD8C43B2}" destId="{EA3607EF-5901-45CE-83C0-7DA47FFB3FDB}" srcOrd="0" destOrd="0" presId="urn:microsoft.com/office/officeart/2009/layout/CirclePictureHierarchy"/>
    <dgm:cxn modelId="{F38D7374-94B4-42C2-B5DE-E34D34991A94}" type="presOf" srcId="{8E472CBA-D8E7-488C-8FB2-AA2C87BBD677}" destId="{68FB6A0F-F29B-4CA8-917A-E004201E4639}" srcOrd="0" destOrd="0" presId="urn:microsoft.com/office/officeart/2009/layout/CirclePictureHierarchy"/>
    <dgm:cxn modelId="{2D92F023-03CE-4D1E-985A-1F3FF87BB077}" type="presOf" srcId="{8BE7B786-B08E-4CC6-B37B-1E5AA5E099E1}" destId="{FDE145C8-5501-4C05-8AEE-1573D9595960}" srcOrd="0" destOrd="0" presId="urn:microsoft.com/office/officeart/2009/layout/CirclePictureHierarchy"/>
    <dgm:cxn modelId="{94587046-04D5-4895-8603-EA5CE22047AF}" type="presOf" srcId="{7AB91756-40B8-4925-A6AC-0E18F8964D2F}" destId="{B92AFA27-AE1A-49FB-8CC8-EA5E758C72F3}" srcOrd="0" destOrd="0" presId="urn:microsoft.com/office/officeart/2009/layout/CirclePictureHierarchy"/>
    <dgm:cxn modelId="{EC88F9D8-FC63-4B15-BD74-3BA4EBAF489F}" type="presOf" srcId="{B90CB3B0-8AE3-4A6B-85F8-D101A845D883}" destId="{4E858FEC-8EAD-4F57-9EA8-B87E6867E323}" srcOrd="0" destOrd="0" presId="urn:microsoft.com/office/officeart/2009/layout/CirclePictureHierarchy"/>
    <dgm:cxn modelId="{592D1B02-27A9-4E50-8321-6FEF78189A70}" srcId="{D6B41CFE-7513-4C6F-A67B-86A9739B6350}" destId="{6A8C47DA-636E-408B-B7D6-12A2B7CF1595}" srcOrd="1" destOrd="0" parTransId="{9EECF1B1-9976-444E-917D-857D6E5FB923}" sibTransId="{72D38916-C924-48CE-8E83-A2B6BA350A0D}"/>
    <dgm:cxn modelId="{48843563-2CF8-455D-9D2B-D5E13EC4AB14}" type="presOf" srcId="{F031D871-A28F-4761-966A-A246F6879653}" destId="{6314B4DE-8F62-498A-BE7B-6B08C3663C7A}" srcOrd="0" destOrd="0" presId="urn:microsoft.com/office/officeart/2009/layout/CirclePictureHierarchy"/>
    <dgm:cxn modelId="{3ABAEB1E-9735-4245-BF87-0402BE1E6104}" type="presOf" srcId="{867BF6FE-F1D0-4689-8242-84591457DFCB}" destId="{4298BBB7-5BE4-40E1-8595-6322B0578239}" srcOrd="0" destOrd="0" presId="urn:microsoft.com/office/officeart/2009/layout/CirclePictureHierarchy"/>
    <dgm:cxn modelId="{9CAE904B-A003-4A2B-A7BC-679F4008E3D3}" srcId="{392FA23E-2AD5-4615-BFCD-5492DD5E5987}" destId="{4AC14343-209F-4429-B1AD-904990352D54}" srcOrd="0" destOrd="0" parTransId="{851AF401-F4D9-4AE1-863E-D57828BAD3C0}" sibTransId="{08832118-8E96-4C88-807F-4EC3B0FBC3FE}"/>
    <dgm:cxn modelId="{1978C33E-18D6-46C6-A717-A1E4B86AEB4F}" srcId="{74169B70-5C80-4696-959D-0257CFC41D53}" destId="{73B72235-5F59-496D-AEC9-DCFA4DF10A25}" srcOrd="1" destOrd="0" parTransId="{B90CB3B0-8AE3-4A6B-85F8-D101A845D883}" sibTransId="{F0ABD3BA-732E-4E0B-881E-AD467FDFB3A7}"/>
    <dgm:cxn modelId="{D85E46F2-4906-411E-8A7D-FF8444F1FB59}" srcId="{C8CD8B49-8EB9-43B0-B9AA-1CD13510A67F}" destId="{49006558-AA95-4135-80F3-02D4BD8C43B2}" srcOrd="1" destOrd="0" parTransId="{737A4A07-9DEC-44DC-9BEF-563A49B47A7D}" sibTransId="{B9FB1978-40E5-4E1B-8535-EA4D0114A511}"/>
    <dgm:cxn modelId="{A7825855-C51A-4EB7-A321-263B1815E4B6}" srcId="{A7E5D39B-61FF-4A02-B257-F569AFC87EB4}" destId="{F23F9330-D5E2-43EC-9920-36CFFB0A03DD}" srcOrd="1" destOrd="0" parTransId="{5C699394-9F4E-4806-978D-7C01657F1A54}" sibTransId="{A4A28C13-9822-4F7F-9DAE-8DBFD0702BC5}"/>
    <dgm:cxn modelId="{4719342E-FC23-4E9D-A680-5CE07262D5EC}" type="presOf" srcId="{63029987-6ED3-4DD1-88A2-918E17952C6D}" destId="{0D6D41EF-69CD-4AA1-8EF8-C22C03F0DF99}" srcOrd="0" destOrd="0" presId="urn:microsoft.com/office/officeart/2009/layout/CirclePictureHierarchy"/>
    <dgm:cxn modelId="{BB0B53EC-EF6E-47CE-9EE0-E52EDFFCA192}" type="presOf" srcId="{87875F6A-CF70-4274-8FCD-E271B15A1DB6}" destId="{A5627F98-EA55-4C36-8BED-4BCD8E7DB39C}" srcOrd="0" destOrd="0" presId="urn:microsoft.com/office/officeart/2009/layout/CirclePictureHierarchy"/>
    <dgm:cxn modelId="{391EE8E0-2FB8-413E-9A58-83C9507A9480}" type="presOf" srcId="{6A8C47DA-636E-408B-B7D6-12A2B7CF1595}" destId="{B48EF100-A3F0-4531-98FB-C7F41741DC09}" srcOrd="0" destOrd="0" presId="urn:microsoft.com/office/officeart/2009/layout/CirclePictureHierarchy"/>
    <dgm:cxn modelId="{615B7856-AD1E-4E52-B683-41C154AB0A08}" srcId="{A7E5D39B-61FF-4A02-B257-F569AFC87EB4}" destId="{463C34F4-2D84-46E3-9D90-24AA49D5B285}" srcOrd="0" destOrd="0" parTransId="{DBF3B3E8-84A9-48E8-9701-19380853F600}" sibTransId="{EBE8C012-B4AF-4851-B0DB-0127EA09717A}"/>
    <dgm:cxn modelId="{8E12DA5E-4270-4CEE-A1F9-C55CCFEA0882}" srcId="{87875F6A-CF70-4274-8FCD-E271B15A1DB6}" destId="{32D25271-4E31-48E0-A418-EDD40524987E}" srcOrd="1" destOrd="0" parTransId="{1C97292C-94FC-4847-8A78-004694AA64EF}" sibTransId="{23DC447E-F594-4D02-9A72-8084EE40E64B}"/>
    <dgm:cxn modelId="{90A4AE27-C3A8-4890-8BFB-1A4129DB8BBB}" type="presOf" srcId="{750D7FFF-08AD-4F60-A51D-CF10EED5BC24}" destId="{C77B6389-9446-4D1A-902B-C5BD221193E0}" srcOrd="0" destOrd="0" presId="urn:microsoft.com/office/officeart/2009/layout/CirclePictureHierarchy"/>
    <dgm:cxn modelId="{CAC167DF-96B9-423E-9E8B-2B2BA231CBBE}" type="presOf" srcId="{C4541132-7BA0-4F10-A5BB-2E5D0FAC5F8B}" destId="{93677B3C-522D-4BE4-ADF7-D08795FD580A}" srcOrd="0" destOrd="0" presId="urn:microsoft.com/office/officeart/2009/layout/CirclePictureHierarchy"/>
    <dgm:cxn modelId="{8EA13644-837D-4F5F-B62A-27BF76A71AB9}" type="presOf" srcId="{141ED762-5A88-4E3A-825D-56AED473737B}" destId="{23CAEF7E-E36C-4294-AB96-3B66238648C9}" srcOrd="0" destOrd="0" presId="urn:microsoft.com/office/officeart/2009/layout/CirclePictureHierarchy"/>
    <dgm:cxn modelId="{EBCAFF56-25E1-435D-9451-43C26400E2D1}" type="presOf" srcId="{A57BEF13-2494-4482-B664-2C888A71E794}" destId="{BA17A1A6-5E66-4DBD-B51F-8CC7E13D593B}" srcOrd="0" destOrd="0" presId="urn:microsoft.com/office/officeart/2009/layout/CirclePictureHierarchy"/>
    <dgm:cxn modelId="{2A15E090-1E80-42C4-BFE4-C0A4DF846395}" srcId="{49006558-AA95-4135-80F3-02D4BD8C43B2}" destId="{392FA23E-2AD5-4615-BFCD-5492DD5E5987}" srcOrd="1" destOrd="0" parTransId="{59DEB7D1-C787-4478-B6B5-CE379A8C46F1}" sibTransId="{F00B33C4-D785-4058-8A43-EB46AFFE705B}"/>
    <dgm:cxn modelId="{628D8636-DA6C-4146-909F-C515BCF9527D}" type="presOf" srcId="{392FA23E-2AD5-4615-BFCD-5492DD5E5987}" destId="{E0C860C4-692F-4939-B785-8D86014FE4CB}" srcOrd="0" destOrd="0" presId="urn:microsoft.com/office/officeart/2009/layout/CirclePictureHierarchy"/>
    <dgm:cxn modelId="{4D4A41F0-5211-494A-B41B-0B8859DCEFD9}" type="presOf" srcId="{0B764F11-7D6A-47A3-BC5F-10C044EF0C9C}" destId="{BCC2E990-5E4D-4725-9FB5-449D75068C6A}" srcOrd="0" destOrd="0" presId="urn:microsoft.com/office/officeart/2009/layout/CirclePictureHierarchy"/>
    <dgm:cxn modelId="{248EF292-588E-4570-8D4F-65F0247111D6}" type="presOf" srcId="{4AC14343-209F-4429-B1AD-904990352D54}" destId="{A059CE4B-AA7A-42AB-AE05-0D16A406B7B0}" srcOrd="0" destOrd="0" presId="urn:microsoft.com/office/officeart/2009/layout/CirclePictureHierarchy"/>
    <dgm:cxn modelId="{72933218-0166-49DF-B4EB-33129686AE46}" srcId="{74169B70-5C80-4696-959D-0257CFC41D53}" destId="{9921BB23-1428-447B-929E-D89A4B176D28}" srcOrd="0" destOrd="0" parTransId="{141ED762-5A88-4E3A-825D-56AED473737B}" sibTransId="{8C0A6BCC-B26F-4B4A-ACA5-962F2A557B29}"/>
    <dgm:cxn modelId="{8FECC953-64A1-4D42-AA92-F3745E785DDB}" srcId="{9921BB23-1428-447B-929E-D89A4B176D28}" destId="{4CACBD67-1E65-4E88-82EF-326EDD58B021}" srcOrd="0" destOrd="0" parTransId="{F031D871-A28F-4761-966A-A246F6879653}" sibTransId="{6D2FB7FA-C6B0-4E43-BFD7-84545C58EDB1}"/>
    <dgm:cxn modelId="{5EBA47F4-CD60-4770-B072-9E75ECEE545E}" type="presOf" srcId="{A9212B1A-CD1F-40B2-8E98-9DE7210C47AD}" destId="{52B86D9B-A63D-4E92-91E0-877F8E05BAD4}" srcOrd="0" destOrd="0" presId="urn:microsoft.com/office/officeart/2009/layout/CirclePictureHierarchy"/>
    <dgm:cxn modelId="{57971736-E7FC-4F13-9006-253534669AA6}" srcId="{63029987-6ED3-4DD1-88A2-918E17952C6D}" destId="{A2996F97-87A2-4569-8A73-2BC4B731FC98}" srcOrd="0" destOrd="0" parTransId="{750D7FFF-08AD-4F60-A51D-CF10EED5BC24}" sibTransId="{9D85EAE4-EBE8-4F98-92C2-0C1EAC53E3E5}"/>
    <dgm:cxn modelId="{E615D100-72DD-4D4B-AB3B-5FD1F440B819}" srcId="{D413ED19-C2CA-4DA6-B9A0-7A35C560CE03}" destId="{0C2EAD6D-749E-427B-AAD7-1C7688F2F337}" srcOrd="0" destOrd="0" parTransId="{93EED3C6-6F03-473F-9E37-1799E5C94F5F}" sibTransId="{DB5BE6D9-77DC-4BD9-90F4-BFEE3462837B}"/>
    <dgm:cxn modelId="{BBAB3EF3-9CC0-40E1-872A-2137F3003D17}" type="presOf" srcId="{03F5E5D2-5B22-4C63-8629-CF1C17A67FAE}" destId="{89B1E28D-2C35-4CF3-917B-EEA4B65D5E8D}" srcOrd="0" destOrd="0" presId="urn:microsoft.com/office/officeart/2009/layout/CirclePictureHierarchy"/>
    <dgm:cxn modelId="{A77F6048-8F91-477B-84D6-657E9A991E5A}" type="presOf" srcId="{DBF3B3E8-84A9-48E8-9701-19380853F600}" destId="{E93E3D9F-9201-4B90-90FB-66623D8819CD}" srcOrd="0" destOrd="0" presId="urn:microsoft.com/office/officeart/2009/layout/CirclePictureHierarchy"/>
    <dgm:cxn modelId="{D073F762-C965-4DBA-8681-279EAB8E5061}" type="presOf" srcId="{2959981F-83BB-48AB-8278-D6370941F37A}" destId="{2599F189-860B-4EAF-8872-5E39F16F3145}" srcOrd="0" destOrd="0" presId="urn:microsoft.com/office/officeart/2009/layout/CirclePictureHierarchy"/>
    <dgm:cxn modelId="{86835F30-09DF-45D2-A904-6B80AD0B6B7B}" type="presOf" srcId="{9EECF1B1-9976-444E-917D-857D6E5FB923}" destId="{08156753-40FB-4344-BBF0-EC4B99CA4364}" srcOrd="0" destOrd="0" presId="urn:microsoft.com/office/officeart/2009/layout/CirclePictureHierarchy"/>
    <dgm:cxn modelId="{A388FDDD-CEA3-418D-8C17-B5A2527A7E9B}" srcId="{6A4FB061-3E55-46A8-810C-3DE2C7CFDE7B}" destId="{882EC84F-58FC-44BB-9920-E7553DB28E17}" srcOrd="1" destOrd="0" parTransId="{CAFF2206-81E2-42A0-8E17-817F2C1E5321}" sibTransId="{C74647AF-B093-4CA5-9C4A-6B98573D7991}"/>
    <dgm:cxn modelId="{B237635B-B737-44FF-BD88-D81DD6D100B0}" type="presOf" srcId="{851AF401-F4D9-4AE1-863E-D57828BAD3C0}" destId="{E939E147-60DB-4E65-B4DC-E86372E32F4D}" srcOrd="0" destOrd="0" presId="urn:microsoft.com/office/officeart/2009/layout/CirclePictureHierarchy"/>
    <dgm:cxn modelId="{B46E8562-9FB4-4EA1-9925-17E30FD3662A}" srcId="{A57BEF13-2494-4482-B664-2C888A71E794}" destId="{63029987-6ED3-4DD1-88A2-918E17952C6D}" srcOrd="0" destOrd="0" parTransId="{3E37EFB5-C57D-4B15-913C-0AE37C4E1DC6}" sibTransId="{9E2A198D-F1F9-476B-8292-2A3BE7E48D68}"/>
    <dgm:cxn modelId="{4A80D938-72F4-4CD8-BCA0-645FEBB9084D}" type="presOf" srcId="{FE69829B-0DAE-40D6-9F2C-D842A7030A6D}" destId="{706C4909-CC5D-408E-876E-0F32AF2A8957}" srcOrd="0" destOrd="0" presId="urn:microsoft.com/office/officeart/2009/layout/CirclePictureHierarchy"/>
    <dgm:cxn modelId="{43ED8F5B-444D-4E04-85BF-70C2A55CDFE2}" type="presOf" srcId="{73B72235-5F59-496D-AEC9-DCFA4DF10A25}" destId="{D51447AD-B293-4007-9FA0-93843EE6AE03}" srcOrd="0" destOrd="0" presId="urn:microsoft.com/office/officeart/2009/layout/CirclePictureHierarchy"/>
    <dgm:cxn modelId="{363594E3-D83C-46F4-ADCD-3FB7BF79682D}" srcId="{49006558-AA95-4135-80F3-02D4BD8C43B2}" destId="{87875F6A-CF70-4274-8FCD-E271B15A1DB6}" srcOrd="0" destOrd="0" parTransId="{C4541132-7BA0-4F10-A5BB-2E5D0FAC5F8B}" sibTransId="{44481762-5EFD-4FC5-826B-E85860CEBD99}"/>
    <dgm:cxn modelId="{73FF655D-2722-42E4-9481-7B42677949FB}" type="presOf" srcId="{59DEB7D1-C787-4478-B6B5-CE379A8C46F1}" destId="{EA0F6524-7A79-40F6-9451-9EDE2452AFA5}" srcOrd="0" destOrd="0" presId="urn:microsoft.com/office/officeart/2009/layout/CirclePictureHierarchy"/>
    <dgm:cxn modelId="{45C5193C-28F7-4F07-96E5-677ECF2D8D32}" type="presOf" srcId="{74169B70-5C80-4696-959D-0257CFC41D53}" destId="{FF99AEF1-DD67-4001-98BC-D55C76D8485C}" srcOrd="0" destOrd="0" presId="urn:microsoft.com/office/officeart/2009/layout/CirclePictureHierarchy"/>
    <dgm:cxn modelId="{F7ED6BAC-B0B1-475A-8117-FE5295C689CE}" type="presOf" srcId="{93EED3C6-6F03-473F-9E37-1799E5C94F5F}" destId="{CCAD29B0-E769-4709-817B-471075EAB078}" srcOrd="0" destOrd="0" presId="urn:microsoft.com/office/officeart/2009/layout/CirclePictureHierarchy"/>
    <dgm:cxn modelId="{73F9D078-7122-4D0F-BF5D-2EC5AF096A3E}" type="presOf" srcId="{2C695D00-E87D-4068-9E94-31FBF34447F7}" destId="{E75BC786-4A20-4434-922C-523FFD40779E}" srcOrd="0" destOrd="0" presId="urn:microsoft.com/office/officeart/2009/layout/CirclePictureHierarchy"/>
    <dgm:cxn modelId="{0E9A047C-9142-4243-B685-1A0B23ED4F49}" srcId="{A2996F97-87A2-4569-8A73-2BC4B731FC98}" destId="{D413ED19-C2CA-4DA6-B9A0-7A35C560CE03}" srcOrd="1" destOrd="0" parTransId="{7AB91756-40B8-4925-A6AC-0E18F8964D2F}" sibTransId="{5CA37F2A-560C-45DA-8E2F-EEC25E9EC6AC}"/>
    <dgm:cxn modelId="{C4128FEB-2403-4A14-AEF3-BB3CE4C6AE3F}" type="presOf" srcId="{D105956A-295B-4573-A5D9-B970129CB658}" destId="{92AC4F8F-A9C6-4B53-9629-84BBB18912E3}" srcOrd="0" destOrd="0" presId="urn:microsoft.com/office/officeart/2009/layout/CirclePictureHierarchy"/>
    <dgm:cxn modelId="{AB3A3CB1-B887-43F5-8985-D06A91ABA4C6}" type="presOf" srcId="{D6B41CFE-7513-4C6F-A67B-86A9739B6350}" destId="{F4536506-CF41-4E20-9635-0137E868B3D3}" srcOrd="0" destOrd="0" presId="urn:microsoft.com/office/officeart/2009/layout/CirclePictureHierarchy"/>
    <dgm:cxn modelId="{AD88F983-4D20-498D-81D6-2AC94E00594F}" type="presOf" srcId="{C8CD8B49-8EB9-43B0-B9AA-1CD13510A67F}" destId="{CACB97F0-DC67-49BC-81EC-9B8F7D223B1D}" srcOrd="0" destOrd="0" presId="urn:microsoft.com/office/officeart/2009/layout/CirclePictureHierarchy"/>
    <dgm:cxn modelId="{8E531735-455E-414C-A4C6-CB74FF2C399C}" srcId="{6A8C47DA-636E-408B-B7D6-12A2B7CF1595}" destId="{2C695D00-E87D-4068-9E94-31FBF34447F7}" srcOrd="1" destOrd="0" parTransId="{0E2B0E44-7FD9-45FC-8D0C-690F8FEABFE1}" sibTransId="{00F05A0E-2E58-4C4F-8E06-E768424FB1A0}"/>
    <dgm:cxn modelId="{17310941-580A-4571-8A66-593D48265E78}" type="presOf" srcId="{496ECB16-BCF6-4C85-B373-D9919D38DEE9}" destId="{31E5435F-00EA-460B-A5B5-CF789FDCDC5F}" srcOrd="0" destOrd="0" presId="urn:microsoft.com/office/officeart/2009/layout/CirclePictureHierarchy"/>
    <dgm:cxn modelId="{447A1DC5-7C09-459E-B5A9-938A7A025688}" type="presParOf" srcId="{BA17A1A6-5E66-4DBD-B51F-8CC7E13D593B}" destId="{9C68B7A4-3331-4DC6-A1CE-2E3C911256D6}" srcOrd="0" destOrd="0" presId="urn:microsoft.com/office/officeart/2009/layout/CirclePictureHierarchy"/>
    <dgm:cxn modelId="{764B0136-3223-44D8-B236-E20C79782C6F}" type="presParOf" srcId="{9C68B7A4-3331-4DC6-A1CE-2E3C911256D6}" destId="{7CBD3563-8D6B-4B29-BD4E-192D1E23CD90}" srcOrd="0" destOrd="0" presId="urn:microsoft.com/office/officeart/2009/layout/CirclePictureHierarchy"/>
    <dgm:cxn modelId="{69F4E51A-BA16-4695-88C5-1928E80E21E7}" type="presParOf" srcId="{7CBD3563-8D6B-4B29-BD4E-192D1E23CD90}" destId="{E6ADE76F-7D37-400F-BCB9-E8653D90BEF2}" srcOrd="0" destOrd="0" presId="urn:microsoft.com/office/officeart/2009/layout/CirclePictureHierarchy"/>
    <dgm:cxn modelId="{B862A2A4-6CEA-4B3A-9264-B19CF81670C1}" type="presParOf" srcId="{7CBD3563-8D6B-4B29-BD4E-192D1E23CD90}" destId="{0D6D41EF-69CD-4AA1-8EF8-C22C03F0DF99}" srcOrd="1" destOrd="0" presId="urn:microsoft.com/office/officeart/2009/layout/CirclePictureHierarchy"/>
    <dgm:cxn modelId="{69032872-440E-403B-9E7F-1C483B6DC405}" type="presParOf" srcId="{9C68B7A4-3331-4DC6-A1CE-2E3C911256D6}" destId="{271F5309-DC72-4C3E-B553-1C9D73CE639E}" srcOrd="1" destOrd="0" presId="urn:microsoft.com/office/officeart/2009/layout/CirclePictureHierarchy"/>
    <dgm:cxn modelId="{23A345F4-3FBB-4859-B0C6-4B5C13C7A0B0}" type="presParOf" srcId="{271F5309-DC72-4C3E-B553-1C9D73CE639E}" destId="{C77B6389-9446-4D1A-902B-C5BD221193E0}" srcOrd="0" destOrd="0" presId="urn:microsoft.com/office/officeart/2009/layout/CirclePictureHierarchy"/>
    <dgm:cxn modelId="{9DAADCE6-52E3-48DC-AC58-5EF1900B0070}" type="presParOf" srcId="{271F5309-DC72-4C3E-B553-1C9D73CE639E}" destId="{B2597B1E-3522-4A83-9C56-62AA710850DE}" srcOrd="1" destOrd="0" presId="urn:microsoft.com/office/officeart/2009/layout/CirclePictureHierarchy"/>
    <dgm:cxn modelId="{47561DDC-35EF-44FF-84D2-FC165C7CC022}" type="presParOf" srcId="{B2597B1E-3522-4A83-9C56-62AA710850DE}" destId="{D578F300-CD33-4466-AB2E-CB4A6F243A69}" srcOrd="0" destOrd="0" presId="urn:microsoft.com/office/officeart/2009/layout/CirclePictureHierarchy"/>
    <dgm:cxn modelId="{F3E91301-FB99-444A-9528-519587EA7CBA}" type="presParOf" srcId="{D578F300-CD33-4466-AB2E-CB4A6F243A69}" destId="{E60F85D2-27E5-4566-8DC5-39468B1C55A2}" srcOrd="0" destOrd="0" presId="urn:microsoft.com/office/officeart/2009/layout/CirclePictureHierarchy"/>
    <dgm:cxn modelId="{7876C607-9C2A-43FF-8C6E-5730916A4BF3}" type="presParOf" srcId="{D578F300-CD33-4466-AB2E-CB4A6F243A69}" destId="{904C5BE6-ECE8-46E6-8A00-71B0D33AE917}" srcOrd="1" destOrd="0" presId="urn:microsoft.com/office/officeart/2009/layout/CirclePictureHierarchy"/>
    <dgm:cxn modelId="{B8414CCE-EDF1-4A2B-A752-E47E1B20903D}" type="presParOf" srcId="{B2597B1E-3522-4A83-9C56-62AA710850DE}" destId="{E618957B-9060-43B5-8C32-3CB653D1A9F0}" srcOrd="1" destOrd="0" presId="urn:microsoft.com/office/officeart/2009/layout/CirclePictureHierarchy"/>
    <dgm:cxn modelId="{0CF99481-CB01-4049-A8E4-BD3D706878EA}" type="presParOf" srcId="{E618957B-9060-43B5-8C32-3CB653D1A9F0}" destId="{92AC4F8F-A9C6-4B53-9629-84BBB18912E3}" srcOrd="0" destOrd="0" presId="urn:microsoft.com/office/officeart/2009/layout/CirclePictureHierarchy"/>
    <dgm:cxn modelId="{DCB6B291-4C59-44B6-A415-48BDB4B7BDC0}" type="presParOf" srcId="{E618957B-9060-43B5-8C32-3CB653D1A9F0}" destId="{1CA5B84F-229E-4542-87E4-14FFBC41BDF3}" srcOrd="1" destOrd="0" presId="urn:microsoft.com/office/officeart/2009/layout/CirclePictureHierarchy"/>
    <dgm:cxn modelId="{EEDFFB71-32C0-40A0-9D28-F12AB842A092}" type="presParOf" srcId="{1CA5B84F-229E-4542-87E4-14FFBC41BDF3}" destId="{6B9CC2D6-2642-4C1E-9E60-28108314918F}" srcOrd="0" destOrd="0" presId="urn:microsoft.com/office/officeart/2009/layout/CirclePictureHierarchy"/>
    <dgm:cxn modelId="{149A90FB-082F-4F4B-8ED0-7682CCAF21E0}" type="presParOf" srcId="{6B9CC2D6-2642-4C1E-9E60-28108314918F}" destId="{5332C88E-F192-4062-ABB8-56CBFF31A912}" srcOrd="0" destOrd="0" presId="urn:microsoft.com/office/officeart/2009/layout/CirclePictureHierarchy"/>
    <dgm:cxn modelId="{2B5FA3A0-7305-4F79-8108-9938DDC4F7D2}" type="presParOf" srcId="{6B9CC2D6-2642-4C1E-9E60-28108314918F}" destId="{FF99AEF1-DD67-4001-98BC-D55C76D8485C}" srcOrd="1" destOrd="0" presId="urn:microsoft.com/office/officeart/2009/layout/CirclePictureHierarchy"/>
    <dgm:cxn modelId="{6D73773C-BB8C-43B5-B1EE-CC37E98F2B43}" type="presParOf" srcId="{1CA5B84F-229E-4542-87E4-14FFBC41BDF3}" destId="{BCE8FC1A-89FA-4615-A047-75ED2121B53B}" srcOrd="1" destOrd="0" presId="urn:microsoft.com/office/officeart/2009/layout/CirclePictureHierarchy"/>
    <dgm:cxn modelId="{0A8F193E-2490-46F6-99E2-2A3B552F1F88}" type="presParOf" srcId="{BCE8FC1A-89FA-4615-A047-75ED2121B53B}" destId="{23CAEF7E-E36C-4294-AB96-3B66238648C9}" srcOrd="0" destOrd="0" presId="urn:microsoft.com/office/officeart/2009/layout/CirclePictureHierarchy"/>
    <dgm:cxn modelId="{137D585C-1C61-4F7E-9511-04B7F1537489}" type="presParOf" srcId="{BCE8FC1A-89FA-4615-A047-75ED2121B53B}" destId="{F843AD34-263A-490D-9AB7-BB793655D4EC}" srcOrd="1" destOrd="0" presId="urn:microsoft.com/office/officeart/2009/layout/CirclePictureHierarchy"/>
    <dgm:cxn modelId="{0B55313C-326B-4CE0-B416-082F30F1B391}" type="presParOf" srcId="{F843AD34-263A-490D-9AB7-BB793655D4EC}" destId="{0197A140-3399-4184-9B61-D81E338623E0}" srcOrd="0" destOrd="0" presId="urn:microsoft.com/office/officeart/2009/layout/CirclePictureHierarchy"/>
    <dgm:cxn modelId="{3AB35DB4-B39E-4266-B5D9-3E4842DF5A45}" type="presParOf" srcId="{0197A140-3399-4184-9B61-D81E338623E0}" destId="{93402908-78EC-4361-A43E-0542F0578505}" srcOrd="0" destOrd="0" presId="urn:microsoft.com/office/officeart/2009/layout/CirclePictureHierarchy"/>
    <dgm:cxn modelId="{D3DE49C2-C9A0-4186-B32D-7887C7578E09}" type="presParOf" srcId="{0197A140-3399-4184-9B61-D81E338623E0}" destId="{FC7ED1C6-2004-44BE-AF46-5B8FA387ECD5}" srcOrd="1" destOrd="0" presId="urn:microsoft.com/office/officeart/2009/layout/CirclePictureHierarchy"/>
    <dgm:cxn modelId="{EF4B8FF4-6660-4858-8229-462D02485373}" type="presParOf" srcId="{F843AD34-263A-490D-9AB7-BB793655D4EC}" destId="{DF2EA749-5A41-4CEE-8D31-588B98BA5023}" srcOrd="1" destOrd="0" presId="urn:microsoft.com/office/officeart/2009/layout/CirclePictureHierarchy"/>
    <dgm:cxn modelId="{B882CCA9-E384-43BB-88A1-CE3329A4DBEA}" type="presParOf" srcId="{DF2EA749-5A41-4CEE-8D31-588B98BA5023}" destId="{6314B4DE-8F62-498A-BE7B-6B08C3663C7A}" srcOrd="0" destOrd="0" presId="urn:microsoft.com/office/officeart/2009/layout/CirclePictureHierarchy"/>
    <dgm:cxn modelId="{E5279B48-10CC-4B32-A780-21D79711DE78}" type="presParOf" srcId="{DF2EA749-5A41-4CEE-8D31-588B98BA5023}" destId="{0BF9C6F9-2841-4698-A2AC-1C76DE79247A}" srcOrd="1" destOrd="0" presId="urn:microsoft.com/office/officeart/2009/layout/CirclePictureHierarchy"/>
    <dgm:cxn modelId="{17315BD1-35CB-4049-A573-A4E820298976}" type="presParOf" srcId="{0BF9C6F9-2841-4698-A2AC-1C76DE79247A}" destId="{3E5AF8EE-391A-4D31-9A54-EC0C4FDD8508}" srcOrd="0" destOrd="0" presId="urn:microsoft.com/office/officeart/2009/layout/CirclePictureHierarchy"/>
    <dgm:cxn modelId="{3CBCE7A7-F25C-4D17-A7AF-66E07AC01405}" type="presParOf" srcId="{3E5AF8EE-391A-4D31-9A54-EC0C4FDD8508}" destId="{C278DCD6-9CF8-43A9-A4EF-823F615DDD82}" srcOrd="0" destOrd="0" presId="urn:microsoft.com/office/officeart/2009/layout/CirclePictureHierarchy"/>
    <dgm:cxn modelId="{D76532D7-D608-4907-82BE-9B54D13520E5}" type="presParOf" srcId="{3E5AF8EE-391A-4D31-9A54-EC0C4FDD8508}" destId="{795E1404-0D91-483C-8628-6FDCDF052835}" srcOrd="1" destOrd="0" presId="urn:microsoft.com/office/officeart/2009/layout/CirclePictureHierarchy"/>
    <dgm:cxn modelId="{2228914C-D6D1-467D-8AA7-B8614DDD8871}" type="presParOf" srcId="{0BF9C6F9-2841-4698-A2AC-1C76DE79247A}" destId="{0C32BDAD-A299-4FF2-B74C-837B56E38EC7}" srcOrd="1" destOrd="0" presId="urn:microsoft.com/office/officeart/2009/layout/CirclePictureHierarchy"/>
    <dgm:cxn modelId="{471B8A7F-ABFD-4234-9E79-8335FAF54006}" type="presParOf" srcId="{DF2EA749-5A41-4CEE-8D31-588B98BA5023}" destId="{61E5EB99-1EE1-470E-AD8A-C9DF2B998905}" srcOrd="2" destOrd="0" presId="urn:microsoft.com/office/officeart/2009/layout/CirclePictureHierarchy"/>
    <dgm:cxn modelId="{50F8DE23-8CC0-47E6-A666-2584A916620E}" type="presParOf" srcId="{DF2EA749-5A41-4CEE-8D31-588B98BA5023}" destId="{4410C934-2FCB-48C3-8493-9306946809C7}" srcOrd="3" destOrd="0" presId="urn:microsoft.com/office/officeart/2009/layout/CirclePictureHierarchy"/>
    <dgm:cxn modelId="{1235097F-A632-4B88-9473-198150023D5A}" type="presParOf" srcId="{4410C934-2FCB-48C3-8493-9306946809C7}" destId="{72DEB8C5-6339-412A-8624-8EEFE90540D1}" srcOrd="0" destOrd="0" presId="urn:microsoft.com/office/officeart/2009/layout/CirclePictureHierarchy"/>
    <dgm:cxn modelId="{B2752ABC-77A8-42FE-BF9E-416E785A7A18}" type="presParOf" srcId="{72DEB8C5-6339-412A-8624-8EEFE90540D1}" destId="{498025BF-6ABF-46AE-A9D3-94F843BAB040}" srcOrd="0" destOrd="0" presId="urn:microsoft.com/office/officeart/2009/layout/CirclePictureHierarchy"/>
    <dgm:cxn modelId="{806CE2D7-08B3-4744-9D52-C82D515A3174}" type="presParOf" srcId="{72DEB8C5-6339-412A-8624-8EEFE90540D1}" destId="{89B1E28D-2C35-4CF3-917B-EEA4B65D5E8D}" srcOrd="1" destOrd="0" presId="urn:microsoft.com/office/officeart/2009/layout/CirclePictureHierarchy"/>
    <dgm:cxn modelId="{963EC21F-9757-4A32-8228-D1BDF8CE4CB2}" type="presParOf" srcId="{4410C934-2FCB-48C3-8493-9306946809C7}" destId="{0B4E0ABC-78BD-409B-AAC8-7AD7A78449F7}" srcOrd="1" destOrd="0" presId="urn:microsoft.com/office/officeart/2009/layout/CirclePictureHierarchy"/>
    <dgm:cxn modelId="{7A5404D0-0F4F-4F7A-AFE8-CDF2FC23243D}" type="presParOf" srcId="{BCE8FC1A-89FA-4615-A047-75ED2121B53B}" destId="{4E858FEC-8EAD-4F57-9EA8-B87E6867E323}" srcOrd="2" destOrd="0" presId="urn:microsoft.com/office/officeart/2009/layout/CirclePictureHierarchy"/>
    <dgm:cxn modelId="{91E6311A-3BF4-4E69-9395-42BCD19B562F}" type="presParOf" srcId="{BCE8FC1A-89FA-4615-A047-75ED2121B53B}" destId="{F355E8F0-E937-44A5-BED0-FD3020D23E04}" srcOrd="3" destOrd="0" presId="urn:microsoft.com/office/officeart/2009/layout/CirclePictureHierarchy"/>
    <dgm:cxn modelId="{DA3439CB-AFCD-432A-AAE3-7E898D4842CB}" type="presParOf" srcId="{F355E8F0-E937-44A5-BED0-FD3020D23E04}" destId="{D47F8278-7044-4DBE-8C84-D473F4F2F6E0}" srcOrd="0" destOrd="0" presId="urn:microsoft.com/office/officeart/2009/layout/CirclePictureHierarchy"/>
    <dgm:cxn modelId="{37423A64-2D3F-4AC8-A826-72E4B07CA609}" type="presParOf" srcId="{D47F8278-7044-4DBE-8C84-D473F4F2F6E0}" destId="{9F85A434-9F8A-4CA3-BFC8-818212460F17}" srcOrd="0" destOrd="0" presId="urn:microsoft.com/office/officeart/2009/layout/CirclePictureHierarchy"/>
    <dgm:cxn modelId="{C535B4FE-40C0-4FB1-9300-B47D65DAEF37}" type="presParOf" srcId="{D47F8278-7044-4DBE-8C84-D473F4F2F6E0}" destId="{D51447AD-B293-4007-9FA0-93843EE6AE03}" srcOrd="1" destOrd="0" presId="urn:microsoft.com/office/officeart/2009/layout/CirclePictureHierarchy"/>
    <dgm:cxn modelId="{8D16726F-25AB-4AF7-8160-2A0AB7C3CFF2}" type="presParOf" srcId="{F355E8F0-E937-44A5-BED0-FD3020D23E04}" destId="{5388D736-493F-4EED-B9A5-B3959140B906}" srcOrd="1" destOrd="0" presId="urn:microsoft.com/office/officeart/2009/layout/CirclePictureHierarchy"/>
    <dgm:cxn modelId="{E49C268A-6036-4C66-98CE-0D15C6C50456}" type="presParOf" srcId="{5388D736-493F-4EED-B9A5-B3959140B906}" destId="{FDE145C8-5501-4C05-8AEE-1573D9595960}" srcOrd="0" destOrd="0" presId="urn:microsoft.com/office/officeart/2009/layout/CirclePictureHierarchy"/>
    <dgm:cxn modelId="{283A32D2-8592-4144-842B-FA02E3BD2171}" type="presParOf" srcId="{5388D736-493F-4EED-B9A5-B3959140B906}" destId="{DB4C3C7E-C61A-4A51-89EA-D562926A61F1}" srcOrd="1" destOrd="0" presId="urn:microsoft.com/office/officeart/2009/layout/CirclePictureHierarchy"/>
    <dgm:cxn modelId="{B5BA4871-CC03-450B-95B8-C7EFB130EBAE}" type="presParOf" srcId="{DB4C3C7E-C61A-4A51-89EA-D562926A61F1}" destId="{4FD2E1BF-0218-43D0-A735-54622A40442E}" srcOrd="0" destOrd="0" presId="urn:microsoft.com/office/officeart/2009/layout/CirclePictureHierarchy"/>
    <dgm:cxn modelId="{729422FE-EAB2-4AD7-A443-BC98D70DBB8B}" type="presParOf" srcId="{4FD2E1BF-0218-43D0-A735-54622A40442E}" destId="{DC04849A-CB7B-47DE-8FE9-21839BD0FB0F}" srcOrd="0" destOrd="0" presId="urn:microsoft.com/office/officeart/2009/layout/CirclePictureHierarchy"/>
    <dgm:cxn modelId="{6FA62AD6-C291-4978-9F7D-755936702B27}" type="presParOf" srcId="{4FD2E1BF-0218-43D0-A735-54622A40442E}" destId="{706C4909-CC5D-408E-876E-0F32AF2A8957}" srcOrd="1" destOrd="0" presId="urn:microsoft.com/office/officeart/2009/layout/CirclePictureHierarchy"/>
    <dgm:cxn modelId="{F34F023F-1F2B-428F-BAC2-618C0C63F3DC}" type="presParOf" srcId="{DB4C3C7E-C61A-4A51-89EA-D562926A61F1}" destId="{4FF2FF55-6F16-4425-8B58-78627DFD9C80}" srcOrd="1" destOrd="0" presId="urn:microsoft.com/office/officeart/2009/layout/CirclePictureHierarchy"/>
    <dgm:cxn modelId="{E91FE6A2-248C-4600-95C3-6EED0D2946B3}" type="presParOf" srcId="{5388D736-493F-4EED-B9A5-B3959140B906}" destId="{1AFA1DFA-94C0-4AC4-B5CA-8EBD0CD8536C}" srcOrd="2" destOrd="0" presId="urn:microsoft.com/office/officeart/2009/layout/CirclePictureHierarchy"/>
    <dgm:cxn modelId="{31AD243B-FBB7-4EA0-81AA-CDE821DB0B31}" type="presParOf" srcId="{5388D736-493F-4EED-B9A5-B3959140B906}" destId="{5A4CE3EC-6D0E-4D89-88D8-BF79C15B55B2}" srcOrd="3" destOrd="0" presId="urn:microsoft.com/office/officeart/2009/layout/CirclePictureHierarchy"/>
    <dgm:cxn modelId="{00686039-FCD9-4F9C-8822-1AC64138D935}" type="presParOf" srcId="{5A4CE3EC-6D0E-4D89-88D8-BF79C15B55B2}" destId="{E7FE5CEB-FF53-47A8-BC66-13DA4ED67A6A}" srcOrd="0" destOrd="0" presId="urn:microsoft.com/office/officeart/2009/layout/CirclePictureHierarchy"/>
    <dgm:cxn modelId="{DEEFD290-29C9-499B-8FCC-61F90B632253}" type="presParOf" srcId="{E7FE5CEB-FF53-47A8-BC66-13DA4ED67A6A}" destId="{2800E808-926B-4F3A-9BB2-3CC336776EF7}" srcOrd="0" destOrd="0" presId="urn:microsoft.com/office/officeart/2009/layout/CirclePictureHierarchy"/>
    <dgm:cxn modelId="{2947A575-CB9D-49D2-BD78-B740FA7F2EE8}" type="presParOf" srcId="{E7FE5CEB-FF53-47A8-BC66-13DA4ED67A6A}" destId="{960D0F08-AF1D-45DD-BBAB-0053AECD547D}" srcOrd="1" destOrd="0" presId="urn:microsoft.com/office/officeart/2009/layout/CirclePictureHierarchy"/>
    <dgm:cxn modelId="{3E83CE55-C34D-4228-BA04-07AC766B60EA}" type="presParOf" srcId="{5A4CE3EC-6D0E-4D89-88D8-BF79C15B55B2}" destId="{96E2564A-657C-4754-BDF3-D0500DBF80D0}" srcOrd="1" destOrd="0" presId="urn:microsoft.com/office/officeart/2009/layout/CirclePictureHierarchy"/>
    <dgm:cxn modelId="{C10D76D7-F59B-45F2-9DA0-20315047F58C}" type="presParOf" srcId="{E618957B-9060-43B5-8C32-3CB653D1A9F0}" destId="{B92AFA27-AE1A-49FB-8CC8-EA5E758C72F3}" srcOrd="2" destOrd="0" presId="urn:microsoft.com/office/officeart/2009/layout/CirclePictureHierarchy"/>
    <dgm:cxn modelId="{E63B2088-EE78-471C-A7C9-4C7B6B470371}" type="presParOf" srcId="{E618957B-9060-43B5-8C32-3CB653D1A9F0}" destId="{F082859B-8760-4948-BF0A-0E20D67B5F7A}" srcOrd="3" destOrd="0" presId="urn:microsoft.com/office/officeart/2009/layout/CirclePictureHierarchy"/>
    <dgm:cxn modelId="{90E43064-1B7E-425E-BAB4-42FAF7835EE1}" type="presParOf" srcId="{F082859B-8760-4948-BF0A-0E20D67B5F7A}" destId="{7B9A964B-52F1-4B13-8F52-0DE1BB16DC08}" srcOrd="0" destOrd="0" presId="urn:microsoft.com/office/officeart/2009/layout/CirclePictureHierarchy"/>
    <dgm:cxn modelId="{71DBF0EB-DC69-48AE-9CB5-54285A06ED39}" type="presParOf" srcId="{7B9A964B-52F1-4B13-8F52-0DE1BB16DC08}" destId="{F788596D-C2AA-406F-8FB7-A349DCC7E72D}" srcOrd="0" destOrd="0" presId="urn:microsoft.com/office/officeart/2009/layout/CirclePictureHierarchy"/>
    <dgm:cxn modelId="{51D54115-3C09-4460-ABB8-C8EC4C9D5F14}" type="presParOf" srcId="{7B9A964B-52F1-4B13-8F52-0DE1BB16DC08}" destId="{32EC395F-3458-41D6-AFE0-E1928A542F64}" srcOrd="1" destOrd="0" presId="urn:microsoft.com/office/officeart/2009/layout/CirclePictureHierarchy"/>
    <dgm:cxn modelId="{B453D650-C135-4F5F-A255-9987ECFE6864}" type="presParOf" srcId="{F082859B-8760-4948-BF0A-0E20D67B5F7A}" destId="{9BCFEE7A-4558-4136-B322-309C1F6E534F}" srcOrd="1" destOrd="0" presId="urn:microsoft.com/office/officeart/2009/layout/CirclePictureHierarchy"/>
    <dgm:cxn modelId="{5CB17680-694F-4FE6-8330-5CAED6750D77}" type="presParOf" srcId="{9BCFEE7A-4558-4136-B322-309C1F6E534F}" destId="{CCAD29B0-E769-4709-817B-471075EAB078}" srcOrd="0" destOrd="0" presId="urn:microsoft.com/office/officeart/2009/layout/CirclePictureHierarchy"/>
    <dgm:cxn modelId="{937E2627-2888-4734-8EF9-2BE6EBFD3D44}" type="presParOf" srcId="{9BCFEE7A-4558-4136-B322-309C1F6E534F}" destId="{E680AC99-4CD7-468B-BB3C-080AE125D926}" srcOrd="1" destOrd="0" presId="urn:microsoft.com/office/officeart/2009/layout/CirclePictureHierarchy"/>
    <dgm:cxn modelId="{C2B1676A-A2F9-4195-91FC-9216AD343F73}" type="presParOf" srcId="{E680AC99-4CD7-468B-BB3C-080AE125D926}" destId="{B514C75B-F45F-4062-9B02-071A088463B4}" srcOrd="0" destOrd="0" presId="urn:microsoft.com/office/officeart/2009/layout/CirclePictureHierarchy"/>
    <dgm:cxn modelId="{5F2078CE-DE71-4806-B06D-EB1315CDFF1F}" type="presParOf" srcId="{B514C75B-F45F-4062-9B02-071A088463B4}" destId="{C52F1E19-9E8A-4885-83E7-6A499DF913D1}" srcOrd="0" destOrd="0" presId="urn:microsoft.com/office/officeart/2009/layout/CirclePictureHierarchy"/>
    <dgm:cxn modelId="{B0868825-0ECE-45BE-BF4E-1B9C9697C93B}" type="presParOf" srcId="{B514C75B-F45F-4062-9B02-071A088463B4}" destId="{8D5B6F23-42C4-4156-A7ED-1C078C96DA89}" srcOrd="1" destOrd="0" presId="urn:microsoft.com/office/officeart/2009/layout/CirclePictureHierarchy"/>
    <dgm:cxn modelId="{CB70B261-E651-4A13-BA22-5169399478DA}" type="presParOf" srcId="{E680AC99-4CD7-468B-BB3C-080AE125D926}" destId="{DDC72060-D4FF-4D31-B1B1-CA0D8A7DADB8}" srcOrd="1" destOrd="0" presId="urn:microsoft.com/office/officeart/2009/layout/CirclePictureHierarchy"/>
    <dgm:cxn modelId="{4C34F431-FB62-4D77-A662-071CFB0D7F1D}" type="presParOf" srcId="{DDC72060-D4FF-4D31-B1B1-CA0D8A7DADB8}" destId="{2599F189-860B-4EAF-8872-5E39F16F3145}" srcOrd="0" destOrd="0" presId="urn:microsoft.com/office/officeart/2009/layout/CirclePictureHierarchy"/>
    <dgm:cxn modelId="{C7F17D70-63A8-4CAD-877C-A2F0F6C1ED77}" type="presParOf" srcId="{DDC72060-D4FF-4D31-B1B1-CA0D8A7DADB8}" destId="{71CF51A0-D439-424D-89A1-044ABBC3F967}" srcOrd="1" destOrd="0" presId="urn:microsoft.com/office/officeart/2009/layout/CirclePictureHierarchy"/>
    <dgm:cxn modelId="{E82A5F58-1618-4DE4-8646-7268683D7203}" type="presParOf" srcId="{71CF51A0-D439-424D-89A1-044ABBC3F967}" destId="{46CC0DEE-3B24-4409-A252-ACEBB130180C}" srcOrd="0" destOrd="0" presId="urn:microsoft.com/office/officeart/2009/layout/CirclePictureHierarchy"/>
    <dgm:cxn modelId="{24C0B8F9-E9A1-4DBD-8D25-DAC0E4C164FF}" type="presParOf" srcId="{46CC0DEE-3B24-4409-A252-ACEBB130180C}" destId="{AFD46D42-39DC-4377-998B-E8CE61CCBB90}" srcOrd="0" destOrd="0" presId="urn:microsoft.com/office/officeart/2009/layout/CirclePictureHierarchy"/>
    <dgm:cxn modelId="{4646074D-B4E3-4A03-94C6-3B81AB4FEAD9}" type="presParOf" srcId="{46CC0DEE-3B24-4409-A252-ACEBB130180C}" destId="{1C6C0608-21BE-421F-AE5F-C5BD7EE4E7A9}" srcOrd="1" destOrd="0" presId="urn:microsoft.com/office/officeart/2009/layout/CirclePictureHierarchy"/>
    <dgm:cxn modelId="{F8723C76-B190-4B8C-AC21-45D85C40ABA2}" type="presParOf" srcId="{71CF51A0-D439-424D-89A1-044ABBC3F967}" destId="{794D9E3A-87FA-44B2-845C-E29ABA6F65DC}" srcOrd="1" destOrd="0" presId="urn:microsoft.com/office/officeart/2009/layout/CirclePictureHierarchy"/>
    <dgm:cxn modelId="{3E4EC64E-8374-443F-B709-91430037DA62}" type="presParOf" srcId="{DDC72060-D4FF-4D31-B1B1-CA0D8A7DADB8}" destId="{215E4794-C47B-4B8D-8DB2-F7285D893B5F}" srcOrd="2" destOrd="0" presId="urn:microsoft.com/office/officeart/2009/layout/CirclePictureHierarchy"/>
    <dgm:cxn modelId="{CD0A6F3D-FECA-4EE2-80F0-328DE4A11108}" type="presParOf" srcId="{DDC72060-D4FF-4D31-B1B1-CA0D8A7DADB8}" destId="{C96470E3-0A45-4EC4-9B2A-4C77A0037590}" srcOrd="3" destOrd="0" presId="urn:microsoft.com/office/officeart/2009/layout/CirclePictureHierarchy"/>
    <dgm:cxn modelId="{DDAC0D44-D5AB-48C0-9AED-7C8A26F6D874}" type="presParOf" srcId="{C96470E3-0A45-4EC4-9B2A-4C77A0037590}" destId="{0C8FF6FF-E6CD-436B-88F4-8566F19B9A62}" srcOrd="0" destOrd="0" presId="urn:microsoft.com/office/officeart/2009/layout/CirclePictureHierarchy"/>
    <dgm:cxn modelId="{9C1E2633-5A12-4DC0-8F27-495965DADB4C}" type="presParOf" srcId="{0C8FF6FF-E6CD-436B-88F4-8566F19B9A62}" destId="{7F48374E-A364-4849-BF88-19534CE7E65B}" srcOrd="0" destOrd="0" presId="urn:microsoft.com/office/officeart/2009/layout/CirclePictureHierarchy"/>
    <dgm:cxn modelId="{EE11D0CC-51C7-4172-A9E5-33309FC7CE6A}" type="presParOf" srcId="{0C8FF6FF-E6CD-436B-88F4-8566F19B9A62}" destId="{68FB6A0F-F29B-4CA8-917A-E004201E4639}" srcOrd="1" destOrd="0" presId="urn:microsoft.com/office/officeart/2009/layout/CirclePictureHierarchy"/>
    <dgm:cxn modelId="{AE024FCD-602B-4311-858F-D64F6E9C658D}" type="presParOf" srcId="{C96470E3-0A45-4EC4-9B2A-4C77A0037590}" destId="{38CCC8DC-C25E-4B95-A9FD-80CEF3E274CA}" srcOrd="1" destOrd="0" presId="urn:microsoft.com/office/officeart/2009/layout/CirclePictureHierarchy"/>
    <dgm:cxn modelId="{BBE9D677-BBE1-4AF8-B13A-E1E1DE0C123A}" type="presParOf" srcId="{9BCFEE7A-4558-4136-B322-309C1F6E534F}" destId="{DD1B62F2-B731-4AB1-A966-F866B1897AD3}" srcOrd="2" destOrd="0" presId="urn:microsoft.com/office/officeart/2009/layout/CirclePictureHierarchy"/>
    <dgm:cxn modelId="{D64D1F9F-B219-4403-8F6E-F34715E9C14B}" type="presParOf" srcId="{9BCFEE7A-4558-4136-B322-309C1F6E534F}" destId="{A468234E-D48A-4E43-9274-6E3780FB9F30}" srcOrd="3" destOrd="0" presId="urn:microsoft.com/office/officeart/2009/layout/CirclePictureHierarchy"/>
    <dgm:cxn modelId="{B9CD085D-7244-49AF-BE1E-F525290D0F25}" type="presParOf" srcId="{A468234E-D48A-4E43-9274-6E3780FB9F30}" destId="{F3D17D45-63D4-431F-B421-3BC8336216DF}" srcOrd="0" destOrd="0" presId="urn:microsoft.com/office/officeart/2009/layout/CirclePictureHierarchy"/>
    <dgm:cxn modelId="{DD116067-897E-4434-8638-B226E5B29EDF}" type="presParOf" srcId="{F3D17D45-63D4-431F-B421-3BC8336216DF}" destId="{5D2889D2-CC42-4856-A994-7B179D61C856}" srcOrd="0" destOrd="0" presId="urn:microsoft.com/office/officeart/2009/layout/CirclePictureHierarchy"/>
    <dgm:cxn modelId="{13E7053C-89E6-4AC9-9F26-312E40B9AE06}" type="presParOf" srcId="{F3D17D45-63D4-431F-B421-3BC8336216DF}" destId="{73C9A4AF-FBC7-46B6-A376-B545AAA98359}" srcOrd="1" destOrd="0" presId="urn:microsoft.com/office/officeart/2009/layout/CirclePictureHierarchy"/>
    <dgm:cxn modelId="{69D65D6E-E191-4124-9175-ECFB7CC4C8F8}" type="presParOf" srcId="{A468234E-D48A-4E43-9274-6E3780FB9F30}" destId="{94E2DEE1-D2B4-41BB-988A-4438767AE51F}" srcOrd="1" destOrd="0" presId="urn:microsoft.com/office/officeart/2009/layout/CirclePictureHierarchy"/>
    <dgm:cxn modelId="{3FEF68E2-5563-40ED-BAD2-8AC7AB12E403}" type="presParOf" srcId="{94E2DEE1-D2B4-41BB-988A-4438767AE51F}" destId="{E93E3D9F-9201-4B90-90FB-66623D8819CD}" srcOrd="0" destOrd="0" presId="urn:microsoft.com/office/officeart/2009/layout/CirclePictureHierarchy"/>
    <dgm:cxn modelId="{CC71830D-3949-4127-A8D8-36D729193D2B}" type="presParOf" srcId="{94E2DEE1-D2B4-41BB-988A-4438767AE51F}" destId="{FFAC0EBA-641D-469C-AB99-F2E7D3E57975}" srcOrd="1" destOrd="0" presId="urn:microsoft.com/office/officeart/2009/layout/CirclePictureHierarchy"/>
    <dgm:cxn modelId="{0FBB1D15-C827-4B23-9A43-2E0C903EA110}" type="presParOf" srcId="{FFAC0EBA-641D-469C-AB99-F2E7D3E57975}" destId="{D4B8116F-2CEB-4473-8CD8-2F9EED8CD50D}" srcOrd="0" destOrd="0" presId="urn:microsoft.com/office/officeart/2009/layout/CirclePictureHierarchy"/>
    <dgm:cxn modelId="{4DB9FAA6-6D75-411F-81F1-27917DBEAB5B}" type="presParOf" srcId="{D4B8116F-2CEB-4473-8CD8-2F9EED8CD50D}" destId="{91AAAB58-17E3-409B-9832-20B05A356EB1}" srcOrd="0" destOrd="0" presId="urn:microsoft.com/office/officeart/2009/layout/CirclePictureHierarchy"/>
    <dgm:cxn modelId="{EA0D1C2E-BC77-45CF-925F-4232BC908004}" type="presParOf" srcId="{D4B8116F-2CEB-4473-8CD8-2F9EED8CD50D}" destId="{73387A1D-2043-4D16-BDB7-7FC213875391}" srcOrd="1" destOrd="0" presId="urn:microsoft.com/office/officeart/2009/layout/CirclePictureHierarchy"/>
    <dgm:cxn modelId="{F6CF0789-E7FB-43DB-BDF7-7C4E6F14656C}" type="presParOf" srcId="{FFAC0EBA-641D-469C-AB99-F2E7D3E57975}" destId="{62E29B6D-F539-407E-9F85-28376A52E385}" srcOrd="1" destOrd="0" presId="urn:microsoft.com/office/officeart/2009/layout/CirclePictureHierarchy"/>
    <dgm:cxn modelId="{0C60F8E9-B237-432C-9DA1-475B7C8E9396}" type="presParOf" srcId="{94E2DEE1-D2B4-41BB-988A-4438767AE51F}" destId="{D506F375-1991-428C-ACC6-6C520765ACBA}" srcOrd="2" destOrd="0" presId="urn:microsoft.com/office/officeart/2009/layout/CirclePictureHierarchy"/>
    <dgm:cxn modelId="{8CBF5B8D-6A34-4E21-9F03-CE094148B983}" type="presParOf" srcId="{94E2DEE1-D2B4-41BB-988A-4438767AE51F}" destId="{09751A5D-E641-4B71-A114-E053F86C523D}" srcOrd="3" destOrd="0" presId="urn:microsoft.com/office/officeart/2009/layout/CirclePictureHierarchy"/>
    <dgm:cxn modelId="{B50F108F-6FE6-4CE4-AC9B-9E4C33267881}" type="presParOf" srcId="{09751A5D-E641-4B71-A114-E053F86C523D}" destId="{BFF461EA-DADA-4E29-95E9-64AC4A11F843}" srcOrd="0" destOrd="0" presId="urn:microsoft.com/office/officeart/2009/layout/CirclePictureHierarchy"/>
    <dgm:cxn modelId="{FEDA4656-2241-483C-B1C4-9C7593B4CBBB}" type="presParOf" srcId="{BFF461EA-DADA-4E29-95E9-64AC4A11F843}" destId="{BDA5F099-8875-4A8D-BC32-C8D8577E71F1}" srcOrd="0" destOrd="0" presId="urn:microsoft.com/office/officeart/2009/layout/CirclePictureHierarchy"/>
    <dgm:cxn modelId="{0D19A4ED-7C40-4F97-A4F6-C97320E2D00D}" type="presParOf" srcId="{BFF461EA-DADA-4E29-95E9-64AC4A11F843}" destId="{96536A3E-1AB9-4720-AD92-7CC31F78A117}" srcOrd="1" destOrd="0" presId="urn:microsoft.com/office/officeart/2009/layout/CirclePictureHierarchy"/>
    <dgm:cxn modelId="{80F6277A-F617-4B6B-8504-EC3058C84D60}" type="presParOf" srcId="{09751A5D-E641-4B71-A114-E053F86C523D}" destId="{68C59E84-16D9-4F31-ADB7-704B294DE016}" srcOrd="1" destOrd="0" presId="urn:microsoft.com/office/officeart/2009/layout/CirclePictureHierarchy"/>
    <dgm:cxn modelId="{8C5116A3-EDA0-4199-B28C-765E21764D2C}" type="presParOf" srcId="{271F5309-DC72-4C3E-B553-1C9D73CE639E}" destId="{74FF5EF3-0E90-435C-9CEF-4C0C7A5DF243}" srcOrd="2" destOrd="0" presId="urn:microsoft.com/office/officeart/2009/layout/CirclePictureHierarchy"/>
    <dgm:cxn modelId="{901AD565-9AE8-4F2F-AE4C-CB03671EBD81}" type="presParOf" srcId="{271F5309-DC72-4C3E-B553-1C9D73CE639E}" destId="{27CB282B-74EA-45EA-95BB-B4D31F8E0CC4}" srcOrd="3" destOrd="0" presId="urn:microsoft.com/office/officeart/2009/layout/CirclePictureHierarchy"/>
    <dgm:cxn modelId="{ACC93650-5338-467F-A048-8E6032CF828F}" type="presParOf" srcId="{27CB282B-74EA-45EA-95BB-B4D31F8E0CC4}" destId="{B1789BFC-46F1-4ED2-A017-D31F5CC48772}" srcOrd="0" destOrd="0" presId="urn:microsoft.com/office/officeart/2009/layout/CirclePictureHierarchy"/>
    <dgm:cxn modelId="{4BD680A4-9D1F-4C04-80E3-C0E3EA2D5B93}" type="presParOf" srcId="{B1789BFC-46F1-4ED2-A017-D31F5CC48772}" destId="{AB826C1C-E918-4278-AC7E-7EEC6AC62EF7}" srcOrd="0" destOrd="0" presId="urn:microsoft.com/office/officeart/2009/layout/CirclePictureHierarchy"/>
    <dgm:cxn modelId="{5F4FADEF-C280-4CD9-8160-A65D514BF8C4}" type="presParOf" srcId="{B1789BFC-46F1-4ED2-A017-D31F5CC48772}" destId="{CACB97F0-DC67-49BC-81EC-9B8F7D223B1D}" srcOrd="1" destOrd="0" presId="urn:microsoft.com/office/officeart/2009/layout/CirclePictureHierarchy"/>
    <dgm:cxn modelId="{1FCD3E93-1392-469D-91CD-AADA09B70AFB}" type="presParOf" srcId="{27CB282B-74EA-45EA-95BB-B4D31F8E0CC4}" destId="{BB8B84A4-F17E-4320-B9FE-A52C47A1E68E}" srcOrd="1" destOrd="0" presId="urn:microsoft.com/office/officeart/2009/layout/CirclePictureHierarchy"/>
    <dgm:cxn modelId="{F6AB334A-2033-4571-9E81-A3CB56E93543}" type="presParOf" srcId="{BB8B84A4-F17E-4320-B9FE-A52C47A1E68E}" destId="{4298BBB7-5BE4-40E1-8595-6322B0578239}" srcOrd="0" destOrd="0" presId="urn:microsoft.com/office/officeart/2009/layout/CirclePictureHierarchy"/>
    <dgm:cxn modelId="{D35EDB72-24B3-4A35-8112-A27F00E8BA50}" type="presParOf" srcId="{BB8B84A4-F17E-4320-B9FE-A52C47A1E68E}" destId="{7B310EE9-AEF1-4061-B1F6-39AFAC4ECDD9}" srcOrd="1" destOrd="0" presId="urn:microsoft.com/office/officeart/2009/layout/CirclePictureHierarchy"/>
    <dgm:cxn modelId="{3475189D-F008-4CBB-A17C-DC1361F13D1F}" type="presParOf" srcId="{7B310EE9-AEF1-4061-B1F6-39AFAC4ECDD9}" destId="{600E4746-3D1F-4871-83D3-F7BB8715D2DB}" srcOrd="0" destOrd="0" presId="urn:microsoft.com/office/officeart/2009/layout/CirclePictureHierarchy"/>
    <dgm:cxn modelId="{417C4A25-F503-4E42-9DF0-5E42E63CE390}" type="presParOf" srcId="{600E4746-3D1F-4871-83D3-F7BB8715D2DB}" destId="{D80B78BA-2DFD-40B4-8FB0-A2B210F176F7}" srcOrd="0" destOrd="0" presId="urn:microsoft.com/office/officeart/2009/layout/CirclePictureHierarchy"/>
    <dgm:cxn modelId="{C882A947-AF1F-4756-8CE5-698554805428}" type="presParOf" srcId="{600E4746-3D1F-4871-83D3-F7BB8715D2DB}" destId="{F4536506-CF41-4E20-9635-0137E868B3D3}" srcOrd="1" destOrd="0" presId="urn:microsoft.com/office/officeart/2009/layout/CirclePictureHierarchy"/>
    <dgm:cxn modelId="{BE657710-F643-4790-8F23-1E4E3AB50AE4}" type="presParOf" srcId="{7B310EE9-AEF1-4061-B1F6-39AFAC4ECDD9}" destId="{438FB3F4-FD81-4A20-87DF-EEDFA0A14B42}" srcOrd="1" destOrd="0" presId="urn:microsoft.com/office/officeart/2009/layout/CirclePictureHierarchy"/>
    <dgm:cxn modelId="{27AB5F40-332D-48C6-A5BC-44141610FB66}" type="presParOf" srcId="{438FB3F4-FD81-4A20-87DF-EEDFA0A14B42}" destId="{EB56EACB-0FC3-4A9B-87FC-6A374548C10B}" srcOrd="0" destOrd="0" presId="urn:microsoft.com/office/officeart/2009/layout/CirclePictureHierarchy"/>
    <dgm:cxn modelId="{036620CD-EE82-4908-A215-3559AC7E0880}" type="presParOf" srcId="{438FB3F4-FD81-4A20-87DF-EEDFA0A14B42}" destId="{2FE5F9F5-01C7-4F2B-8E83-66172CF29141}" srcOrd="1" destOrd="0" presId="urn:microsoft.com/office/officeart/2009/layout/CirclePictureHierarchy"/>
    <dgm:cxn modelId="{C7B7E59D-893C-4E69-8277-207C1705CF15}" type="presParOf" srcId="{2FE5F9F5-01C7-4F2B-8E83-66172CF29141}" destId="{25655015-864B-4586-B0C1-DE3DDE79AFE7}" srcOrd="0" destOrd="0" presId="urn:microsoft.com/office/officeart/2009/layout/CirclePictureHierarchy"/>
    <dgm:cxn modelId="{6E7F5CF4-F742-43E0-AB40-22C299485A9F}" type="presParOf" srcId="{25655015-864B-4586-B0C1-DE3DDE79AFE7}" destId="{8083BF62-872B-403D-BCB4-4504C6986146}" srcOrd="0" destOrd="0" presId="urn:microsoft.com/office/officeart/2009/layout/CirclePictureHierarchy"/>
    <dgm:cxn modelId="{E207A46A-7EFF-4026-AA25-3D8B2A823DC6}" type="presParOf" srcId="{25655015-864B-4586-B0C1-DE3DDE79AFE7}" destId="{06E37C29-732C-4476-A455-E65282F15B9C}" srcOrd="1" destOrd="0" presId="urn:microsoft.com/office/officeart/2009/layout/CirclePictureHierarchy"/>
    <dgm:cxn modelId="{F77C9CFD-B048-403A-A413-F03AD5E94E17}" type="presParOf" srcId="{2FE5F9F5-01C7-4F2B-8E83-66172CF29141}" destId="{3B018AAF-3167-4A67-B475-F6CAD2AF9045}" srcOrd="1" destOrd="0" presId="urn:microsoft.com/office/officeart/2009/layout/CirclePictureHierarchy"/>
    <dgm:cxn modelId="{EDD4802E-7BD3-4706-8E2D-BBE02C126E4C}" type="presParOf" srcId="{3B018AAF-3167-4A67-B475-F6CAD2AF9045}" destId="{8D06B218-6DD6-49A6-A4AF-2FEE81DC5214}" srcOrd="0" destOrd="0" presId="urn:microsoft.com/office/officeart/2009/layout/CirclePictureHierarchy"/>
    <dgm:cxn modelId="{0B241160-B59D-46CE-AA30-365F351C98EE}" type="presParOf" srcId="{3B018AAF-3167-4A67-B475-F6CAD2AF9045}" destId="{CFA78522-1075-40DC-8785-FCA48923B887}" srcOrd="1" destOrd="0" presId="urn:microsoft.com/office/officeart/2009/layout/CirclePictureHierarchy"/>
    <dgm:cxn modelId="{BBD516BB-FCD3-4598-8E85-2700C63A3CDC}" type="presParOf" srcId="{CFA78522-1075-40DC-8785-FCA48923B887}" destId="{8A462B9F-248E-4E19-9FA4-B282732033A0}" srcOrd="0" destOrd="0" presId="urn:microsoft.com/office/officeart/2009/layout/CirclePictureHierarchy"/>
    <dgm:cxn modelId="{DAD8F8C9-85B7-4D3C-9144-CF28A07CEDBD}" type="presParOf" srcId="{8A462B9F-248E-4E19-9FA4-B282732033A0}" destId="{AD88B601-203D-418B-B0A3-CBC5C795EB02}" srcOrd="0" destOrd="0" presId="urn:microsoft.com/office/officeart/2009/layout/CirclePictureHierarchy"/>
    <dgm:cxn modelId="{B6A57C5F-67FD-4B6E-ABB5-C32C4459706A}" type="presParOf" srcId="{8A462B9F-248E-4E19-9FA4-B282732033A0}" destId="{EFCA1EF4-ADB6-4B5D-BEB8-96C637070E26}" srcOrd="1" destOrd="0" presId="urn:microsoft.com/office/officeart/2009/layout/CirclePictureHierarchy"/>
    <dgm:cxn modelId="{FCB062DB-4711-495B-8E25-7CB89B955714}" type="presParOf" srcId="{CFA78522-1075-40DC-8785-FCA48923B887}" destId="{D47C4074-5174-4DCD-8416-3B1CD8D8272D}" srcOrd="1" destOrd="0" presId="urn:microsoft.com/office/officeart/2009/layout/CirclePictureHierarchy"/>
    <dgm:cxn modelId="{1E47AD84-FD7B-4A0C-B52F-13E6F53E0FB0}" type="presParOf" srcId="{3B018AAF-3167-4A67-B475-F6CAD2AF9045}" destId="{D70C2D25-0BD6-498E-B4F0-3F5CE3DBD13D}" srcOrd="2" destOrd="0" presId="urn:microsoft.com/office/officeart/2009/layout/CirclePictureHierarchy"/>
    <dgm:cxn modelId="{575E45BE-5823-4F1F-B16E-64E8DB853986}" type="presParOf" srcId="{3B018AAF-3167-4A67-B475-F6CAD2AF9045}" destId="{625E2C80-5F17-4D9D-BBDA-86199978A269}" srcOrd="3" destOrd="0" presId="urn:microsoft.com/office/officeart/2009/layout/CirclePictureHierarchy"/>
    <dgm:cxn modelId="{1543A078-EF38-449B-8B21-B3C449472DAE}" type="presParOf" srcId="{625E2C80-5F17-4D9D-BBDA-86199978A269}" destId="{32AAA5BC-F76D-47C0-9CCF-65C9DF386B8D}" srcOrd="0" destOrd="0" presId="urn:microsoft.com/office/officeart/2009/layout/CirclePictureHierarchy"/>
    <dgm:cxn modelId="{DC49B7D6-AD08-41FB-AE37-62FCF328BE6B}" type="presParOf" srcId="{32AAA5BC-F76D-47C0-9CCF-65C9DF386B8D}" destId="{F67F8DC1-37F3-4A5A-8E38-A4819AB90837}" srcOrd="0" destOrd="0" presId="urn:microsoft.com/office/officeart/2009/layout/CirclePictureHierarchy"/>
    <dgm:cxn modelId="{B09FC52E-5FEA-4671-9445-CBAF5FB3DE65}" type="presParOf" srcId="{32AAA5BC-F76D-47C0-9CCF-65C9DF386B8D}" destId="{91870818-8EDB-47FB-A2FF-91ED7ED64B77}" srcOrd="1" destOrd="0" presId="urn:microsoft.com/office/officeart/2009/layout/CirclePictureHierarchy"/>
    <dgm:cxn modelId="{7796008D-31B7-4478-BF7B-59E7EC26F2CF}" type="presParOf" srcId="{625E2C80-5F17-4D9D-BBDA-86199978A269}" destId="{E08BBDCB-9A0A-4C29-BCE8-73069D4273D3}" srcOrd="1" destOrd="0" presId="urn:microsoft.com/office/officeart/2009/layout/CirclePictureHierarchy"/>
    <dgm:cxn modelId="{23C9778C-6513-4546-AC5D-38DA6E0BC9BE}" type="presParOf" srcId="{438FB3F4-FD81-4A20-87DF-EEDFA0A14B42}" destId="{08156753-40FB-4344-BBF0-EC4B99CA4364}" srcOrd="2" destOrd="0" presId="urn:microsoft.com/office/officeart/2009/layout/CirclePictureHierarchy"/>
    <dgm:cxn modelId="{C1F93347-3FDD-4726-98D1-1D7491BFF305}" type="presParOf" srcId="{438FB3F4-FD81-4A20-87DF-EEDFA0A14B42}" destId="{78400ABB-D9F8-4CC1-987F-1FA4562CF0D4}" srcOrd="3" destOrd="0" presId="urn:microsoft.com/office/officeart/2009/layout/CirclePictureHierarchy"/>
    <dgm:cxn modelId="{18CEEE51-2079-44AF-9ABA-4A76FE473D91}" type="presParOf" srcId="{78400ABB-D9F8-4CC1-987F-1FA4562CF0D4}" destId="{6B98FDAC-F480-4DC1-A6C0-5D563A42C356}" srcOrd="0" destOrd="0" presId="urn:microsoft.com/office/officeart/2009/layout/CirclePictureHierarchy"/>
    <dgm:cxn modelId="{556F03AD-C1AF-4033-9A1B-A0CEF21C92CA}" type="presParOf" srcId="{6B98FDAC-F480-4DC1-A6C0-5D563A42C356}" destId="{A16DD472-3900-45A4-AEC1-6202E1BA7CA5}" srcOrd="0" destOrd="0" presId="urn:microsoft.com/office/officeart/2009/layout/CirclePictureHierarchy"/>
    <dgm:cxn modelId="{91D87429-05EA-4ADC-9F52-35812DB49D81}" type="presParOf" srcId="{6B98FDAC-F480-4DC1-A6C0-5D563A42C356}" destId="{B48EF100-A3F0-4531-98FB-C7F41741DC09}" srcOrd="1" destOrd="0" presId="urn:microsoft.com/office/officeart/2009/layout/CirclePictureHierarchy"/>
    <dgm:cxn modelId="{15E54633-5374-408A-B3AB-677ED962D454}" type="presParOf" srcId="{78400ABB-D9F8-4CC1-987F-1FA4562CF0D4}" destId="{B68E786B-A595-4357-818E-C236E3DC510D}" srcOrd="1" destOrd="0" presId="urn:microsoft.com/office/officeart/2009/layout/CirclePictureHierarchy"/>
    <dgm:cxn modelId="{F0E033D6-111F-4F4C-AE7F-AE674016E733}" type="presParOf" srcId="{B68E786B-A595-4357-818E-C236E3DC510D}" destId="{52B86D9B-A63D-4E92-91E0-877F8E05BAD4}" srcOrd="0" destOrd="0" presId="urn:microsoft.com/office/officeart/2009/layout/CirclePictureHierarchy"/>
    <dgm:cxn modelId="{F289F9B4-A9C2-40C9-A199-B7E520197935}" type="presParOf" srcId="{B68E786B-A595-4357-818E-C236E3DC510D}" destId="{FD2C5233-573A-43BD-BD57-25EA28B58BD4}" srcOrd="1" destOrd="0" presId="urn:microsoft.com/office/officeart/2009/layout/CirclePictureHierarchy"/>
    <dgm:cxn modelId="{B6CC1D18-327F-4E9C-8598-B984341C2561}" type="presParOf" srcId="{FD2C5233-573A-43BD-BD57-25EA28B58BD4}" destId="{1A3B83D5-C0F7-432B-BAC8-019E77B23E54}" srcOrd="0" destOrd="0" presId="urn:microsoft.com/office/officeart/2009/layout/CirclePictureHierarchy"/>
    <dgm:cxn modelId="{F5063E4B-B93D-42C6-99BC-E0D096F91E87}" type="presParOf" srcId="{1A3B83D5-C0F7-432B-BAC8-019E77B23E54}" destId="{C3914C49-E59B-459E-A707-88298D7059E8}" srcOrd="0" destOrd="0" presId="urn:microsoft.com/office/officeart/2009/layout/CirclePictureHierarchy"/>
    <dgm:cxn modelId="{2F2ED0D2-263F-4E33-9675-8D92F3659123}" type="presParOf" srcId="{1A3B83D5-C0F7-432B-BAC8-019E77B23E54}" destId="{1F072A7E-9D57-414E-B460-003393F19B05}" srcOrd="1" destOrd="0" presId="urn:microsoft.com/office/officeart/2009/layout/CirclePictureHierarchy"/>
    <dgm:cxn modelId="{85B0A15C-21F4-4746-BC94-1AD69B2B7C2B}" type="presParOf" srcId="{FD2C5233-573A-43BD-BD57-25EA28B58BD4}" destId="{0AE00825-3B71-4922-A351-95EFEA221571}" srcOrd="1" destOrd="0" presId="urn:microsoft.com/office/officeart/2009/layout/CirclePictureHierarchy"/>
    <dgm:cxn modelId="{8BEA1259-04EF-4C96-9C17-F3F5767E48B0}" type="presParOf" srcId="{B68E786B-A595-4357-818E-C236E3DC510D}" destId="{D63A24ED-1604-41FA-9C24-6365EA752E3E}" srcOrd="2" destOrd="0" presId="urn:microsoft.com/office/officeart/2009/layout/CirclePictureHierarchy"/>
    <dgm:cxn modelId="{75624270-E195-438D-99ED-661384738EB1}" type="presParOf" srcId="{B68E786B-A595-4357-818E-C236E3DC510D}" destId="{B8709EF0-5E68-4FCF-88E2-E590D1D6E347}" srcOrd="3" destOrd="0" presId="urn:microsoft.com/office/officeart/2009/layout/CirclePictureHierarchy"/>
    <dgm:cxn modelId="{6D84C263-07B2-45B7-BFD6-E41C6C8B7351}" type="presParOf" srcId="{B8709EF0-5E68-4FCF-88E2-E590D1D6E347}" destId="{79CCEF41-D346-4E19-A74F-CF386DE6B776}" srcOrd="0" destOrd="0" presId="urn:microsoft.com/office/officeart/2009/layout/CirclePictureHierarchy"/>
    <dgm:cxn modelId="{A2128A3A-B53F-4F3C-AB38-26E85E50662C}" type="presParOf" srcId="{79CCEF41-D346-4E19-A74F-CF386DE6B776}" destId="{A0A446CA-F122-4746-985E-961808CDE757}" srcOrd="0" destOrd="0" presId="urn:microsoft.com/office/officeart/2009/layout/CirclePictureHierarchy"/>
    <dgm:cxn modelId="{65F88785-2B08-4EA0-AE0A-A0410057B0C1}" type="presParOf" srcId="{79CCEF41-D346-4E19-A74F-CF386DE6B776}" destId="{E75BC786-4A20-4434-922C-523FFD40779E}" srcOrd="1" destOrd="0" presId="urn:microsoft.com/office/officeart/2009/layout/CirclePictureHierarchy"/>
    <dgm:cxn modelId="{845CD62F-FFDF-43C0-A7FD-CBD98355BBFB}" type="presParOf" srcId="{B8709EF0-5E68-4FCF-88E2-E590D1D6E347}" destId="{8D48CE98-9279-4AE8-9799-D31D2CB24D09}" srcOrd="1" destOrd="0" presId="urn:microsoft.com/office/officeart/2009/layout/CirclePictureHierarchy"/>
    <dgm:cxn modelId="{6080B4B3-355C-47F0-A5B7-44E6313F82C8}" type="presParOf" srcId="{BB8B84A4-F17E-4320-B9FE-A52C47A1E68E}" destId="{AE1478D7-472C-411D-9C13-C325E747501E}" srcOrd="2" destOrd="0" presId="urn:microsoft.com/office/officeart/2009/layout/CirclePictureHierarchy"/>
    <dgm:cxn modelId="{32673977-4183-48A7-9CA2-A87B4BD5FE9E}" type="presParOf" srcId="{BB8B84A4-F17E-4320-B9FE-A52C47A1E68E}" destId="{F9CC22E4-EBFE-48E8-B089-5B732286FD0B}" srcOrd="3" destOrd="0" presId="urn:microsoft.com/office/officeart/2009/layout/CirclePictureHierarchy"/>
    <dgm:cxn modelId="{2718DDC3-7D27-4CE7-A071-65BE9D325AA6}" type="presParOf" srcId="{F9CC22E4-EBFE-48E8-B089-5B732286FD0B}" destId="{2CB04BC8-1E31-4C8E-AC50-39AB6423DF98}" srcOrd="0" destOrd="0" presId="urn:microsoft.com/office/officeart/2009/layout/CirclePictureHierarchy"/>
    <dgm:cxn modelId="{6ECA942E-4523-4798-AAC6-8CF1F842AE06}" type="presParOf" srcId="{2CB04BC8-1E31-4C8E-AC50-39AB6423DF98}" destId="{B3762E13-F31E-4575-9E99-CDDC87963A33}" srcOrd="0" destOrd="0" presId="urn:microsoft.com/office/officeart/2009/layout/CirclePictureHierarchy"/>
    <dgm:cxn modelId="{174F2317-FBDA-45C8-BE20-8E98F941FBB7}" type="presParOf" srcId="{2CB04BC8-1E31-4C8E-AC50-39AB6423DF98}" destId="{EA3607EF-5901-45CE-83C0-7DA47FFB3FDB}" srcOrd="1" destOrd="0" presId="urn:microsoft.com/office/officeart/2009/layout/CirclePictureHierarchy"/>
    <dgm:cxn modelId="{5B002DCB-73F7-48D6-BF05-291F05C35326}" type="presParOf" srcId="{F9CC22E4-EBFE-48E8-B089-5B732286FD0B}" destId="{9936D58C-6928-4C01-8D2F-095F905E90E6}" srcOrd="1" destOrd="0" presId="urn:microsoft.com/office/officeart/2009/layout/CirclePictureHierarchy"/>
    <dgm:cxn modelId="{B409569D-19CB-4CB4-8F69-965F182A704B}" type="presParOf" srcId="{9936D58C-6928-4C01-8D2F-095F905E90E6}" destId="{93677B3C-522D-4BE4-ADF7-D08795FD580A}" srcOrd="0" destOrd="0" presId="urn:microsoft.com/office/officeart/2009/layout/CirclePictureHierarchy"/>
    <dgm:cxn modelId="{9402BF58-BBBE-4173-A0F9-2070DB9F6DC0}" type="presParOf" srcId="{9936D58C-6928-4C01-8D2F-095F905E90E6}" destId="{A752EB99-0E65-4A56-B8F0-D271B39C437B}" srcOrd="1" destOrd="0" presId="urn:microsoft.com/office/officeart/2009/layout/CirclePictureHierarchy"/>
    <dgm:cxn modelId="{917332D9-BB01-47EB-B699-5E2DB749C71E}" type="presParOf" srcId="{A752EB99-0E65-4A56-B8F0-D271B39C437B}" destId="{C94885F7-29B3-4A7D-BE8B-93FA17E16D46}" srcOrd="0" destOrd="0" presId="urn:microsoft.com/office/officeart/2009/layout/CirclePictureHierarchy"/>
    <dgm:cxn modelId="{058226FB-3B81-456C-9D59-8C992553E19D}" type="presParOf" srcId="{C94885F7-29B3-4A7D-BE8B-93FA17E16D46}" destId="{0DD41917-33E8-4B8B-9A49-9CFBA6972946}" srcOrd="0" destOrd="0" presId="urn:microsoft.com/office/officeart/2009/layout/CirclePictureHierarchy"/>
    <dgm:cxn modelId="{317ED8E0-B6C1-40C8-A821-7404D1D8B4AE}" type="presParOf" srcId="{C94885F7-29B3-4A7D-BE8B-93FA17E16D46}" destId="{A5627F98-EA55-4C36-8BED-4BCD8E7DB39C}" srcOrd="1" destOrd="0" presId="urn:microsoft.com/office/officeart/2009/layout/CirclePictureHierarchy"/>
    <dgm:cxn modelId="{9B54D00B-A831-41E6-89C9-C2319045182E}" type="presParOf" srcId="{A752EB99-0E65-4A56-B8F0-D271B39C437B}" destId="{2A4BB132-928B-469F-98E2-A4F46BBA4EBB}" srcOrd="1" destOrd="0" presId="urn:microsoft.com/office/officeart/2009/layout/CirclePictureHierarchy"/>
    <dgm:cxn modelId="{54E52B16-3E4A-4FF1-B2A3-AB325844D428}" type="presParOf" srcId="{2A4BB132-928B-469F-98E2-A4F46BBA4EBB}" destId="{BCC2E990-5E4D-4725-9FB5-449D75068C6A}" srcOrd="0" destOrd="0" presId="urn:microsoft.com/office/officeart/2009/layout/CirclePictureHierarchy"/>
    <dgm:cxn modelId="{ECF1A1DC-1790-4A94-A1EE-C97A58DF9D2A}" type="presParOf" srcId="{2A4BB132-928B-469F-98E2-A4F46BBA4EBB}" destId="{8DF80FD7-67CB-4F73-9454-0A5808DA6414}" srcOrd="1" destOrd="0" presId="urn:microsoft.com/office/officeart/2009/layout/CirclePictureHierarchy"/>
    <dgm:cxn modelId="{D41D9FDB-BA35-4B2A-8193-74D4E49F8DB8}" type="presParOf" srcId="{8DF80FD7-67CB-4F73-9454-0A5808DA6414}" destId="{B802912B-EBA5-424E-8304-0E03488FADD2}" srcOrd="0" destOrd="0" presId="urn:microsoft.com/office/officeart/2009/layout/CirclePictureHierarchy"/>
    <dgm:cxn modelId="{3A7AF545-B014-4F32-9BAB-EDF9F64BB1EA}" type="presParOf" srcId="{B802912B-EBA5-424E-8304-0E03488FADD2}" destId="{BBBF6873-8C8C-4E0F-8293-D692C2E62FCD}" srcOrd="0" destOrd="0" presId="urn:microsoft.com/office/officeart/2009/layout/CirclePictureHierarchy"/>
    <dgm:cxn modelId="{C2030A6A-06AE-44D0-A59A-C6511025BB6A}" type="presParOf" srcId="{B802912B-EBA5-424E-8304-0E03488FADD2}" destId="{85973679-8763-4E7E-BC7C-09701DF4FD0B}" srcOrd="1" destOrd="0" presId="urn:microsoft.com/office/officeart/2009/layout/CirclePictureHierarchy"/>
    <dgm:cxn modelId="{8AB2E9A8-6AAB-450C-A580-6ED1D199E721}" type="presParOf" srcId="{8DF80FD7-67CB-4F73-9454-0A5808DA6414}" destId="{D51656BA-E606-4374-AB26-5F30F7578A59}" srcOrd="1" destOrd="0" presId="urn:microsoft.com/office/officeart/2009/layout/CirclePictureHierarchy"/>
    <dgm:cxn modelId="{C0E389EE-C468-4C9E-8FCA-E9465A18D4E4}" type="presParOf" srcId="{2A4BB132-928B-469F-98E2-A4F46BBA4EBB}" destId="{E19387BC-B8B9-41E9-B07E-BC0080C111C8}" srcOrd="2" destOrd="0" presId="urn:microsoft.com/office/officeart/2009/layout/CirclePictureHierarchy"/>
    <dgm:cxn modelId="{ED03989D-3403-41DE-BF42-3EC45DA404D8}" type="presParOf" srcId="{2A4BB132-928B-469F-98E2-A4F46BBA4EBB}" destId="{BC2E472E-3CD3-4A0C-A9AC-4E85FC753FFA}" srcOrd="3" destOrd="0" presId="urn:microsoft.com/office/officeart/2009/layout/CirclePictureHierarchy"/>
    <dgm:cxn modelId="{CFD22972-CC4E-4143-8842-A8E5E1FFCB53}" type="presParOf" srcId="{BC2E472E-3CD3-4A0C-A9AC-4E85FC753FFA}" destId="{42E7BE17-3727-4054-AA54-62B1D5A8A98D}" srcOrd="0" destOrd="0" presId="urn:microsoft.com/office/officeart/2009/layout/CirclePictureHierarchy"/>
    <dgm:cxn modelId="{A5696E20-3109-442E-8A2C-EE2BAEC18DF1}" type="presParOf" srcId="{42E7BE17-3727-4054-AA54-62B1D5A8A98D}" destId="{D5047ABA-7E1D-4542-9999-66EF1EBAB43B}" srcOrd="0" destOrd="0" presId="urn:microsoft.com/office/officeart/2009/layout/CirclePictureHierarchy"/>
    <dgm:cxn modelId="{E6837D5E-34B0-4163-B355-3F35B6F02713}" type="presParOf" srcId="{42E7BE17-3727-4054-AA54-62B1D5A8A98D}" destId="{62320580-EA88-4008-BF5D-FFD435526F0C}" srcOrd="1" destOrd="0" presId="urn:microsoft.com/office/officeart/2009/layout/CirclePictureHierarchy"/>
    <dgm:cxn modelId="{1B149B31-3E6D-4980-BE14-CCF8ABE41676}" type="presParOf" srcId="{BC2E472E-3CD3-4A0C-A9AC-4E85FC753FFA}" destId="{D922F047-439D-4549-AEA0-E1F174F533EE}" srcOrd="1" destOrd="0" presId="urn:microsoft.com/office/officeart/2009/layout/CirclePictureHierarchy"/>
    <dgm:cxn modelId="{9596D5D8-5EB0-4539-969C-EB361CAA07C8}" type="presParOf" srcId="{9936D58C-6928-4C01-8D2F-095F905E90E6}" destId="{EA0F6524-7A79-40F6-9451-9EDE2452AFA5}" srcOrd="2" destOrd="0" presId="urn:microsoft.com/office/officeart/2009/layout/CirclePictureHierarchy"/>
    <dgm:cxn modelId="{639766C5-F670-426C-BA1B-56DA9E28C3A2}" type="presParOf" srcId="{9936D58C-6928-4C01-8D2F-095F905E90E6}" destId="{025F9975-C862-4ABE-B46B-398F62E0FBD2}" srcOrd="3" destOrd="0" presId="urn:microsoft.com/office/officeart/2009/layout/CirclePictureHierarchy"/>
    <dgm:cxn modelId="{DD5F939E-37BE-4F60-9D29-BAF79F696139}" type="presParOf" srcId="{025F9975-C862-4ABE-B46B-398F62E0FBD2}" destId="{7915BF8D-8628-4844-9F08-EE67561DE3F3}" srcOrd="0" destOrd="0" presId="urn:microsoft.com/office/officeart/2009/layout/CirclePictureHierarchy"/>
    <dgm:cxn modelId="{A3E76CDF-BA5E-4BE2-B704-AA399520F460}" type="presParOf" srcId="{7915BF8D-8628-4844-9F08-EE67561DE3F3}" destId="{82C9CB07-677B-4A02-946E-1EF100F8A217}" srcOrd="0" destOrd="0" presId="urn:microsoft.com/office/officeart/2009/layout/CirclePictureHierarchy"/>
    <dgm:cxn modelId="{FA4685EF-967C-44A7-9565-0C838CEA419E}" type="presParOf" srcId="{7915BF8D-8628-4844-9F08-EE67561DE3F3}" destId="{E0C860C4-692F-4939-B785-8D86014FE4CB}" srcOrd="1" destOrd="0" presId="urn:microsoft.com/office/officeart/2009/layout/CirclePictureHierarchy"/>
    <dgm:cxn modelId="{8E041209-A394-42DC-B1C6-E2AEBF222842}" type="presParOf" srcId="{025F9975-C862-4ABE-B46B-398F62E0FBD2}" destId="{0194D4F8-BC01-4FCD-BEA5-CC88629CB4C3}" srcOrd="1" destOrd="0" presId="urn:microsoft.com/office/officeart/2009/layout/CirclePictureHierarchy"/>
    <dgm:cxn modelId="{B4F49434-80E9-4F22-A299-D630B18F10E0}" type="presParOf" srcId="{0194D4F8-BC01-4FCD-BEA5-CC88629CB4C3}" destId="{E939E147-60DB-4E65-B4DC-E86372E32F4D}" srcOrd="0" destOrd="0" presId="urn:microsoft.com/office/officeart/2009/layout/CirclePictureHierarchy"/>
    <dgm:cxn modelId="{3E0D98BC-2A76-4CCB-892C-2216FFE7EB0F}" type="presParOf" srcId="{0194D4F8-BC01-4FCD-BEA5-CC88629CB4C3}" destId="{FA555F1C-A602-4E5D-8B75-4156B8757AE9}" srcOrd="1" destOrd="0" presId="urn:microsoft.com/office/officeart/2009/layout/CirclePictureHierarchy"/>
    <dgm:cxn modelId="{BEE49B3E-EBF7-4AEE-83C8-38DC7B255DC2}" type="presParOf" srcId="{FA555F1C-A602-4E5D-8B75-4156B8757AE9}" destId="{4E82678E-B07B-49E7-8033-4686FF15E6B9}" srcOrd="0" destOrd="0" presId="urn:microsoft.com/office/officeart/2009/layout/CirclePictureHierarchy"/>
    <dgm:cxn modelId="{9762ACCB-6E13-4348-A099-832AA113E7EF}" type="presParOf" srcId="{4E82678E-B07B-49E7-8033-4686FF15E6B9}" destId="{4E95A86E-1201-4D4A-AA96-757FD53FE2A3}" srcOrd="0" destOrd="0" presId="urn:microsoft.com/office/officeart/2009/layout/CirclePictureHierarchy"/>
    <dgm:cxn modelId="{373DCD81-F48C-4AD2-9F81-21AFE0F20880}" type="presParOf" srcId="{4E82678E-B07B-49E7-8033-4686FF15E6B9}" destId="{A059CE4B-AA7A-42AB-AE05-0D16A406B7B0}" srcOrd="1" destOrd="0" presId="urn:microsoft.com/office/officeart/2009/layout/CirclePictureHierarchy"/>
    <dgm:cxn modelId="{21948A3D-B0A9-4190-BCD2-CCB173FFB6B0}" type="presParOf" srcId="{FA555F1C-A602-4E5D-8B75-4156B8757AE9}" destId="{D47ED285-811E-4CAA-A6B2-33A715937634}" srcOrd="1" destOrd="0" presId="urn:microsoft.com/office/officeart/2009/layout/CirclePictureHierarchy"/>
    <dgm:cxn modelId="{42F213AA-B8B7-4FAC-89DE-247581C6C36E}" type="presParOf" srcId="{0194D4F8-BC01-4FCD-BEA5-CC88629CB4C3}" destId="{3BB48010-EF53-4A16-891A-98FC57BD744F}" srcOrd="2" destOrd="0" presId="urn:microsoft.com/office/officeart/2009/layout/CirclePictureHierarchy"/>
    <dgm:cxn modelId="{0A038A9F-59C6-4E9B-A7F8-A90B0E43D0F4}" type="presParOf" srcId="{0194D4F8-BC01-4FCD-BEA5-CC88629CB4C3}" destId="{124F42AC-B78C-400B-B4C6-69EB52550D87}" srcOrd="3" destOrd="0" presId="urn:microsoft.com/office/officeart/2009/layout/CirclePictureHierarchy"/>
    <dgm:cxn modelId="{22D8F514-D412-4E29-87B6-FC1AC24363C1}" type="presParOf" srcId="{124F42AC-B78C-400B-B4C6-69EB52550D87}" destId="{586FDA92-9B92-4664-96A0-5125005E7667}" srcOrd="0" destOrd="0" presId="urn:microsoft.com/office/officeart/2009/layout/CirclePictureHierarchy"/>
    <dgm:cxn modelId="{D615A93E-F8D7-4D54-A642-B70FFAF6AD47}" type="presParOf" srcId="{586FDA92-9B92-4664-96A0-5125005E7667}" destId="{97B8E174-F310-40A2-B4E4-171AC1ECCCE5}" srcOrd="0" destOrd="0" presId="urn:microsoft.com/office/officeart/2009/layout/CirclePictureHierarchy"/>
    <dgm:cxn modelId="{B37C1C83-9D31-41AD-B047-5BF66F7E8FE4}" type="presParOf" srcId="{586FDA92-9B92-4664-96A0-5125005E7667}" destId="{31E5435F-00EA-460B-A5B5-CF789FDCDC5F}" srcOrd="1" destOrd="0" presId="urn:microsoft.com/office/officeart/2009/layout/CirclePictureHierarchy"/>
    <dgm:cxn modelId="{6E1A6926-B582-45C9-9334-282CC3941D96}" type="presParOf" srcId="{124F42AC-B78C-400B-B4C6-69EB52550D87}" destId="{3FDA91D5-477C-4206-AB49-317501FA725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48010-EF53-4A16-891A-98FC57BD744F}">
      <dsp:nvSpPr>
        <dsp:cNvPr id="0" name=""/>
        <dsp:cNvSpPr/>
      </dsp:nvSpPr>
      <dsp:spPr>
        <a:xfrm>
          <a:off x="11250215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9E147-60DB-4E65-B4DC-E86372E32F4D}">
      <dsp:nvSpPr>
        <dsp:cNvPr id="0" name=""/>
        <dsp:cNvSpPr/>
      </dsp:nvSpPr>
      <dsp:spPr>
        <a:xfrm>
          <a:off x="10867132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F6524-7A79-40F6-9451-9EDE2452AFA5}">
      <dsp:nvSpPr>
        <dsp:cNvPr id="0" name=""/>
        <dsp:cNvSpPr/>
      </dsp:nvSpPr>
      <dsp:spPr>
        <a:xfrm>
          <a:off x="10484048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387BC-B8B9-41E9-B07E-BC0080C111C8}">
      <dsp:nvSpPr>
        <dsp:cNvPr id="0" name=""/>
        <dsp:cNvSpPr/>
      </dsp:nvSpPr>
      <dsp:spPr>
        <a:xfrm>
          <a:off x="9717881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2E990-5E4D-4725-9FB5-449D75068C6A}">
      <dsp:nvSpPr>
        <dsp:cNvPr id="0" name=""/>
        <dsp:cNvSpPr/>
      </dsp:nvSpPr>
      <dsp:spPr>
        <a:xfrm>
          <a:off x="9334797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77B3C-522D-4BE4-ADF7-D08795FD580A}">
      <dsp:nvSpPr>
        <dsp:cNvPr id="0" name=""/>
        <dsp:cNvSpPr/>
      </dsp:nvSpPr>
      <dsp:spPr>
        <a:xfrm>
          <a:off x="9717881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478D7-472C-411D-9C13-C325E747501E}">
      <dsp:nvSpPr>
        <dsp:cNvPr id="0" name=""/>
        <dsp:cNvSpPr/>
      </dsp:nvSpPr>
      <dsp:spPr>
        <a:xfrm>
          <a:off x="8951714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1532334" y="89948"/>
              </a:lnTo>
              <a:lnTo>
                <a:pt x="1532334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A24ED-1604-41FA-9C24-6365EA752E3E}">
      <dsp:nvSpPr>
        <dsp:cNvPr id="0" name=""/>
        <dsp:cNvSpPr/>
      </dsp:nvSpPr>
      <dsp:spPr>
        <a:xfrm>
          <a:off x="8185546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86D9B-A63D-4E92-91E0-877F8E05BAD4}">
      <dsp:nvSpPr>
        <dsp:cNvPr id="0" name=""/>
        <dsp:cNvSpPr/>
      </dsp:nvSpPr>
      <dsp:spPr>
        <a:xfrm>
          <a:off x="7802463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56753-40FB-4344-BBF0-EC4B99CA4364}">
      <dsp:nvSpPr>
        <dsp:cNvPr id="0" name=""/>
        <dsp:cNvSpPr/>
      </dsp:nvSpPr>
      <dsp:spPr>
        <a:xfrm>
          <a:off x="7419379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C2D25-0BD6-498E-B4F0-3F5CE3DBD13D}">
      <dsp:nvSpPr>
        <dsp:cNvPr id="0" name=""/>
        <dsp:cNvSpPr/>
      </dsp:nvSpPr>
      <dsp:spPr>
        <a:xfrm>
          <a:off x="6653212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6B218-6DD6-49A6-A4AF-2FEE81DC5214}">
      <dsp:nvSpPr>
        <dsp:cNvPr id="0" name=""/>
        <dsp:cNvSpPr/>
      </dsp:nvSpPr>
      <dsp:spPr>
        <a:xfrm>
          <a:off x="6270128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6EACB-0FC3-4A9B-87FC-6A374548C10B}">
      <dsp:nvSpPr>
        <dsp:cNvPr id="0" name=""/>
        <dsp:cNvSpPr/>
      </dsp:nvSpPr>
      <dsp:spPr>
        <a:xfrm>
          <a:off x="6653212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8BBB7-5BE4-40E1-8595-6322B0578239}">
      <dsp:nvSpPr>
        <dsp:cNvPr id="0" name=""/>
        <dsp:cNvSpPr/>
      </dsp:nvSpPr>
      <dsp:spPr>
        <a:xfrm>
          <a:off x="7419379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2334" y="45720"/>
              </a:moveTo>
              <a:lnTo>
                <a:pt x="1532334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F5EF3-0E90-435C-9CEF-4C0C7A5DF243}">
      <dsp:nvSpPr>
        <dsp:cNvPr id="0" name=""/>
        <dsp:cNvSpPr/>
      </dsp:nvSpPr>
      <dsp:spPr>
        <a:xfrm>
          <a:off x="5887045" y="5182332"/>
          <a:ext cx="306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064668" y="89948"/>
              </a:lnTo>
              <a:lnTo>
                <a:pt x="3064668" y="133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6F375-1991-428C-ACC6-6C520765ACBA}">
      <dsp:nvSpPr>
        <dsp:cNvPr id="0" name=""/>
        <dsp:cNvSpPr/>
      </dsp:nvSpPr>
      <dsp:spPr>
        <a:xfrm>
          <a:off x="5120878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E3D9F-9201-4B90-90FB-66623D8819CD}">
      <dsp:nvSpPr>
        <dsp:cNvPr id="0" name=""/>
        <dsp:cNvSpPr/>
      </dsp:nvSpPr>
      <dsp:spPr>
        <a:xfrm>
          <a:off x="4737794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B62F2-B731-4AB1-A966-F866B1897AD3}">
      <dsp:nvSpPr>
        <dsp:cNvPr id="0" name=""/>
        <dsp:cNvSpPr/>
      </dsp:nvSpPr>
      <dsp:spPr>
        <a:xfrm>
          <a:off x="4354710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E4794-C47B-4B8D-8DB2-F7285D893B5F}">
      <dsp:nvSpPr>
        <dsp:cNvPr id="0" name=""/>
        <dsp:cNvSpPr/>
      </dsp:nvSpPr>
      <dsp:spPr>
        <a:xfrm>
          <a:off x="3588543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9F189-860B-4EAF-8872-5E39F16F3145}">
      <dsp:nvSpPr>
        <dsp:cNvPr id="0" name=""/>
        <dsp:cNvSpPr/>
      </dsp:nvSpPr>
      <dsp:spPr>
        <a:xfrm>
          <a:off x="3205460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D29B0-E769-4709-817B-471075EAB078}">
      <dsp:nvSpPr>
        <dsp:cNvPr id="0" name=""/>
        <dsp:cNvSpPr/>
      </dsp:nvSpPr>
      <dsp:spPr>
        <a:xfrm>
          <a:off x="3588543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AFA27-AE1A-49FB-8CC8-EA5E758C72F3}">
      <dsp:nvSpPr>
        <dsp:cNvPr id="0" name=""/>
        <dsp:cNvSpPr/>
      </dsp:nvSpPr>
      <dsp:spPr>
        <a:xfrm>
          <a:off x="2822376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1532334" y="89948"/>
              </a:lnTo>
              <a:lnTo>
                <a:pt x="1532334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A1DFA-94C0-4AC4-B5CA-8EBD0CD8536C}">
      <dsp:nvSpPr>
        <dsp:cNvPr id="0" name=""/>
        <dsp:cNvSpPr/>
      </dsp:nvSpPr>
      <dsp:spPr>
        <a:xfrm>
          <a:off x="2056209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145C8-5501-4C05-8AEE-1573D9595960}">
      <dsp:nvSpPr>
        <dsp:cNvPr id="0" name=""/>
        <dsp:cNvSpPr/>
      </dsp:nvSpPr>
      <dsp:spPr>
        <a:xfrm>
          <a:off x="1673125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58FEC-8EAD-4F57-9EA8-B87E6867E323}">
      <dsp:nvSpPr>
        <dsp:cNvPr id="0" name=""/>
        <dsp:cNvSpPr/>
      </dsp:nvSpPr>
      <dsp:spPr>
        <a:xfrm>
          <a:off x="1290042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5EB99-1EE1-470E-AD8A-C9DF2B998905}">
      <dsp:nvSpPr>
        <dsp:cNvPr id="0" name=""/>
        <dsp:cNvSpPr/>
      </dsp:nvSpPr>
      <dsp:spPr>
        <a:xfrm>
          <a:off x="529806" y="6281434"/>
          <a:ext cx="377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77152" y="89948"/>
              </a:lnTo>
              <a:lnTo>
                <a:pt x="377152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4B4DE-8F62-498A-BE7B-6B08C3663C7A}">
      <dsp:nvSpPr>
        <dsp:cNvPr id="0" name=""/>
        <dsp:cNvSpPr/>
      </dsp:nvSpPr>
      <dsp:spPr>
        <a:xfrm>
          <a:off x="140791" y="6281434"/>
          <a:ext cx="389015" cy="91440"/>
        </a:xfrm>
        <a:custGeom>
          <a:avLst/>
          <a:gdLst/>
          <a:ahLst/>
          <a:cxnLst/>
          <a:rect l="0" t="0" r="0" b="0"/>
          <a:pathLst>
            <a:path>
              <a:moveTo>
                <a:pt x="389015" y="45720"/>
              </a:moveTo>
              <a:lnTo>
                <a:pt x="389015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AEF7E-E36C-4294-AB96-3B66238648C9}">
      <dsp:nvSpPr>
        <dsp:cNvPr id="0" name=""/>
        <dsp:cNvSpPr/>
      </dsp:nvSpPr>
      <dsp:spPr>
        <a:xfrm>
          <a:off x="529806" y="5915066"/>
          <a:ext cx="760235" cy="91440"/>
        </a:xfrm>
        <a:custGeom>
          <a:avLst/>
          <a:gdLst/>
          <a:ahLst/>
          <a:cxnLst/>
          <a:rect l="0" t="0" r="0" b="0"/>
          <a:pathLst>
            <a:path>
              <a:moveTo>
                <a:pt x="760235" y="45720"/>
              </a:moveTo>
              <a:lnTo>
                <a:pt x="760235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C4F8F-A9C6-4B53-9629-84BBB18912E3}">
      <dsp:nvSpPr>
        <dsp:cNvPr id="0" name=""/>
        <dsp:cNvSpPr/>
      </dsp:nvSpPr>
      <dsp:spPr>
        <a:xfrm>
          <a:off x="1290042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2334" y="45720"/>
              </a:moveTo>
              <a:lnTo>
                <a:pt x="1532334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B6389-9446-4D1A-902B-C5BD221193E0}">
      <dsp:nvSpPr>
        <dsp:cNvPr id="0" name=""/>
        <dsp:cNvSpPr/>
      </dsp:nvSpPr>
      <dsp:spPr>
        <a:xfrm>
          <a:off x="2822376" y="5182332"/>
          <a:ext cx="306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3064668" y="45720"/>
              </a:moveTo>
              <a:lnTo>
                <a:pt x="3064668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DE76F-7D37-400F-BCB9-E8653D90BEF2}">
      <dsp:nvSpPr>
        <dsp:cNvPr id="0" name=""/>
        <dsp:cNvSpPr/>
      </dsp:nvSpPr>
      <dsp:spPr>
        <a:xfrm>
          <a:off x="5747742" y="4949446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D41EF-69CD-4AA1-8EF8-C22C03F0DF99}">
      <dsp:nvSpPr>
        <dsp:cNvPr id="0" name=""/>
        <dsp:cNvSpPr/>
      </dsp:nvSpPr>
      <dsp:spPr>
        <a:xfrm>
          <a:off x="6026348" y="4948749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026348" y="4948749"/>
        <a:ext cx="417909" cy="278606"/>
      </dsp:txXfrm>
    </dsp:sp>
    <dsp:sp modelId="{E60F85D2-27E5-4566-8DC5-39468B1C55A2}">
      <dsp:nvSpPr>
        <dsp:cNvPr id="0" name=""/>
        <dsp:cNvSpPr/>
      </dsp:nvSpPr>
      <dsp:spPr>
        <a:xfrm>
          <a:off x="2683073" y="5315813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C5BE6-ECE8-46E6-8A00-71B0D33AE917}">
      <dsp:nvSpPr>
        <dsp:cNvPr id="0" name=""/>
        <dsp:cNvSpPr/>
      </dsp:nvSpPr>
      <dsp:spPr>
        <a:xfrm>
          <a:off x="2961679" y="5315116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961679" y="5315116"/>
        <a:ext cx="417909" cy="278606"/>
      </dsp:txXfrm>
    </dsp:sp>
    <dsp:sp modelId="{5332C88E-F192-4062-ABB8-56CBFF31A912}">
      <dsp:nvSpPr>
        <dsp:cNvPr id="0" name=""/>
        <dsp:cNvSpPr/>
      </dsp:nvSpPr>
      <dsp:spPr>
        <a:xfrm>
          <a:off x="1150739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9AEF1-DD67-4001-98BC-D55C76D8485C}">
      <dsp:nvSpPr>
        <dsp:cNvPr id="0" name=""/>
        <dsp:cNvSpPr/>
      </dsp:nvSpPr>
      <dsp:spPr>
        <a:xfrm>
          <a:off x="1429345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429345" y="5681484"/>
        <a:ext cx="417909" cy="278606"/>
      </dsp:txXfrm>
    </dsp:sp>
    <dsp:sp modelId="{93402908-78EC-4361-A43E-0542F0578505}">
      <dsp:nvSpPr>
        <dsp:cNvPr id="0" name=""/>
        <dsp:cNvSpPr/>
      </dsp:nvSpPr>
      <dsp:spPr>
        <a:xfrm>
          <a:off x="390503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ED1C6-2004-44BE-AF46-5B8FA387ECD5}">
      <dsp:nvSpPr>
        <dsp:cNvPr id="0" name=""/>
        <dsp:cNvSpPr/>
      </dsp:nvSpPr>
      <dsp:spPr>
        <a:xfrm>
          <a:off x="663178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63178" y="6047851"/>
        <a:ext cx="417909" cy="278606"/>
      </dsp:txXfrm>
    </dsp:sp>
    <dsp:sp modelId="{C278DCD6-9CF8-43A9-A4EF-823F615DDD82}">
      <dsp:nvSpPr>
        <dsp:cNvPr id="0" name=""/>
        <dsp:cNvSpPr/>
      </dsp:nvSpPr>
      <dsp:spPr>
        <a:xfrm>
          <a:off x="148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E1404-0D91-483C-8628-6FDCDF052835}">
      <dsp:nvSpPr>
        <dsp:cNvPr id="0" name=""/>
        <dsp:cNvSpPr/>
      </dsp:nvSpPr>
      <dsp:spPr>
        <a:xfrm>
          <a:off x="280094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80094" y="6414218"/>
        <a:ext cx="417909" cy="278606"/>
      </dsp:txXfrm>
    </dsp:sp>
    <dsp:sp modelId="{498025BF-6ABF-46AE-A9D3-94F843BAB040}">
      <dsp:nvSpPr>
        <dsp:cNvPr id="0" name=""/>
        <dsp:cNvSpPr/>
      </dsp:nvSpPr>
      <dsp:spPr>
        <a:xfrm>
          <a:off x="767655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1E28D-2C35-4CF3-917B-EEA4B65D5E8D}">
      <dsp:nvSpPr>
        <dsp:cNvPr id="0" name=""/>
        <dsp:cNvSpPr/>
      </dsp:nvSpPr>
      <dsp:spPr>
        <a:xfrm>
          <a:off x="1046261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46261" y="6414218"/>
        <a:ext cx="417909" cy="278606"/>
      </dsp:txXfrm>
    </dsp:sp>
    <dsp:sp modelId="{9F85A434-9F8A-4CA3-BFC8-818212460F17}">
      <dsp:nvSpPr>
        <dsp:cNvPr id="0" name=""/>
        <dsp:cNvSpPr/>
      </dsp:nvSpPr>
      <dsp:spPr>
        <a:xfrm>
          <a:off x="1916906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447AD-B293-4007-9FA0-93843EE6AE03}">
      <dsp:nvSpPr>
        <dsp:cNvPr id="0" name=""/>
        <dsp:cNvSpPr/>
      </dsp:nvSpPr>
      <dsp:spPr>
        <a:xfrm>
          <a:off x="2195512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195512" y="6047851"/>
        <a:ext cx="417909" cy="278606"/>
      </dsp:txXfrm>
    </dsp:sp>
    <dsp:sp modelId="{DC04849A-CB7B-47DE-8FE9-21839BD0FB0F}">
      <dsp:nvSpPr>
        <dsp:cNvPr id="0" name=""/>
        <dsp:cNvSpPr/>
      </dsp:nvSpPr>
      <dsp:spPr>
        <a:xfrm>
          <a:off x="1533822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C4909-CC5D-408E-876E-0F32AF2A8957}">
      <dsp:nvSpPr>
        <dsp:cNvPr id="0" name=""/>
        <dsp:cNvSpPr/>
      </dsp:nvSpPr>
      <dsp:spPr>
        <a:xfrm>
          <a:off x="1812428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812428" y="6414218"/>
        <a:ext cx="417909" cy="278606"/>
      </dsp:txXfrm>
    </dsp:sp>
    <dsp:sp modelId="{2800E808-926B-4F3A-9BB2-3CC336776EF7}">
      <dsp:nvSpPr>
        <dsp:cNvPr id="0" name=""/>
        <dsp:cNvSpPr/>
      </dsp:nvSpPr>
      <dsp:spPr>
        <a:xfrm>
          <a:off x="2299989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D0F08-AF1D-45DD-BBAB-0053AECD547D}">
      <dsp:nvSpPr>
        <dsp:cNvPr id="0" name=""/>
        <dsp:cNvSpPr/>
      </dsp:nvSpPr>
      <dsp:spPr>
        <a:xfrm>
          <a:off x="2578596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578596" y="6414218"/>
        <a:ext cx="417909" cy="278606"/>
      </dsp:txXfrm>
    </dsp:sp>
    <dsp:sp modelId="{F788596D-C2AA-406F-8FB7-A349DCC7E72D}">
      <dsp:nvSpPr>
        <dsp:cNvPr id="0" name=""/>
        <dsp:cNvSpPr/>
      </dsp:nvSpPr>
      <dsp:spPr>
        <a:xfrm>
          <a:off x="4215407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C395F-3458-41D6-AFE0-E1928A542F64}">
      <dsp:nvSpPr>
        <dsp:cNvPr id="0" name=""/>
        <dsp:cNvSpPr/>
      </dsp:nvSpPr>
      <dsp:spPr>
        <a:xfrm>
          <a:off x="4494014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494014" y="5681484"/>
        <a:ext cx="417909" cy="278606"/>
      </dsp:txXfrm>
    </dsp:sp>
    <dsp:sp modelId="{C52F1E19-9E8A-4885-83E7-6A499DF913D1}">
      <dsp:nvSpPr>
        <dsp:cNvPr id="0" name=""/>
        <dsp:cNvSpPr/>
      </dsp:nvSpPr>
      <dsp:spPr>
        <a:xfrm>
          <a:off x="3449240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B6F23-42C4-4156-A7ED-1C078C96DA89}">
      <dsp:nvSpPr>
        <dsp:cNvPr id="0" name=""/>
        <dsp:cNvSpPr/>
      </dsp:nvSpPr>
      <dsp:spPr>
        <a:xfrm>
          <a:off x="3727846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727846" y="6047851"/>
        <a:ext cx="417909" cy="278606"/>
      </dsp:txXfrm>
    </dsp:sp>
    <dsp:sp modelId="{AFD46D42-39DC-4377-998B-E8CE61CCBB90}">
      <dsp:nvSpPr>
        <dsp:cNvPr id="0" name=""/>
        <dsp:cNvSpPr/>
      </dsp:nvSpPr>
      <dsp:spPr>
        <a:xfrm>
          <a:off x="3066157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C0608-21BE-421F-AE5F-C5BD7EE4E7A9}">
      <dsp:nvSpPr>
        <dsp:cNvPr id="0" name=""/>
        <dsp:cNvSpPr/>
      </dsp:nvSpPr>
      <dsp:spPr>
        <a:xfrm>
          <a:off x="3344763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344763" y="6414218"/>
        <a:ext cx="417909" cy="278606"/>
      </dsp:txXfrm>
    </dsp:sp>
    <dsp:sp modelId="{7F48374E-A364-4849-BF88-19534CE7E65B}">
      <dsp:nvSpPr>
        <dsp:cNvPr id="0" name=""/>
        <dsp:cNvSpPr/>
      </dsp:nvSpPr>
      <dsp:spPr>
        <a:xfrm>
          <a:off x="3832324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B6A0F-F29B-4CA8-917A-E004201E4639}">
      <dsp:nvSpPr>
        <dsp:cNvPr id="0" name=""/>
        <dsp:cNvSpPr/>
      </dsp:nvSpPr>
      <dsp:spPr>
        <a:xfrm>
          <a:off x="4110930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110930" y="6414218"/>
        <a:ext cx="417909" cy="278606"/>
      </dsp:txXfrm>
    </dsp:sp>
    <dsp:sp modelId="{5D2889D2-CC42-4856-A994-7B179D61C856}">
      <dsp:nvSpPr>
        <dsp:cNvPr id="0" name=""/>
        <dsp:cNvSpPr/>
      </dsp:nvSpPr>
      <dsp:spPr>
        <a:xfrm>
          <a:off x="4981575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9A4AF-FBC7-46B6-A376-B545AAA98359}">
      <dsp:nvSpPr>
        <dsp:cNvPr id="0" name=""/>
        <dsp:cNvSpPr/>
      </dsp:nvSpPr>
      <dsp:spPr>
        <a:xfrm>
          <a:off x="5260181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5260181" y="6047851"/>
        <a:ext cx="417909" cy="278606"/>
      </dsp:txXfrm>
    </dsp:sp>
    <dsp:sp modelId="{91AAAB58-17E3-409B-9832-20B05A356EB1}">
      <dsp:nvSpPr>
        <dsp:cNvPr id="0" name=""/>
        <dsp:cNvSpPr/>
      </dsp:nvSpPr>
      <dsp:spPr>
        <a:xfrm>
          <a:off x="4598491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87A1D-2043-4D16-BDB7-7FC213875391}">
      <dsp:nvSpPr>
        <dsp:cNvPr id="0" name=""/>
        <dsp:cNvSpPr/>
      </dsp:nvSpPr>
      <dsp:spPr>
        <a:xfrm>
          <a:off x="4877097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877097" y="6414218"/>
        <a:ext cx="417909" cy="278606"/>
      </dsp:txXfrm>
    </dsp:sp>
    <dsp:sp modelId="{BDA5F099-8875-4A8D-BC32-C8D8577E71F1}">
      <dsp:nvSpPr>
        <dsp:cNvPr id="0" name=""/>
        <dsp:cNvSpPr/>
      </dsp:nvSpPr>
      <dsp:spPr>
        <a:xfrm>
          <a:off x="536465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36A3E-1AB9-4720-AD92-7CC31F78A117}">
      <dsp:nvSpPr>
        <dsp:cNvPr id="0" name=""/>
        <dsp:cNvSpPr/>
      </dsp:nvSpPr>
      <dsp:spPr>
        <a:xfrm>
          <a:off x="5643264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5643264" y="6414218"/>
        <a:ext cx="417909" cy="278606"/>
      </dsp:txXfrm>
    </dsp:sp>
    <dsp:sp modelId="{AB826C1C-E918-4278-AC7E-7EEC6AC62EF7}">
      <dsp:nvSpPr>
        <dsp:cNvPr id="0" name=""/>
        <dsp:cNvSpPr/>
      </dsp:nvSpPr>
      <dsp:spPr>
        <a:xfrm>
          <a:off x="8812410" y="5315813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B97F0-DC67-49BC-81EC-9B8F7D223B1D}">
      <dsp:nvSpPr>
        <dsp:cNvPr id="0" name=""/>
        <dsp:cNvSpPr/>
      </dsp:nvSpPr>
      <dsp:spPr>
        <a:xfrm>
          <a:off x="9091017" y="5315116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091017" y="5315116"/>
        <a:ext cx="417909" cy="278606"/>
      </dsp:txXfrm>
    </dsp:sp>
    <dsp:sp modelId="{D80B78BA-2DFD-40B4-8FB0-A2B210F176F7}">
      <dsp:nvSpPr>
        <dsp:cNvPr id="0" name=""/>
        <dsp:cNvSpPr/>
      </dsp:nvSpPr>
      <dsp:spPr>
        <a:xfrm>
          <a:off x="7280076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36506-CF41-4E20-9635-0137E868B3D3}">
      <dsp:nvSpPr>
        <dsp:cNvPr id="0" name=""/>
        <dsp:cNvSpPr/>
      </dsp:nvSpPr>
      <dsp:spPr>
        <a:xfrm>
          <a:off x="7558682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558682" y="5681484"/>
        <a:ext cx="417909" cy="278606"/>
      </dsp:txXfrm>
    </dsp:sp>
    <dsp:sp modelId="{8083BF62-872B-403D-BCB4-4504C6986146}">
      <dsp:nvSpPr>
        <dsp:cNvPr id="0" name=""/>
        <dsp:cNvSpPr/>
      </dsp:nvSpPr>
      <dsp:spPr>
        <a:xfrm>
          <a:off x="6513909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37C29-732C-4476-A455-E65282F15B9C}">
      <dsp:nvSpPr>
        <dsp:cNvPr id="0" name=""/>
        <dsp:cNvSpPr/>
      </dsp:nvSpPr>
      <dsp:spPr>
        <a:xfrm>
          <a:off x="6792515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792515" y="6047851"/>
        <a:ext cx="417909" cy="278606"/>
      </dsp:txXfrm>
    </dsp:sp>
    <dsp:sp modelId="{AD88B601-203D-418B-B0A3-CBC5C795EB02}">
      <dsp:nvSpPr>
        <dsp:cNvPr id="0" name=""/>
        <dsp:cNvSpPr/>
      </dsp:nvSpPr>
      <dsp:spPr>
        <a:xfrm>
          <a:off x="6130825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A1EF4-ADB6-4B5D-BEB8-96C637070E26}">
      <dsp:nvSpPr>
        <dsp:cNvPr id="0" name=""/>
        <dsp:cNvSpPr/>
      </dsp:nvSpPr>
      <dsp:spPr>
        <a:xfrm>
          <a:off x="6409432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409432" y="6414218"/>
        <a:ext cx="417909" cy="278606"/>
      </dsp:txXfrm>
    </dsp:sp>
    <dsp:sp modelId="{F67F8DC1-37F3-4A5A-8E38-A4819AB90837}">
      <dsp:nvSpPr>
        <dsp:cNvPr id="0" name=""/>
        <dsp:cNvSpPr/>
      </dsp:nvSpPr>
      <dsp:spPr>
        <a:xfrm>
          <a:off x="6896992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70818-8EDB-47FB-A2FF-91ED7ED64B77}">
      <dsp:nvSpPr>
        <dsp:cNvPr id="0" name=""/>
        <dsp:cNvSpPr/>
      </dsp:nvSpPr>
      <dsp:spPr>
        <a:xfrm>
          <a:off x="7175599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175599" y="6414218"/>
        <a:ext cx="417909" cy="278606"/>
      </dsp:txXfrm>
    </dsp:sp>
    <dsp:sp modelId="{A16DD472-3900-45A4-AEC1-6202E1BA7CA5}">
      <dsp:nvSpPr>
        <dsp:cNvPr id="0" name=""/>
        <dsp:cNvSpPr/>
      </dsp:nvSpPr>
      <dsp:spPr>
        <a:xfrm>
          <a:off x="8046243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EF100-A3F0-4531-98FB-C7F41741DC09}">
      <dsp:nvSpPr>
        <dsp:cNvPr id="0" name=""/>
        <dsp:cNvSpPr/>
      </dsp:nvSpPr>
      <dsp:spPr>
        <a:xfrm>
          <a:off x="8324850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324850" y="6047851"/>
        <a:ext cx="417909" cy="278606"/>
      </dsp:txXfrm>
    </dsp:sp>
    <dsp:sp modelId="{C3914C49-E59B-459E-A707-88298D7059E8}">
      <dsp:nvSpPr>
        <dsp:cNvPr id="0" name=""/>
        <dsp:cNvSpPr/>
      </dsp:nvSpPr>
      <dsp:spPr>
        <a:xfrm>
          <a:off x="7663160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72A7E-9D57-414E-B460-003393F19B05}">
      <dsp:nvSpPr>
        <dsp:cNvPr id="0" name=""/>
        <dsp:cNvSpPr/>
      </dsp:nvSpPr>
      <dsp:spPr>
        <a:xfrm>
          <a:off x="7941766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941766" y="6414218"/>
        <a:ext cx="417909" cy="278606"/>
      </dsp:txXfrm>
    </dsp:sp>
    <dsp:sp modelId="{A0A446CA-F122-4746-985E-961808CDE757}">
      <dsp:nvSpPr>
        <dsp:cNvPr id="0" name=""/>
        <dsp:cNvSpPr/>
      </dsp:nvSpPr>
      <dsp:spPr>
        <a:xfrm>
          <a:off x="8429327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BC786-4A20-4434-922C-523FFD40779E}">
      <dsp:nvSpPr>
        <dsp:cNvPr id="0" name=""/>
        <dsp:cNvSpPr/>
      </dsp:nvSpPr>
      <dsp:spPr>
        <a:xfrm>
          <a:off x="8707933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707933" y="6414218"/>
        <a:ext cx="417909" cy="278606"/>
      </dsp:txXfrm>
    </dsp:sp>
    <dsp:sp modelId="{B3762E13-F31E-4575-9E99-CDDC87963A33}">
      <dsp:nvSpPr>
        <dsp:cNvPr id="0" name=""/>
        <dsp:cNvSpPr/>
      </dsp:nvSpPr>
      <dsp:spPr>
        <a:xfrm>
          <a:off x="10344745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607EF-5901-45CE-83C0-7DA47FFB3FDB}">
      <dsp:nvSpPr>
        <dsp:cNvPr id="0" name=""/>
        <dsp:cNvSpPr/>
      </dsp:nvSpPr>
      <dsp:spPr>
        <a:xfrm>
          <a:off x="10623351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623351" y="5681484"/>
        <a:ext cx="417909" cy="278606"/>
      </dsp:txXfrm>
    </dsp:sp>
    <dsp:sp modelId="{0DD41917-33E8-4B8B-9A49-9CFBA6972946}">
      <dsp:nvSpPr>
        <dsp:cNvPr id="0" name=""/>
        <dsp:cNvSpPr/>
      </dsp:nvSpPr>
      <dsp:spPr>
        <a:xfrm>
          <a:off x="9578578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27F98-EA55-4C36-8BED-4BCD8E7DB39C}">
      <dsp:nvSpPr>
        <dsp:cNvPr id="0" name=""/>
        <dsp:cNvSpPr/>
      </dsp:nvSpPr>
      <dsp:spPr>
        <a:xfrm>
          <a:off x="9857184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857184" y="6047851"/>
        <a:ext cx="417909" cy="278606"/>
      </dsp:txXfrm>
    </dsp:sp>
    <dsp:sp modelId="{BBBF6873-8C8C-4E0F-8293-D692C2E62FCD}">
      <dsp:nvSpPr>
        <dsp:cNvPr id="0" name=""/>
        <dsp:cNvSpPr/>
      </dsp:nvSpPr>
      <dsp:spPr>
        <a:xfrm>
          <a:off x="9195494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73679-8763-4E7E-BC7C-09701DF4FD0B}">
      <dsp:nvSpPr>
        <dsp:cNvPr id="0" name=""/>
        <dsp:cNvSpPr/>
      </dsp:nvSpPr>
      <dsp:spPr>
        <a:xfrm>
          <a:off x="9474100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474100" y="6414218"/>
        <a:ext cx="417909" cy="278606"/>
      </dsp:txXfrm>
    </dsp:sp>
    <dsp:sp modelId="{D5047ABA-7E1D-4542-9999-66EF1EBAB43B}">
      <dsp:nvSpPr>
        <dsp:cNvPr id="0" name=""/>
        <dsp:cNvSpPr/>
      </dsp:nvSpPr>
      <dsp:spPr>
        <a:xfrm>
          <a:off x="9961661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20580-EA88-4008-BF5D-FFD435526F0C}">
      <dsp:nvSpPr>
        <dsp:cNvPr id="0" name=""/>
        <dsp:cNvSpPr/>
      </dsp:nvSpPr>
      <dsp:spPr>
        <a:xfrm>
          <a:off x="10240267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240267" y="6414218"/>
        <a:ext cx="417909" cy="278606"/>
      </dsp:txXfrm>
    </dsp:sp>
    <dsp:sp modelId="{82C9CB07-677B-4A02-946E-1EF100F8A217}">
      <dsp:nvSpPr>
        <dsp:cNvPr id="0" name=""/>
        <dsp:cNvSpPr/>
      </dsp:nvSpPr>
      <dsp:spPr>
        <a:xfrm>
          <a:off x="11110912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860C4-692F-4939-B785-8D86014FE4CB}">
      <dsp:nvSpPr>
        <dsp:cNvPr id="0" name=""/>
        <dsp:cNvSpPr/>
      </dsp:nvSpPr>
      <dsp:spPr>
        <a:xfrm>
          <a:off x="11389518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389518" y="6047851"/>
        <a:ext cx="417909" cy="278606"/>
      </dsp:txXfrm>
    </dsp:sp>
    <dsp:sp modelId="{4E95A86E-1201-4D4A-AA96-757FD53FE2A3}">
      <dsp:nvSpPr>
        <dsp:cNvPr id="0" name=""/>
        <dsp:cNvSpPr/>
      </dsp:nvSpPr>
      <dsp:spPr>
        <a:xfrm>
          <a:off x="1072782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9CE4B-AA7A-42AB-AE05-0D16A406B7B0}">
      <dsp:nvSpPr>
        <dsp:cNvPr id="0" name=""/>
        <dsp:cNvSpPr/>
      </dsp:nvSpPr>
      <dsp:spPr>
        <a:xfrm>
          <a:off x="11006435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006435" y="6414218"/>
        <a:ext cx="417909" cy="278606"/>
      </dsp:txXfrm>
    </dsp:sp>
    <dsp:sp modelId="{97B8E174-F310-40A2-B4E4-171AC1ECCCE5}">
      <dsp:nvSpPr>
        <dsp:cNvPr id="0" name=""/>
        <dsp:cNvSpPr/>
      </dsp:nvSpPr>
      <dsp:spPr>
        <a:xfrm>
          <a:off x="11493996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5435F-00EA-460B-A5B5-CF789FDCDC5F}">
      <dsp:nvSpPr>
        <dsp:cNvPr id="0" name=""/>
        <dsp:cNvSpPr/>
      </dsp:nvSpPr>
      <dsp:spPr>
        <a:xfrm>
          <a:off x="11772602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772602" y="6414218"/>
        <a:ext cx="417909" cy="2786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48010-EF53-4A16-891A-98FC57BD744F}">
      <dsp:nvSpPr>
        <dsp:cNvPr id="0" name=""/>
        <dsp:cNvSpPr/>
      </dsp:nvSpPr>
      <dsp:spPr>
        <a:xfrm>
          <a:off x="11250215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9E147-60DB-4E65-B4DC-E86372E32F4D}">
      <dsp:nvSpPr>
        <dsp:cNvPr id="0" name=""/>
        <dsp:cNvSpPr/>
      </dsp:nvSpPr>
      <dsp:spPr>
        <a:xfrm>
          <a:off x="10867132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F6524-7A79-40F6-9451-9EDE2452AFA5}">
      <dsp:nvSpPr>
        <dsp:cNvPr id="0" name=""/>
        <dsp:cNvSpPr/>
      </dsp:nvSpPr>
      <dsp:spPr>
        <a:xfrm>
          <a:off x="10484048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387BC-B8B9-41E9-B07E-BC0080C111C8}">
      <dsp:nvSpPr>
        <dsp:cNvPr id="0" name=""/>
        <dsp:cNvSpPr/>
      </dsp:nvSpPr>
      <dsp:spPr>
        <a:xfrm>
          <a:off x="9717881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2E990-5E4D-4725-9FB5-449D75068C6A}">
      <dsp:nvSpPr>
        <dsp:cNvPr id="0" name=""/>
        <dsp:cNvSpPr/>
      </dsp:nvSpPr>
      <dsp:spPr>
        <a:xfrm>
          <a:off x="9334797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77B3C-522D-4BE4-ADF7-D08795FD580A}">
      <dsp:nvSpPr>
        <dsp:cNvPr id="0" name=""/>
        <dsp:cNvSpPr/>
      </dsp:nvSpPr>
      <dsp:spPr>
        <a:xfrm>
          <a:off x="9717881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478D7-472C-411D-9C13-C325E747501E}">
      <dsp:nvSpPr>
        <dsp:cNvPr id="0" name=""/>
        <dsp:cNvSpPr/>
      </dsp:nvSpPr>
      <dsp:spPr>
        <a:xfrm>
          <a:off x="8951714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1532334" y="89948"/>
              </a:lnTo>
              <a:lnTo>
                <a:pt x="1532334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A24ED-1604-41FA-9C24-6365EA752E3E}">
      <dsp:nvSpPr>
        <dsp:cNvPr id="0" name=""/>
        <dsp:cNvSpPr/>
      </dsp:nvSpPr>
      <dsp:spPr>
        <a:xfrm>
          <a:off x="8185546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86D9B-A63D-4E92-91E0-877F8E05BAD4}">
      <dsp:nvSpPr>
        <dsp:cNvPr id="0" name=""/>
        <dsp:cNvSpPr/>
      </dsp:nvSpPr>
      <dsp:spPr>
        <a:xfrm>
          <a:off x="7802463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56753-40FB-4344-BBF0-EC4B99CA4364}">
      <dsp:nvSpPr>
        <dsp:cNvPr id="0" name=""/>
        <dsp:cNvSpPr/>
      </dsp:nvSpPr>
      <dsp:spPr>
        <a:xfrm>
          <a:off x="7419379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C2D25-0BD6-498E-B4F0-3F5CE3DBD13D}">
      <dsp:nvSpPr>
        <dsp:cNvPr id="0" name=""/>
        <dsp:cNvSpPr/>
      </dsp:nvSpPr>
      <dsp:spPr>
        <a:xfrm>
          <a:off x="6653212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6B218-6DD6-49A6-A4AF-2FEE81DC5214}">
      <dsp:nvSpPr>
        <dsp:cNvPr id="0" name=""/>
        <dsp:cNvSpPr/>
      </dsp:nvSpPr>
      <dsp:spPr>
        <a:xfrm>
          <a:off x="6270128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6EACB-0FC3-4A9B-87FC-6A374548C10B}">
      <dsp:nvSpPr>
        <dsp:cNvPr id="0" name=""/>
        <dsp:cNvSpPr/>
      </dsp:nvSpPr>
      <dsp:spPr>
        <a:xfrm>
          <a:off x="6653212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8BBB7-5BE4-40E1-8595-6322B0578239}">
      <dsp:nvSpPr>
        <dsp:cNvPr id="0" name=""/>
        <dsp:cNvSpPr/>
      </dsp:nvSpPr>
      <dsp:spPr>
        <a:xfrm>
          <a:off x="7419379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2334" y="45720"/>
              </a:moveTo>
              <a:lnTo>
                <a:pt x="1532334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F5EF3-0E90-435C-9CEF-4C0C7A5DF243}">
      <dsp:nvSpPr>
        <dsp:cNvPr id="0" name=""/>
        <dsp:cNvSpPr/>
      </dsp:nvSpPr>
      <dsp:spPr>
        <a:xfrm>
          <a:off x="5887045" y="5182332"/>
          <a:ext cx="306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064668" y="89948"/>
              </a:lnTo>
              <a:lnTo>
                <a:pt x="3064668" y="133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6F375-1991-428C-ACC6-6C520765ACBA}">
      <dsp:nvSpPr>
        <dsp:cNvPr id="0" name=""/>
        <dsp:cNvSpPr/>
      </dsp:nvSpPr>
      <dsp:spPr>
        <a:xfrm>
          <a:off x="5120878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E3D9F-9201-4B90-90FB-66623D8819CD}">
      <dsp:nvSpPr>
        <dsp:cNvPr id="0" name=""/>
        <dsp:cNvSpPr/>
      </dsp:nvSpPr>
      <dsp:spPr>
        <a:xfrm>
          <a:off x="4737794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B62F2-B731-4AB1-A966-F866B1897AD3}">
      <dsp:nvSpPr>
        <dsp:cNvPr id="0" name=""/>
        <dsp:cNvSpPr/>
      </dsp:nvSpPr>
      <dsp:spPr>
        <a:xfrm>
          <a:off x="4354710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E4794-C47B-4B8D-8DB2-F7285D893B5F}">
      <dsp:nvSpPr>
        <dsp:cNvPr id="0" name=""/>
        <dsp:cNvSpPr/>
      </dsp:nvSpPr>
      <dsp:spPr>
        <a:xfrm>
          <a:off x="3588543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9F189-860B-4EAF-8872-5E39F16F3145}">
      <dsp:nvSpPr>
        <dsp:cNvPr id="0" name=""/>
        <dsp:cNvSpPr/>
      </dsp:nvSpPr>
      <dsp:spPr>
        <a:xfrm>
          <a:off x="3205460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D29B0-E769-4709-817B-471075EAB078}">
      <dsp:nvSpPr>
        <dsp:cNvPr id="0" name=""/>
        <dsp:cNvSpPr/>
      </dsp:nvSpPr>
      <dsp:spPr>
        <a:xfrm>
          <a:off x="3588543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AFA27-AE1A-49FB-8CC8-EA5E758C72F3}">
      <dsp:nvSpPr>
        <dsp:cNvPr id="0" name=""/>
        <dsp:cNvSpPr/>
      </dsp:nvSpPr>
      <dsp:spPr>
        <a:xfrm>
          <a:off x="2822376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1532334" y="89948"/>
              </a:lnTo>
              <a:lnTo>
                <a:pt x="1532334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A1DFA-94C0-4AC4-B5CA-8EBD0CD8536C}">
      <dsp:nvSpPr>
        <dsp:cNvPr id="0" name=""/>
        <dsp:cNvSpPr/>
      </dsp:nvSpPr>
      <dsp:spPr>
        <a:xfrm>
          <a:off x="2056209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145C8-5501-4C05-8AEE-1573D9595960}">
      <dsp:nvSpPr>
        <dsp:cNvPr id="0" name=""/>
        <dsp:cNvSpPr/>
      </dsp:nvSpPr>
      <dsp:spPr>
        <a:xfrm>
          <a:off x="1673125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58FEC-8EAD-4F57-9EA8-B87E6867E323}">
      <dsp:nvSpPr>
        <dsp:cNvPr id="0" name=""/>
        <dsp:cNvSpPr/>
      </dsp:nvSpPr>
      <dsp:spPr>
        <a:xfrm>
          <a:off x="1290042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5EB99-1EE1-470E-AD8A-C9DF2B998905}">
      <dsp:nvSpPr>
        <dsp:cNvPr id="0" name=""/>
        <dsp:cNvSpPr/>
      </dsp:nvSpPr>
      <dsp:spPr>
        <a:xfrm>
          <a:off x="529806" y="6281434"/>
          <a:ext cx="377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77152" y="89948"/>
              </a:lnTo>
              <a:lnTo>
                <a:pt x="377152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4B4DE-8F62-498A-BE7B-6B08C3663C7A}">
      <dsp:nvSpPr>
        <dsp:cNvPr id="0" name=""/>
        <dsp:cNvSpPr/>
      </dsp:nvSpPr>
      <dsp:spPr>
        <a:xfrm>
          <a:off x="140791" y="6281434"/>
          <a:ext cx="389015" cy="91440"/>
        </a:xfrm>
        <a:custGeom>
          <a:avLst/>
          <a:gdLst/>
          <a:ahLst/>
          <a:cxnLst/>
          <a:rect l="0" t="0" r="0" b="0"/>
          <a:pathLst>
            <a:path>
              <a:moveTo>
                <a:pt x="389015" y="45720"/>
              </a:moveTo>
              <a:lnTo>
                <a:pt x="389015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AEF7E-E36C-4294-AB96-3B66238648C9}">
      <dsp:nvSpPr>
        <dsp:cNvPr id="0" name=""/>
        <dsp:cNvSpPr/>
      </dsp:nvSpPr>
      <dsp:spPr>
        <a:xfrm>
          <a:off x="529806" y="5915066"/>
          <a:ext cx="760235" cy="91440"/>
        </a:xfrm>
        <a:custGeom>
          <a:avLst/>
          <a:gdLst/>
          <a:ahLst/>
          <a:cxnLst/>
          <a:rect l="0" t="0" r="0" b="0"/>
          <a:pathLst>
            <a:path>
              <a:moveTo>
                <a:pt x="760235" y="45720"/>
              </a:moveTo>
              <a:lnTo>
                <a:pt x="760235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C4F8F-A9C6-4B53-9629-84BBB18912E3}">
      <dsp:nvSpPr>
        <dsp:cNvPr id="0" name=""/>
        <dsp:cNvSpPr/>
      </dsp:nvSpPr>
      <dsp:spPr>
        <a:xfrm>
          <a:off x="1290042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2334" y="45720"/>
              </a:moveTo>
              <a:lnTo>
                <a:pt x="1532334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B6389-9446-4D1A-902B-C5BD221193E0}">
      <dsp:nvSpPr>
        <dsp:cNvPr id="0" name=""/>
        <dsp:cNvSpPr/>
      </dsp:nvSpPr>
      <dsp:spPr>
        <a:xfrm>
          <a:off x="2822376" y="5182332"/>
          <a:ext cx="306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3064668" y="45720"/>
              </a:moveTo>
              <a:lnTo>
                <a:pt x="3064668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DE76F-7D37-400F-BCB9-E8653D90BEF2}">
      <dsp:nvSpPr>
        <dsp:cNvPr id="0" name=""/>
        <dsp:cNvSpPr/>
      </dsp:nvSpPr>
      <dsp:spPr>
        <a:xfrm>
          <a:off x="5747742" y="4949446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D41EF-69CD-4AA1-8EF8-C22C03F0DF99}">
      <dsp:nvSpPr>
        <dsp:cNvPr id="0" name=""/>
        <dsp:cNvSpPr/>
      </dsp:nvSpPr>
      <dsp:spPr>
        <a:xfrm>
          <a:off x="6026348" y="4948749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026348" y="4948749"/>
        <a:ext cx="417909" cy="278606"/>
      </dsp:txXfrm>
    </dsp:sp>
    <dsp:sp modelId="{E60F85D2-27E5-4566-8DC5-39468B1C55A2}">
      <dsp:nvSpPr>
        <dsp:cNvPr id="0" name=""/>
        <dsp:cNvSpPr/>
      </dsp:nvSpPr>
      <dsp:spPr>
        <a:xfrm>
          <a:off x="2683073" y="5315813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C5BE6-ECE8-46E6-8A00-71B0D33AE917}">
      <dsp:nvSpPr>
        <dsp:cNvPr id="0" name=""/>
        <dsp:cNvSpPr/>
      </dsp:nvSpPr>
      <dsp:spPr>
        <a:xfrm>
          <a:off x="2961679" y="5315116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961679" y="5315116"/>
        <a:ext cx="417909" cy="278606"/>
      </dsp:txXfrm>
    </dsp:sp>
    <dsp:sp modelId="{5332C88E-F192-4062-ABB8-56CBFF31A912}">
      <dsp:nvSpPr>
        <dsp:cNvPr id="0" name=""/>
        <dsp:cNvSpPr/>
      </dsp:nvSpPr>
      <dsp:spPr>
        <a:xfrm>
          <a:off x="1150739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9AEF1-DD67-4001-98BC-D55C76D8485C}">
      <dsp:nvSpPr>
        <dsp:cNvPr id="0" name=""/>
        <dsp:cNvSpPr/>
      </dsp:nvSpPr>
      <dsp:spPr>
        <a:xfrm>
          <a:off x="1429345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rgbClr val="7030A0"/>
              </a:solidFill>
            </a:rPr>
            <a:t>6</a:t>
          </a:r>
        </a:p>
      </dsp:txBody>
      <dsp:txXfrm>
        <a:off x="1429345" y="5681484"/>
        <a:ext cx="417909" cy="278606"/>
      </dsp:txXfrm>
    </dsp:sp>
    <dsp:sp modelId="{93402908-78EC-4361-A43E-0542F0578505}">
      <dsp:nvSpPr>
        <dsp:cNvPr id="0" name=""/>
        <dsp:cNvSpPr/>
      </dsp:nvSpPr>
      <dsp:spPr>
        <a:xfrm>
          <a:off x="390503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ED1C6-2004-44BE-AF46-5B8FA387ECD5}">
      <dsp:nvSpPr>
        <dsp:cNvPr id="0" name=""/>
        <dsp:cNvSpPr/>
      </dsp:nvSpPr>
      <dsp:spPr>
        <a:xfrm>
          <a:off x="663178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6</a:t>
          </a:r>
        </a:p>
      </dsp:txBody>
      <dsp:txXfrm>
        <a:off x="663178" y="6047851"/>
        <a:ext cx="417909" cy="278606"/>
      </dsp:txXfrm>
    </dsp:sp>
    <dsp:sp modelId="{C278DCD6-9CF8-43A9-A4EF-823F615DDD82}">
      <dsp:nvSpPr>
        <dsp:cNvPr id="0" name=""/>
        <dsp:cNvSpPr/>
      </dsp:nvSpPr>
      <dsp:spPr>
        <a:xfrm>
          <a:off x="148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E1404-0D91-483C-8628-6FDCDF052835}">
      <dsp:nvSpPr>
        <dsp:cNvPr id="0" name=""/>
        <dsp:cNvSpPr/>
      </dsp:nvSpPr>
      <dsp:spPr>
        <a:xfrm>
          <a:off x="280094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7</a:t>
          </a:r>
        </a:p>
      </dsp:txBody>
      <dsp:txXfrm>
        <a:off x="280094" y="6414218"/>
        <a:ext cx="417909" cy="278606"/>
      </dsp:txXfrm>
    </dsp:sp>
    <dsp:sp modelId="{498025BF-6ABF-46AE-A9D3-94F843BAB040}">
      <dsp:nvSpPr>
        <dsp:cNvPr id="0" name=""/>
        <dsp:cNvSpPr/>
      </dsp:nvSpPr>
      <dsp:spPr>
        <a:xfrm>
          <a:off x="767655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1E28D-2C35-4CF3-917B-EEA4B65D5E8D}">
      <dsp:nvSpPr>
        <dsp:cNvPr id="0" name=""/>
        <dsp:cNvSpPr/>
      </dsp:nvSpPr>
      <dsp:spPr>
        <a:xfrm>
          <a:off x="1046261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6</a:t>
          </a:r>
        </a:p>
      </dsp:txBody>
      <dsp:txXfrm>
        <a:off x="1046261" y="6414218"/>
        <a:ext cx="417909" cy="278606"/>
      </dsp:txXfrm>
    </dsp:sp>
    <dsp:sp modelId="{9F85A434-9F8A-4CA3-BFC8-818212460F17}">
      <dsp:nvSpPr>
        <dsp:cNvPr id="0" name=""/>
        <dsp:cNvSpPr/>
      </dsp:nvSpPr>
      <dsp:spPr>
        <a:xfrm>
          <a:off x="1916906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447AD-B293-4007-9FA0-93843EE6AE03}">
      <dsp:nvSpPr>
        <dsp:cNvPr id="0" name=""/>
        <dsp:cNvSpPr/>
      </dsp:nvSpPr>
      <dsp:spPr>
        <a:xfrm>
          <a:off x="2195512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4</a:t>
          </a:r>
        </a:p>
      </dsp:txBody>
      <dsp:txXfrm>
        <a:off x="2195512" y="6047851"/>
        <a:ext cx="417909" cy="278606"/>
      </dsp:txXfrm>
    </dsp:sp>
    <dsp:sp modelId="{DC04849A-CB7B-47DE-8FE9-21839BD0FB0F}">
      <dsp:nvSpPr>
        <dsp:cNvPr id="0" name=""/>
        <dsp:cNvSpPr/>
      </dsp:nvSpPr>
      <dsp:spPr>
        <a:xfrm>
          <a:off x="1533822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C4909-CC5D-408E-876E-0F32AF2A8957}">
      <dsp:nvSpPr>
        <dsp:cNvPr id="0" name=""/>
        <dsp:cNvSpPr/>
      </dsp:nvSpPr>
      <dsp:spPr>
        <a:xfrm>
          <a:off x="1812428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4</a:t>
          </a:r>
        </a:p>
      </dsp:txBody>
      <dsp:txXfrm>
        <a:off x="1812428" y="6414218"/>
        <a:ext cx="417909" cy="278606"/>
      </dsp:txXfrm>
    </dsp:sp>
    <dsp:sp modelId="{2800E808-926B-4F3A-9BB2-3CC336776EF7}">
      <dsp:nvSpPr>
        <dsp:cNvPr id="0" name=""/>
        <dsp:cNvSpPr/>
      </dsp:nvSpPr>
      <dsp:spPr>
        <a:xfrm>
          <a:off x="2299989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D0F08-AF1D-45DD-BBAB-0053AECD547D}">
      <dsp:nvSpPr>
        <dsp:cNvPr id="0" name=""/>
        <dsp:cNvSpPr/>
      </dsp:nvSpPr>
      <dsp:spPr>
        <a:xfrm>
          <a:off x="2578596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9</a:t>
          </a:r>
        </a:p>
      </dsp:txBody>
      <dsp:txXfrm>
        <a:off x="2578596" y="6414218"/>
        <a:ext cx="417909" cy="278606"/>
      </dsp:txXfrm>
    </dsp:sp>
    <dsp:sp modelId="{F788596D-C2AA-406F-8FB7-A349DCC7E72D}">
      <dsp:nvSpPr>
        <dsp:cNvPr id="0" name=""/>
        <dsp:cNvSpPr/>
      </dsp:nvSpPr>
      <dsp:spPr>
        <a:xfrm>
          <a:off x="4215407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C395F-3458-41D6-AFE0-E1928A542F64}">
      <dsp:nvSpPr>
        <dsp:cNvPr id="0" name=""/>
        <dsp:cNvSpPr/>
      </dsp:nvSpPr>
      <dsp:spPr>
        <a:xfrm>
          <a:off x="4494014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494014" y="5681484"/>
        <a:ext cx="417909" cy="278606"/>
      </dsp:txXfrm>
    </dsp:sp>
    <dsp:sp modelId="{C52F1E19-9E8A-4885-83E7-6A499DF913D1}">
      <dsp:nvSpPr>
        <dsp:cNvPr id="0" name=""/>
        <dsp:cNvSpPr/>
      </dsp:nvSpPr>
      <dsp:spPr>
        <a:xfrm>
          <a:off x="3449240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B6F23-42C4-4156-A7ED-1C078C96DA89}">
      <dsp:nvSpPr>
        <dsp:cNvPr id="0" name=""/>
        <dsp:cNvSpPr/>
      </dsp:nvSpPr>
      <dsp:spPr>
        <a:xfrm>
          <a:off x="3727846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4</a:t>
          </a:r>
        </a:p>
      </dsp:txBody>
      <dsp:txXfrm>
        <a:off x="3727846" y="6047851"/>
        <a:ext cx="417909" cy="278606"/>
      </dsp:txXfrm>
    </dsp:sp>
    <dsp:sp modelId="{AFD46D42-39DC-4377-998B-E8CE61CCBB90}">
      <dsp:nvSpPr>
        <dsp:cNvPr id="0" name=""/>
        <dsp:cNvSpPr/>
      </dsp:nvSpPr>
      <dsp:spPr>
        <a:xfrm>
          <a:off x="3066157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C0608-21BE-421F-AE5F-C5BD7EE4E7A9}">
      <dsp:nvSpPr>
        <dsp:cNvPr id="0" name=""/>
        <dsp:cNvSpPr/>
      </dsp:nvSpPr>
      <dsp:spPr>
        <a:xfrm>
          <a:off x="3344763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4</a:t>
          </a:r>
        </a:p>
      </dsp:txBody>
      <dsp:txXfrm>
        <a:off x="3344763" y="6414218"/>
        <a:ext cx="417909" cy="278606"/>
      </dsp:txXfrm>
    </dsp:sp>
    <dsp:sp modelId="{7F48374E-A364-4849-BF88-19534CE7E65B}">
      <dsp:nvSpPr>
        <dsp:cNvPr id="0" name=""/>
        <dsp:cNvSpPr/>
      </dsp:nvSpPr>
      <dsp:spPr>
        <a:xfrm>
          <a:off x="3832324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B6A0F-F29B-4CA8-917A-E004201E4639}">
      <dsp:nvSpPr>
        <dsp:cNvPr id="0" name=""/>
        <dsp:cNvSpPr/>
      </dsp:nvSpPr>
      <dsp:spPr>
        <a:xfrm>
          <a:off x="4110930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7</a:t>
          </a:r>
        </a:p>
      </dsp:txBody>
      <dsp:txXfrm>
        <a:off x="4110930" y="6414218"/>
        <a:ext cx="417909" cy="278606"/>
      </dsp:txXfrm>
    </dsp:sp>
    <dsp:sp modelId="{5D2889D2-CC42-4856-A994-7B179D61C856}">
      <dsp:nvSpPr>
        <dsp:cNvPr id="0" name=""/>
        <dsp:cNvSpPr/>
      </dsp:nvSpPr>
      <dsp:spPr>
        <a:xfrm>
          <a:off x="4981575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9A4AF-FBC7-46B6-A376-B545AAA98359}">
      <dsp:nvSpPr>
        <dsp:cNvPr id="0" name=""/>
        <dsp:cNvSpPr/>
      </dsp:nvSpPr>
      <dsp:spPr>
        <a:xfrm>
          <a:off x="5260181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1</a:t>
          </a:r>
        </a:p>
      </dsp:txBody>
      <dsp:txXfrm>
        <a:off x="5260181" y="6047851"/>
        <a:ext cx="417909" cy="278606"/>
      </dsp:txXfrm>
    </dsp:sp>
    <dsp:sp modelId="{91AAAB58-17E3-409B-9832-20B05A356EB1}">
      <dsp:nvSpPr>
        <dsp:cNvPr id="0" name=""/>
        <dsp:cNvSpPr/>
      </dsp:nvSpPr>
      <dsp:spPr>
        <a:xfrm>
          <a:off x="4598491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87A1D-2043-4D16-BDB7-7FC213875391}">
      <dsp:nvSpPr>
        <dsp:cNvPr id="0" name=""/>
        <dsp:cNvSpPr/>
      </dsp:nvSpPr>
      <dsp:spPr>
        <a:xfrm>
          <a:off x="4877097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1</a:t>
          </a:r>
        </a:p>
      </dsp:txBody>
      <dsp:txXfrm>
        <a:off x="4877097" y="6414218"/>
        <a:ext cx="417909" cy="278606"/>
      </dsp:txXfrm>
    </dsp:sp>
    <dsp:sp modelId="{BDA5F099-8875-4A8D-BC32-C8D8577E71F1}">
      <dsp:nvSpPr>
        <dsp:cNvPr id="0" name=""/>
        <dsp:cNvSpPr/>
      </dsp:nvSpPr>
      <dsp:spPr>
        <a:xfrm>
          <a:off x="536465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36A3E-1AB9-4720-AD92-7CC31F78A117}">
      <dsp:nvSpPr>
        <dsp:cNvPr id="0" name=""/>
        <dsp:cNvSpPr/>
      </dsp:nvSpPr>
      <dsp:spPr>
        <a:xfrm>
          <a:off x="5643264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10</a:t>
          </a:r>
        </a:p>
      </dsp:txBody>
      <dsp:txXfrm>
        <a:off x="5643264" y="6414218"/>
        <a:ext cx="417909" cy="278606"/>
      </dsp:txXfrm>
    </dsp:sp>
    <dsp:sp modelId="{AB826C1C-E918-4278-AC7E-7EEC6AC62EF7}">
      <dsp:nvSpPr>
        <dsp:cNvPr id="0" name=""/>
        <dsp:cNvSpPr/>
      </dsp:nvSpPr>
      <dsp:spPr>
        <a:xfrm>
          <a:off x="8812410" y="5315813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B97F0-DC67-49BC-81EC-9B8F7D223B1D}">
      <dsp:nvSpPr>
        <dsp:cNvPr id="0" name=""/>
        <dsp:cNvSpPr/>
      </dsp:nvSpPr>
      <dsp:spPr>
        <a:xfrm>
          <a:off x="9091017" y="5315116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091017" y="5315116"/>
        <a:ext cx="417909" cy="278606"/>
      </dsp:txXfrm>
    </dsp:sp>
    <dsp:sp modelId="{D80B78BA-2DFD-40B4-8FB0-A2B210F176F7}">
      <dsp:nvSpPr>
        <dsp:cNvPr id="0" name=""/>
        <dsp:cNvSpPr/>
      </dsp:nvSpPr>
      <dsp:spPr>
        <a:xfrm>
          <a:off x="7280076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36506-CF41-4E20-9635-0137E868B3D3}">
      <dsp:nvSpPr>
        <dsp:cNvPr id="0" name=""/>
        <dsp:cNvSpPr/>
      </dsp:nvSpPr>
      <dsp:spPr>
        <a:xfrm>
          <a:off x="7558682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558682" y="5681484"/>
        <a:ext cx="417909" cy="278606"/>
      </dsp:txXfrm>
    </dsp:sp>
    <dsp:sp modelId="{8083BF62-872B-403D-BCB4-4504C6986146}">
      <dsp:nvSpPr>
        <dsp:cNvPr id="0" name=""/>
        <dsp:cNvSpPr/>
      </dsp:nvSpPr>
      <dsp:spPr>
        <a:xfrm>
          <a:off x="6513909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37C29-732C-4476-A455-E65282F15B9C}">
      <dsp:nvSpPr>
        <dsp:cNvPr id="0" name=""/>
        <dsp:cNvSpPr/>
      </dsp:nvSpPr>
      <dsp:spPr>
        <a:xfrm>
          <a:off x="6792515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792515" y="6047851"/>
        <a:ext cx="417909" cy="278606"/>
      </dsp:txXfrm>
    </dsp:sp>
    <dsp:sp modelId="{AD88B601-203D-418B-B0A3-CBC5C795EB02}">
      <dsp:nvSpPr>
        <dsp:cNvPr id="0" name=""/>
        <dsp:cNvSpPr/>
      </dsp:nvSpPr>
      <dsp:spPr>
        <a:xfrm>
          <a:off x="6130825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A1EF4-ADB6-4B5D-BEB8-96C637070E26}">
      <dsp:nvSpPr>
        <dsp:cNvPr id="0" name=""/>
        <dsp:cNvSpPr/>
      </dsp:nvSpPr>
      <dsp:spPr>
        <a:xfrm>
          <a:off x="6409432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409432" y="6414218"/>
        <a:ext cx="417909" cy="278606"/>
      </dsp:txXfrm>
    </dsp:sp>
    <dsp:sp modelId="{F67F8DC1-37F3-4A5A-8E38-A4819AB90837}">
      <dsp:nvSpPr>
        <dsp:cNvPr id="0" name=""/>
        <dsp:cNvSpPr/>
      </dsp:nvSpPr>
      <dsp:spPr>
        <a:xfrm>
          <a:off x="6896992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70818-8EDB-47FB-A2FF-91ED7ED64B77}">
      <dsp:nvSpPr>
        <dsp:cNvPr id="0" name=""/>
        <dsp:cNvSpPr/>
      </dsp:nvSpPr>
      <dsp:spPr>
        <a:xfrm>
          <a:off x="7175599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175599" y="6414218"/>
        <a:ext cx="417909" cy="278606"/>
      </dsp:txXfrm>
    </dsp:sp>
    <dsp:sp modelId="{A16DD472-3900-45A4-AEC1-6202E1BA7CA5}">
      <dsp:nvSpPr>
        <dsp:cNvPr id="0" name=""/>
        <dsp:cNvSpPr/>
      </dsp:nvSpPr>
      <dsp:spPr>
        <a:xfrm>
          <a:off x="8046243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EF100-A3F0-4531-98FB-C7F41741DC09}">
      <dsp:nvSpPr>
        <dsp:cNvPr id="0" name=""/>
        <dsp:cNvSpPr/>
      </dsp:nvSpPr>
      <dsp:spPr>
        <a:xfrm>
          <a:off x="8324850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324850" y="6047851"/>
        <a:ext cx="417909" cy="278606"/>
      </dsp:txXfrm>
    </dsp:sp>
    <dsp:sp modelId="{C3914C49-E59B-459E-A707-88298D7059E8}">
      <dsp:nvSpPr>
        <dsp:cNvPr id="0" name=""/>
        <dsp:cNvSpPr/>
      </dsp:nvSpPr>
      <dsp:spPr>
        <a:xfrm>
          <a:off x="7663160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72A7E-9D57-414E-B460-003393F19B05}">
      <dsp:nvSpPr>
        <dsp:cNvPr id="0" name=""/>
        <dsp:cNvSpPr/>
      </dsp:nvSpPr>
      <dsp:spPr>
        <a:xfrm>
          <a:off x="7941766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941766" y="6414218"/>
        <a:ext cx="417909" cy="278606"/>
      </dsp:txXfrm>
    </dsp:sp>
    <dsp:sp modelId="{A0A446CA-F122-4746-985E-961808CDE757}">
      <dsp:nvSpPr>
        <dsp:cNvPr id="0" name=""/>
        <dsp:cNvSpPr/>
      </dsp:nvSpPr>
      <dsp:spPr>
        <a:xfrm>
          <a:off x="8429327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BC786-4A20-4434-922C-523FFD40779E}">
      <dsp:nvSpPr>
        <dsp:cNvPr id="0" name=""/>
        <dsp:cNvSpPr/>
      </dsp:nvSpPr>
      <dsp:spPr>
        <a:xfrm>
          <a:off x="8707933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707933" y="6414218"/>
        <a:ext cx="417909" cy="278606"/>
      </dsp:txXfrm>
    </dsp:sp>
    <dsp:sp modelId="{B3762E13-F31E-4575-9E99-CDDC87963A33}">
      <dsp:nvSpPr>
        <dsp:cNvPr id="0" name=""/>
        <dsp:cNvSpPr/>
      </dsp:nvSpPr>
      <dsp:spPr>
        <a:xfrm>
          <a:off x="10344745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607EF-5901-45CE-83C0-7DA47FFB3FDB}">
      <dsp:nvSpPr>
        <dsp:cNvPr id="0" name=""/>
        <dsp:cNvSpPr/>
      </dsp:nvSpPr>
      <dsp:spPr>
        <a:xfrm>
          <a:off x="10623351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623351" y="5681484"/>
        <a:ext cx="417909" cy="278606"/>
      </dsp:txXfrm>
    </dsp:sp>
    <dsp:sp modelId="{0DD41917-33E8-4B8B-9A49-9CFBA6972946}">
      <dsp:nvSpPr>
        <dsp:cNvPr id="0" name=""/>
        <dsp:cNvSpPr/>
      </dsp:nvSpPr>
      <dsp:spPr>
        <a:xfrm>
          <a:off x="9578578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27F98-EA55-4C36-8BED-4BCD8E7DB39C}">
      <dsp:nvSpPr>
        <dsp:cNvPr id="0" name=""/>
        <dsp:cNvSpPr/>
      </dsp:nvSpPr>
      <dsp:spPr>
        <a:xfrm>
          <a:off x="9857184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857184" y="6047851"/>
        <a:ext cx="417909" cy="278606"/>
      </dsp:txXfrm>
    </dsp:sp>
    <dsp:sp modelId="{BBBF6873-8C8C-4E0F-8293-D692C2E62FCD}">
      <dsp:nvSpPr>
        <dsp:cNvPr id="0" name=""/>
        <dsp:cNvSpPr/>
      </dsp:nvSpPr>
      <dsp:spPr>
        <a:xfrm>
          <a:off x="9195494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73679-8763-4E7E-BC7C-09701DF4FD0B}">
      <dsp:nvSpPr>
        <dsp:cNvPr id="0" name=""/>
        <dsp:cNvSpPr/>
      </dsp:nvSpPr>
      <dsp:spPr>
        <a:xfrm>
          <a:off x="9474100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474100" y="6414218"/>
        <a:ext cx="417909" cy="278606"/>
      </dsp:txXfrm>
    </dsp:sp>
    <dsp:sp modelId="{D5047ABA-7E1D-4542-9999-66EF1EBAB43B}">
      <dsp:nvSpPr>
        <dsp:cNvPr id="0" name=""/>
        <dsp:cNvSpPr/>
      </dsp:nvSpPr>
      <dsp:spPr>
        <a:xfrm>
          <a:off x="9961661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20580-EA88-4008-BF5D-FFD435526F0C}">
      <dsp:nvSpPr>
        <dsp:cNvPr id="0" name=""/>
        <dsp:cNvSpPr/>
      </dsp:nvSpPr>
      <dsp:spPr>
        <a:xfrm>
          <a:off x="10240267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240267" y="6414218"/>
        <a:ext cx="417909" cy="278606"/>
      </dsp:txXfrm>
    </dsp:sp>
    <dsp:sp modelId="{82C9CB07-677B-4A02-946E-1EF100F8A217}">
      <dsp:nvSpPr>
        <dsp:cNvPr id="0" name=""/>
        <dsp:cNvSpPr/>
      </dsp:nvSpPr>
      <dsp:spPr>
        <a:xfrm>
          <a:off x="11110912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860C4-692F-4939-B785-8D86014FE4CB}">
      <dsp:nvSpPr>
        <dsp:cNvPr id="0" name=""/>
        <dsp:cNvSpPr/>
      </dsp:nvSpPr>
      <dsp:spPr>
        <a:xfrm>
          <a:off x="11389518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389518" y="6047851"/>
        <a:ext cx="417909" cy="278606"/>
      </dsp:txXfrm>
    </dsp:sp>
    <dsp:sp modelId="{4E95A86E-1201-4D4A-AA96-757FD53FE2A3}">
      <dsp:nvSpPr>
        <dsp:cNvPr id="0" name=""/>
        <dsp:cNvSpPr/>
      </dsp:nvSpPr>
      <dsp:spPr>
        <a:xfrm>
          <a:off x="1072782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9CE4B-AA7A-42AB-AE05-0D16A406B7B0}">
      <dsp:nvSpPr>
        <dsp:cNvPr id="0" name=""/>
        <dsp:cNvSpPr/>
      </dsp:nvSpPr>
      <dsp:spPr>
        <a:xfrm>
          <a:off x="11006435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006435" y="6414218"/>
        <a:ext cx="417909" cy="278606"/>
      </dsp:txXfrm>
    </dsp:sp>
    <dsp:sp modelId="{97B8E174-F310-40A2-B4E4-171AC1ECCCE5}">
      <dsp:nvSpPr>
        <dsp:cNvPr id="0" name=""/>
        <dsp:cNvSpPr/>
      </dsp:nvSpPr>
      <dsp:spPr>
        <a:xfrm>
          <a:off x="11493996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5435F-00EA-460B-A5B5-CF789FDCDC5F}">
      <dsp:nvSpPr>
        <dsp:cNvPr id="0" name=""/>
        <dsp:cNvSpPr/>
      </dsp:nvSpPr>
      <dsp:spPr>
        <a:xfrm>
          <a:off x="11772602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772602" y="6414218"/>
        <a:ext cx="417909" cy="2786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48010-EF53-4A16-891A-98FC57BD744F}">
      <dsp:nvSpPr>
        <dsp:cNvPr id="0" name=""/>
        <dsp:cNvSpPr/>
      </dsp:nvSpPr>
      <dsp:spPr>
        <a:xfrm>
          <a:off x="11250215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9E147-60DB-4E65-B4DC-E86372E32F4D}">
      <dsp:nvSpPr>
        <dsp:cNvPr id="0" name=""/>
        <dsp:cNvSpPr/>
      </dsp:nvSpPr>
      <dsp:spPr>
        <a:xfrm>
          <a:off x="10867132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F6524-7A79-40F6-9451-9EDE2452AFA5}">
      <dsp:nvSpPr>
        <dsp:cNvPr id="0" name=""/>
        <dsp:cNvSpPr/>
      </dsp:nvSpPr>
      <dsp:spPr>
        <a:xfrm>
          <a:off x="10484048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387BC-B8B9-41E9-B07E-BC0080C111C8}">
      <dsp:nvSpPr>
        <dsp:cNvPr id="0" name=""/>
        <dsp:cNvSpPr/>
      </dsp:nvSpPr>
      <dsp:spPr>
        <a:xfrm>
          <a:off x="9717881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2E990-5E4D-4725-9FB5-449D75068C6A}">
      <dsp:nvSpPr>
        <dsp:cNvPr id="0" name=""/>
        <dsp:cNvSpPr/>
      </dsp:nvSpPr>
      <dsp:spPr>
        <a:xfrm>
          <a:off x="9334797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77B3C-522D-4BE4-ADF7-D08795FD580A}">
      <dsp:nvSpPr>
        <dsp:cNvPr id="0" name=""/>
        <dsp:cNvSpPr/>
      </dsp:nvSpPr>
      <dsp:spPr>
        <a:xfrm>
          <a:off x="9717881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478D7-472C-411D-9C13-C325E747501E}">
      <dsp:nvSpPr>
        <dsp:cNvPr id="0" name=""/>
        <dsp:cNvSpPr/>
      </dsp:nvSpPr>
      <dsp:spPr>
        <a:xfrm>
          <a:off x="8951714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1532334" y="89948"/>
              </a:lnTo>
              <a:lnTo>
                <a:pt x="1532334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A24ED-1604-41FA-9C24-6365EA752E3E}">
      <dsp:nvSpPr>
        <dsp:cNvPr id="0" name=""/>
        <dsp:cNvSpPr/>
      </dsp:nvSpPr>
      <dsp:spPr>
        <a:xfrm>
          <a:off x="8185546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86D9B-A63D-4E92-91E0-877F8E05BAD4}">
      <dsp:nvSpPr>
        <dsp:cNvPr id="0" name=""/>
        <dsp:cNvSpPr/>
      </dsp:nvSpPr>
      <dsp:spPr>
        <a:xfrm>
          <a:off x="7802463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56753-40FB-4344-BBF0-EC4B99CA4364}">
      <dsp:nvSpPr>
        <dsp:cNvPr id="0" name=""/>
        <dsp:cNvSpPr/>
      </dsp:nvSpPr>
      <dsp:spPr>
        <a:xfrm>
          <a:off x="7419379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C2D25-0BD6-498E-B4F0-3F5CE3DBD13D}">
      <dsp:nvSpPr>
        <dsp:cNvPr id="0" name=""/>
        <dsp:cNvSpPr/>
      </dsp:nvSpPr>
      <dsp:spPr>
        <a:xfrm>
          <a:off x="6653212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6B218-6DD6-49A6-A4AF-2FEE81DC5214}">
      <dsp:nvSpPr>
        <dsp:cNvPr id="0" name=""/>
        <dsp:cNvSpPr/>
      </dsp:nvSpPr>
      <dsp:spPr>
        <a:xfrm>
          <a:off x="6270128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6EACB-0FC3-4A9B-87FC-6A374548C10B}">
      <dsp:nvSpPr>
        <dsp:cNvPr id="0" name=""/>
        <dsp:cNvSpPr/>
      </dsp:nvSpPr>
      <dsp:spPr>
        <a:xfrm>
          <a:off x="6653212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8BBB7-5BE4-40E1-8595-6322B0578239}">
      <dsp:nvSpPr>
        <dsp:cNvPr id="0" name=""/>
        <dsp:cNvSpPr/>
      </dsp:nvSpPr>
      <dsp:spPr>
        <a:xfrm>
          <a:off x="7419379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2334" y="45720"/>
              </a:moveTo>
              <a:lnTo>
                <a:pt x="1532334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F5EF3-0E90-435C-9CEF-4C0C7A5DF243}">
      <dsp:nvSpPr>
        <dsp:cNvPr id="0" name=""/>
        <dsp:cNvSpPr/>
      </dsp:nvSpPr>
      <dsp:spPr>
        <a:xfrm>
          <a:off x="5887045" y="5182332"/>
          <a:ext cx="306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064668" y="89948"/>
              </a:lnTo>
              <a:lnTo>
                <a:pt x="3064668" y="133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6F375-1991-428C-ACC6-6C520765ACBA}">
      <dsp:nvSpPr>
        <dsp:cNvPr id="0" name=""/>
        <dsp:cNvSpPr/>
      </dsp:nvSpPr>
      <dsp:spPr>
        <a:xfrm>
          <a:off x="5120878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E3D9F-9201-4B90-90FB-66623D8819CD}">
      <dsp:nvSpPr>
        <dsp:cNvPr id="0" name=""/>
        <dsp:cNvSpPr/>
      </dsp:nvSpPr>
      <dsp:spPr>
        <a:xfrm>
          <a:off x="4737794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B62F2-B731-4AB1-A966-F866B1897AD3}">
      <dsp:nvSpPr>
        <dsp:cNvPr id="0" name=""/>
        <dsp:cNvSpPr/>
      </dsp:nvSpPr>
      <dsp:spPr>
        <a:xfrm>
          <a:off x="4354710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E4794-C47B-4B8D-8DB2-F7285D893B5F}">
      <dsp:nvSpPr>
        <dsp:cNvPr id="0" name=""/>
        <dsp:cNvSpPr/>
      </dsp:nvSpPr>
      <dsp:spPr>
        <a:xfrm>
          <a:off x="3588543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9F189-860B-4EAF-8872-5E39F16F3145}">
      <dsp:nvSpPr>
        <dsp:cNvPr id="0" name=""/>
        <dsp:cNvSpPr/>
      </dsp:nvSpPr>
      <dsp:spPr>
        <a:xfrm>
          <a:off x="3205460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D29B0-E769-4709-817B-471075EAB078}">
      <dsp:nvSpPr>
        <dsp:cNvPr id="0" name=""/>
        <dsp:cNvSpPr/>
      </dsp:nvSpPr>
      <dsp:spPr>
        <a:xfrm>
          <a:off x="3588543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AFA27-AE1A-49FB-8CC8-EA5E758C72F3}">
      <dsp:nvSpPr>
        <dsp:cNvPr id="0" name=""/>
        <dsp:cNvSpPr/>
      </dsp:nvSpPr>
      <dsp:spPr>
        <a:xfrm>
          <a:off x="2822376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1532334" y="89948"/>
              </a:lnTo>
              <a:lnTo>
                <a:pt x="1532334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A1DFA-94C0-4AC4-B5CA-8EBD0CD8536C}">
      <dsp:nvSpPr>
        <dsp:cNvPr id="0" name=""/>
        <dsp:cNvSpPr/>
      </dsp:nvSpPr>
      <dsp:spPr>
        <a:xfrm>
          <a:off x="2056209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145C8-5501-4C05-8AEE-1573D9595960}">
      <dsp:nvSpPr>
        <dsp:cNvPr id="0" name=""/>
        <dsp:cNvSpPr/>
      </dsp:nvSpPr>
      <dsp:spPr>
        <a:xfrm>
          <a:off x="1673125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58FEC-8EAD-4F57-9EA8-B87E6867E323}">
      <dsp:nvSpPr>
        <dsp:cNvPr id="0" name=""/>
        <dsp:cNvSpPr/>
      </dsp:nvSpPr>
      <dsp:spPr>
        <a:xfrm>
          <a:off x="1290042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5EB99-1EE1-470E-AD8A-C9DF2B998905}">
      <dsp:nvSpPr>
        <dsp:cNvPr id="0" name=""/>
        <dsp:cNvSpPr/>
      </dsp:nvSpPr>
      <dsp:spPr>
        <a:xfrm>
          <a:off x="529806" y="6281434"/>
          <a:ext cx="377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77152" y="89948"/>
              </a:lnTo>
              <a:lnTo>
                <a:pt x="377152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4B4DE-8F62-498A-BE7B-6B08C3663C7A}">
      <dsp:nvSpPr>
        <dsp:cNvPr id="0" name=""/>
        <dsp:cNvSpPr/>
      </dsp:nvSpPr>
      <dsp:spPr>
        <a:xfrm>
          <a:off x="140791" y="6281434"/>
          <a:ext cx="389015" cy="91440"/>
        </a:xfrm>
        <a:custGeom>
          <a:avLst/>
          <a:gdLst/>
          <a:ahLst/>
          <a:cxnLst/>
          <a:rect l="0" t="0" r="0" b="0"/>
          <a:pathLst>
            <a:path>
              <a:moveTo>
                <a:pt x="389015" y="45720"/>
              </a:moveTo>
              <a:lnTo>
                <a:pt x="389015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AEF7E-E36C-4294-AB96-3B66238648C9}">
      <dsp:nvSpPr>
        <dsp:cNvPr id="0" name=""/>
        <dsp:cNvSpPr/>
      </dsp:nvSpPr>
      <dsp:spPr>
        <a:xfrm>
          <a:off x="529806" y="5915066"/>
          <a:ext cx="760235" cy="91440"/>
        </a:xfrm>
        <a:custGeom>
          <a:avLst/>
          <a:gdLst/>
          <a:ahLst/>
          <a:cxnLst/>
          <a:rect l="0" t="0" r="0" b="0"/>
          <a:pathLst>
            <a:path>
              <a:moveTo>
                <a:pt x="760235" y="45720"/>
              </a:moveTo>
              <a:lnTo>
                <a:pt x="760235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C4F8F-A9C6-4B53-9629-84BBB18912E3}">
      <dsp:nvSpPr>
        <dsp:cNvPr id="0" name=""/>
        <dsp:cNvSpPr/>
      </dsp:nvSpPr>
      <dsp:spPr>
        <a:xfrm>
          <a:off x="1290042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2334" y="45720"/>
              </a:moveTo>
              <a:lnTo>
                <a:pt x="1532334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B6389-9446-4D1A-902B-C5BD221193E0}">
      <dsp:nvSpPr>
        <dsp:cNvPr id="0" name=""/>
        <dsp:cNvSpPr/>
      </dsp:nvSpPr>
      <dsp:spPr>
        <a:xfrm>
          <a:off x="2822376" y="5182332"/>
          <a:ext cx="306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3064668" y="45720"/>
              </a:moveTo>
              <a:lnTo>
                <a:pt x="3064668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DE76F-7D37-400F-BCB9-E8653D90BEF2}">
      <dsp:nvSpPr>
        <dsp:cNvPr id="0" name=""/>
        <dsp:cNvSpPr/>
      </dsp:nvSpPr>
      <dsp:spPr>
        <a:xfrm>
          <a:off x="5747742" y="4949446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D41EF-69CD-4AA1-8EF8-C22C03F0DF99}">
      <dsp:nvSpPr>
        <dsp:cNvPr id="0" name=""/>
        <dsp:cNvSpPr/>
      </dsp:nvSpPr>
      <dsp:spPr>
        <a:xfrm>
          <a:off x="6026348" y="4948749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026348" y="4948749"/>
        <a:ext cx="417909" cy="278606"/>
      </dsp:txXfrm>
    </dsp:sp>
    <dsp:sp modelId="{E60F85D2-27E5-4566-8DC5-39468B1C55A2}">
      <dsp:nvSpPr>
        <dsp:cNvPr id="0" name=""/>
        <dsp:cNvSpPr/>
      </dsp:nvSpPr>
      <dsp:spPr>
        <a:xfrm>
          <a:off x="2683073" y="5315813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C5BE6-ECE8-46E6-8A00-71B0D33AE917}">
      <dsp:nvSpPr>
        <dsp:cNvPr id="0" name=""/>
        <dsp:cNvSpPr/>
      </dsp:nvSpPr>
      <dsp:spPr>
        <a:xfrm>
          <a:off x="2961679" y="5315116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961679" y="5315116"/>
        <a:ext cx="417909" cy="278606"/>
      </dsp:txXfrm>
    </dsp:sp>
    <dsp:sp modelId="{5332C88E-F192-4062-ABB8-56CBFF31A912}">
      <dsp:nvSpPr>
        <dsp:cNvPr id="0" name=""/>
        <dsp:cNvSpPr/>
      </dsp:nvSpPr>
      <dsp:spPr>
        <a:xfrm>
          <a:off x="1150739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9AEF1-DD67-4001-98BC-D55C76D8485C}">
      <dsp:nvSpPr>
        <dsp:cNvPr id="0" name=""/>
        <dsp:cNvSpPr/>
      </dsp:nvSpPr>
      <dsp:spPr>
        <a:xfrm>
          <a:off x="1429345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rgbClr val="7030A0"/>
              </a:solidFill>
            </a:rPr>
            <a:t>6</a:t>
          </a:r>
        </a:p>
      </dsp:txBody>
      <dsp:txXfrm>
        <a:off x="1429345" y="5681484"/>
        <a:ext cx="417909" cy="278606"/>
      </dsp:txXfrm>
    </dsp:sp>
    <dsp:sp modelId="{93402908-78EC-4361-A43E-0542F0578505}">
      <dsp:nvSpPr>
        <dsp:cNvPr id="0" name=""/>
        <dsp:cNvSpPr/>
      </dsp:nvSpPr>
      <dsp:spPr>
        <a:xfrm>
          <a:off x="390503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ED1C6-2004-44BE-AF46-5B8FA387ECD5}">
      <dsp:nvSpPr>
        <dsp:cNvPr id="0" name=""/>
        <dsp:cNvSpPr/>
      </dsp:nvSpPr>
      <dsp:spPr>
        <a:xfrm>
          <a:off x="663178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6</a:t>
          </a:r>
        </a:p>
      </dsp:txBody>
      <dsp:txXfrm>
        <a:off x="663178" y="6047851"/>
        <a:ext cx="417909" cy="278606"/>
      </dsp:txXfrm>
    </dsp:sp>
    <dsp:sp modelId="{C278DCD6-9CF8-43A9-A4EF-823F615DDD82}">
      <dsp:nvSpPr>
        <dsp:cNvPr id="0" name=""/>
        <dsp:cNvSpPr/>
      </dsp:nvSpPr>
      <dsp:spPr>
        <a:xfrm>
          <a:off x="148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E1404-0D91-483C-8628-6FDCDF052835}">
      <dsp:nvSpPr>
        <dsp:cNvPr id="0" name=""/>
        <dsp:cNvSpPr/>
      </dsp:nvSpPr>
      <dsp:spPr>
        <a:xfrm>
          <a:off x="280094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7</a:t>
          </a:r>
        </a:p>
      </dsp:txBody>
      <dsp:txXfrm>
        <a:off x="280094" y="6414218"/>
        <a:ext cx="417909" cy="278606"/>
      </dsp:txXfrm>
    </dsp:sp>
    <dsp:sp modelId="{498025BF-6ABF-46AE-A9D3-94F843BAB040}">
      <dsp:nvSpPr>
        <dsp:cNvPr id="0" name=""/>
        <dsp:cNvSpPr/>
      </dsp:nvSpPr>
      <dsp:spPr>
        <a:xfrm>
          <a:off x="767655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1E28D-2C35-4CF3-917B-EEA4B65D5E8D}">
      <dsp:nvSpPr>
        <dsp:cNvPr id="0" name=""/>
        <dsp:cNvSpPr/>
      </dsp:nvSpPr>
      <dsp:spPr>
        <a:xfrm>
          <a:off x="1046261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6</a:t>
          </a:r>
        </a:p>
      </dsp:txBody>
      <dsp:txXfrm>
        <a:off x="1046261" y="6414218"/>
        <a:ext cx="417909" cy="278606"/>
      </dsp:txXfrm>
    </dsp:sp>
    <dsp:sp modelId="{9F85A434-9F8A-4CA3-BFC8-818212460F17}">
      <dsp:nvSpPr>
        <dsp:cNvPr id="0" name=""/>
        <dsp:cNvSpPr/>
      </dsp:nvSpPr>
      <dsp:spPr>
        <a:xfrm>
          <a:off x="1916906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447AD-B293-4007-9FA0-93843EE6AE03}">
      <dsp:nvSpPr>
        <dsp:cNvPr id="0" name=""/>
        <dsp:cNvSpPr/>
      </dsp:nvSpPr>
      <dsp:spPr>
        <a:xfrm>
          <a:off x="2195512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4</a:t>
          </a:r>
        </a:p>
      </dsp:txBody>
      <dsp:txXfrm>
        <a:off x="2195512" y="6047851"/>
        <a:ext cx="417909" cy="278606"/>
      </dsp:txXfrm>
    </dsp:sp>
    <dsp:sp modelId="{DC04849A-CB7B-47DE-8FE9-21839BD0FB0F}">
      <dsp:nvSpPr>
        <dsp:cNvPr id="0" name=""/>
        <dsp:cNvSpPr/>
      </dsp:nvSpPr>
      <dsp:spPr>
        <a:xfrm>
          <a:off x="1533822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C4909-CC5D-408E-876E-0F32AF2A8957}">
      <dsp:nvSpPr>
        <dsp:cNvPr id="0" name=""/>
        <dsp:cNvSpPr/>
      </dsp:nvSpPr>
      <dsp:spPr>
        <a:xfrm>
          <a:off x="1812428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4</a:t>
          </a:r>
        </a:p>
      </dsp:txBody>
      <dsp:txXfrm>
        <a:off x="1812428" y="6414218"/>
        <a:ext cx="417909" cy="278606"/>
      </dsp:txXfrm>
    </dsp:sp>
    <dsp:sp modelId="{2800E808-926B-4F3A-9BB2-3CC336776EF7}">
      <dsp:nvSpPr>
        <dsp:cNvPr id="0" name=""/>
        <dsp:cNvSpPr/>
      </dsp:nvSpPr>
      <dsp:spPr>
        <a:xfrm>
          <a:off x="2299989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D0F08-AF1D-45DD-BBAB-0053AECD547D}">
      <dsp:nvSpPr>
        <dsp:cNvPr id="0" name=""/>
        <dsp:cNvSpPr/>
      </dsp:nvSpPr>
      <dsp:spPr>
        <a:xfrm>
          <a:off x="2578596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9</a:t>
          </a:r>
        </a:p>
      </dsp:txBody>
      <dsp:txXfrm>
        <a:off x="2578596" y="6414218"/>
        <a:ext cx="417909" cy="278606"/>
      </dsp:txXfrm>
    </dsp:sp>
    <dsp:sp modelId="{F788596D-C2AA-406F-8FB7-A349DCC7E72D}">
      <dsp:nvSpPr>
        <dsp:cNvPr id="0" name=""/>
        <dsp:cNvSpPr/>
      </dsp:nvSpPr>
      <dsp:spPr>
        <a:xfrm>
          <a:off x="4215407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C395F-3458-41D6-AFE0-E1928A542F64}">
      <dsp:nvSpPr>
        <dsp:cNvPr id="0" name=""/>
        <dsp:cNvSpPr/>
      </dsp:nvSpPr>
      <dsp:spPr>
        <a:xfrm>
          <a:off x="4494014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494014" y="5681484"/>
        <a:ext cx="417909" cy="278606"/>
      </dsp:txXfrm>
    </dsp:sp>
    <dsp:sp modelId="{C52F1E19-9E8A-4885-83E7-6A499DF913D1}">
      <dsp:nvSpPr>
        <dsp:cNvPr id="0" name=""/>
        <dsp:cNvSpPr/>
      </dsp:nvSpPr>
      <dsp:spPr>
        <a:xfrm>
          <a:off x="3449240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B6F23-42C4-4156-A7ED-1C078C96DA89}">
      <dsp:nvSpPr>
        <dsp:cNvPr id="0" name=""/>
        <dsp:cNvSpPr/>
      </dsp:nvSpPr>
      <dsp:spPr>
        <a:xfrm>
          <a:off x="3727846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727846" y="6047851"/>
        <a:ext cx="417909" cy="278606"/>
      </dsp:txXfrm>
    </dsp:sp>
    <dsp:sp modelId="{AFD46D42-39DC-4377-998B-E8CE61CCBB90}">
      <dsp:nvSpPr>
        <dsp:cNvPr id="0" name=""/>
        <dsp:cNvSpPr/>
      </dsp:nvSpPr>
      <dsp:spPr>
        <a:xfrm>
          <a:off x="3066157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C0608-21BE-421F-AE5F-C5BD7EE4E7A9}">
      <dsp:nvSpPr>
        <dsp:cNvPr id="0" name=""/>
        <dsp:cNvSpPr/>
      </dsp:nvSpPr>
      <dsp:spPr>
        <a:xfrm>
          <a:off x="3344763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344763" y="6414218"/>
        <a:ext cx="417909" cy="278606"/>
      </dsp:txXfrm>
    </dsp:sp>
    <dsp:sp modelId="{7F48374E-A364-4849-BF88-19534CE7E65B}">
      <dsp:nvSpPr>
        <dsp:cNvPr id="0" name=""/>
        <dsp:cNvSpPr/>
      </dsp:nvSpPr>
      <dsp:spPr>
        <a:xfrm>
          <a:off x="3832324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B6A0F-F29B-4CA8-917A-E004201E4639}">
      <dsp:nvSpPr>
        <dsp:cNvPr id="0" name=""/>
        <dsp:cNvSpPr/>
      </dsp:nvSpPr>
      <dsp:spPr>
        <a:xfrm>
          <a:off x="4110930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110930" y="6414218"/>
        <a:ext cx="417909" cy="278606"/>
      </dsp:txXfrm>
    </dsp:sp>
    <dsp:sp modelId="{5D2889D2-CC42-4856-A994-7B179D61C856}">
      <dsp:nvSpPr>
        <dsp:cNvPr id="0" name=""/>
        <dsp:cNvSpPr/>
      </dsp:nvSpPr>
      <dsp:spPr>
        <a:xfrm>
          <a:off x="4981575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9A4AF-FBC7-46B6-A376-B545AAA98359}">
      <dsp:nvSpPr>
        <dsp:cNvPr id="0" name=""/>
        <dsp:cNvSpPr/>
      </dsp:nvSpPr>
      <dsp:spPr>
        <a:xfrm>
          <a:off x="5260181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5260181" y="6047851"/>
        <a:ext cx="417909" cy="278606"/>
      </dsp:txXfrm>
    </dsp:sp>
    <dsp:sp modelId="{91AAAB58-17E3-409B-9832-20B05A356EB1}">
      <dsp:nvSpPr>
        <dsp:cNvPr id="0" name=""/>
        <dsp:cNvSpPr/>
      </dsp:nvSpPr>
      <dsp:spPr>
        <a:xfrm>
          <a:off x="4598491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87A1D-2043-4D16-BDB7-7FC213875391}">
      <dsp:nvSpPr>
        <dsp:cNvPr id="0" name=""/>
        <dsp:cNvSpPr/>
      </dsp:nvSpPr>
      <dsp:spPr>
        <a:xfrm>
          <a:off x="4877097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877097" y="6414218"/>
        <a:ext cx="417909" cy="278606"/>
      </dsp:txXfrm>
    </dsp:sp>
    <dsp:sp modelId="{BDA5F099-8875-4A8D-BC32-C8D8577E71F1}">
      <dsp:nvSpPr>
        <dsp:cNvPr id="0" name=""/>
        <dsp:cNvSpPr/>
      </dsp:nvSpPr>
      <dsp:spPr>
        <a:xfrm>
          <a:off x="536465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36A3E-1AB9-4720-AD92-7CC31F78A117}">
      <dsp:nvSpPr>
        <dsp:cNvPr id="0" name=""/>
        <dsp:cNvSpPr/>
      </dsp:nvSpPr>
      <dsp:spPr>
        <a:xfrm>
          <a:off x="5643264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5643264" y="6414218"/>
        <a:ext cx="417909" cy="278606"/>
      </dsp:txXfrm>
    </dsp:sp>
    <dsp:sp modelId="{AB826C1C-E918-4278-AC7E-7EEC6AC62EF7}">
      <dsp:nvSpPr>
        <dsp:cNvPr id="0" name=""/>
        <dsp:cNvSpPr/>
      </dsp:nvSpPr>
      <dsp:spPr>
        <a:xfrm>
          <a:off x="8812410" y="5315813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B97F0-DC67-49BC-81EC-9B8F7D223B1D}">
      <dsp:nvSpPr>
        <dsp:cNvPr id="0" name=""/>
        <dsp:cNvSpPr/>
      </dsp:nvSpPr>
      <dsp:spPr>
        <a:xfrm>
          <a:off x="9091017" y="5315116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091017" y="5315116"/>
        <a:ext cx="417909" cy="278606"/>
      </dsp:txXfrm>
    </dsp:sp>
    <dsp:sp modelId="{D80B78BA-2DFD-40B4-8FB0-A2B210F176F7}">
      <dsp:nvSpPr>
        <dsp:cNvPr id="0" name=""/>
        <dsp:cNvSpPr/>
      </dsp:nvSpPr>
      <dsp:spPr>
        <a:xfrm>
          <a:off x="7280076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36506-CF41-4E20-9635-0137E868B3D3}">
      <dsp:nvSpPr>
        <dsp:cNvPr id="0" name=""/>
        <dsp:cNvSpPr/>
      </dsp:nvSpPr>
      <dsp:spPr>
        <a:xfrm>
          <a:off x="7558682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558682" y="5681484"/>
        <a:ext cx="417909" cy="278606"/>
      </dsp:txXfrm>
    </dsp:sp>
    <dsp:sp modelId="{8083BF62-872B-403D-BCB4-4504C6986146}">
      <dsp:nvSpPr>
        <dsp:cNvPr id="0" name=""/>
        <dsp:cNvSpPr/>
      </dsp:nvSpPr>
      <dsp:spPr>
        <a:xfrm>
          <a:off x="6513909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37C29-732C-4476-A455-E65282F15B9C}">
      <dsp:nvSpPr>
        <dsp:cNvPr id="0" name=""/>
        <dsp:cNvSpPr/>
      </dsp:nvSpPr>
      <dsp:spPr>
        <a:xfrm>
          <a:off x="6792515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792515" y="6047851"/>
        <a:ext cx="417909" cy="278606"/>
      </dsp:txXfrm>
    </dsp:sp>
    <dsp:sp modelId="{AD88B601-203D-418B-B0A3-CBC5C795EB02}">
      <dsp:nvSpPr>
        <dsp:cNvPr id="0" name=""/>
        <dsp:cNvSpPr/>
      </dsp:nvSpPr>
      <dsp:spPr>
        <a:xfrm>
          <a:off x="6130825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A1EF4-ADB6-4B5D-BEB8-96C637070E26}">
      <dsp:nvSpPr>
        <dsp:cNvPr id="0" name=""/>
        <dsp:cNvSpPr/>
      </dsp:nvSpPr>
      <dsp:spPr>
        <a:xfrm>
          <a:off x="6409432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409432" y="6414218"/>
        <a:ext cx="417909" cy="278606"/>
      </dsp:txXfrm>
    </dsp:sp>
    <dsp:sp modelId="{F67F8DC1-37F3-4A5A-8E38-A4819AB90837}">
      <dsp:nvSpPr>
        <dsp:cNvPr id="0" name=""/>
        <dsp:cNvSpPr/>
      </dsp:nvSpPr>
      <dsp:spPr>
        <a:xfrm>
          <a:off x="6896992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70818-8EDB-47FB-A2FF-91ED7ED64B77}">
      <dsp:nvSpPr>
        <dsp:cNvPr id="0" name=""/>
        <dsp:cNvSpPr/>
      </dsp:nvSpPr>
      <dsp:spPr>
        <a:xfrm>
          <a:off x="7175599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175599" y="6414218"/>
        <a:ext cx="417909" cy="278606"/>
      </dsp:txXfrm>
    </dsp:sp>
    <dsp:sp modelId="{A16DD472-3900-45A4-AEC1-6202E1BA7CA5}">
      <dsp:nvSpPr>
        <dsp:cNvPr id="0" name=""/>
        <dsp:cNvSpPr/>
      </dsp:nvSpPr>
      <dsp:spPr>
        <a:xfrm>
          <a:off x="8046243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EF100-A3F0-4531-98FB-C7F41741DC09}">
      <dsp:nvSpPr>
        <dsp:cNvPr id="0" name=""/>
        <dsp:cNvSpPr/>
      </dsp:nvSpPr>
      <dsp:spPr>
        <a:xfrm>
          <a:off x="8324850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324850" y="6047851"/>
        <a:ext cx="417909" cy="278606"/>
      </dsp:txXfrm>
    </dsp:sp>
    <dsp:sp modelId="{C3914C49-E59B-459E-A707-88298D7059E8}">
      <dsp:nvSpPr>
        <dsp:cNvPr id="0" name=""/>
        <dsp:cNvSpPr/>
      </dsp:nvSpPr>
      <dsp:spPr>
        <a:xfrm>
          <a:off x="7663160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72A7E-9D57-414E-B460-003393F19B05}">
      <dsp:nvSpPr>
        <dsp:cNvPr id="0" name=""/>
        <dsp:cNvSpPr/>
      </dsp:nvSpPr>
      <dsp:spPr>
        <a:xfrm>
          <a:off x="7941766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941766" y="6414218"/>
        <a:ext cx="417909" cy="278606"/>
      </dsp:txXfrm>
    </dsp:sp>
    <dsp:sp modelId="{A0A446CA-F122-4746-985E-961808CDE757}">
      <dsp:nvSpPr>
        <dsp:cNvPr id="0" name=""/>
        <dsp:cNvSpPr/>
      </dsp:nvSpPr>
      <dsp:spPr>
        <a:xfrm>
          <a:off x="8429327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BC786-4A20-4434-922C-523FFD40779E}">
      <dsp:nvSpPr>
        <dsp:cNvPr id="0" name=""/>
        <dsp:cNvSpPr/>
      </dsp:nvSpPr>
      <dsp:spPr>
        <a:xfrm>
          <a:off x="8707933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707933" y="6414218"/>
        <a:ext cx="417909" cy="278606"/>
      </dsp:txXfrm>
    </dsp:sp>
    <dsp:sp modelId="{B3762E13-F31E-4575-9E99-CDDC87963A33}">
      <dsp:nvSpPr>
        <dsp:cNvPr id="0" name=""/>
        <dsp:cNvSpPr/>
      </dsp:nvSpPr>
      <dsp:spPr>
        <a:xfrm>
          <a:off x="10344745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607EF-5901-45CE-83C0-7DA47FFB3FDB}">
      <dsp:nvSpPr>
        <dsp:cNvPr id="0" name=""/>
        <dsp:cNvSpPr/>
      </dsp:nvSpPr>
      <dsp:spPr>
        <a:xfrm>
          <a:off x="10623351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623351" y="5681484"/>
        <a:ext cx="417909" cy="278606"/>
      </dsp:txXfrm>
    </dsp:sp>
    <dsp:sp modelId="{0DD41917-33E8-4B8B-9A49-9CFBA6972946}">
      <dsp:nvSpPr>
        <dsp:cNvPr id="0" name=""/>
        <dsp:cNvSpPr/>
      </dsp:nvSpPr>
      <dsp:spPr>
        <a:xfrm>
          <a:off x="9578578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27F98-EA55-4C36-8BED-4BCD8E7DB39C}">
      <dsp:nvSpPr>
        <dsp:cNvPr id="0" name=""/>
        <dsp:cNvSpPr/>
      </dsp:nvSpPr>
      <dsp:spPr>
        <a:xfrm>
          <a:off x="9857184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857184" y="6047851"/>
        <a:ext cx="417909" cy="278606"/>
      </dsp:txXfrm>
    </dsp:sp>
    <dsp:sp modelId="{BBBF6873-8C8C-4E0F-8293-D692C2E62FCD}">
      <dsp:nvSpPr>
        <dsp:cNvPr id="0" name=""/>
        <dsp:cNvSpPr/>
      </dsp:nvSpPr>
      <dsp:spPr>
        <a:xfrm>
          <a:off x="9195494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73679-8763-4E7E-BC7C-09701DF4FD0B}">
      <dsp:nvSpPr>
        <dsp:cNvPr id="0" name=""/>
        <dsp:cNvSpPr/>
      </dsp:nvSpPr>
      <dsp:spPr>
        <a:xfrm>
          <a:off x="9474100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474100" y="6414218"/>
        <a:ext cx="417909" cy="278606"/>
      </dsp:txXfrm>
    </dsp:sp>
    <dsp:sp modelId="{D5047ABA-7E1D-4542-9999-66EF1EBAB43B}">
      <dsp:nvSpPr>
        <dsp:cNvPr id="0" name=""/>
        <dsp:cNvSpPr/>
      </dsp:nvSpPr>
      <dsp:spPr>
        <a:xfrm>
          <a:off x="9961661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20580-EA88-4008-BF5D-FFD435526F0C}">
      <dsp:nvSpPr>
        <dsp:cNvPr id="0" name=""/>
        <dsp:cNvSpPr/>
      </dsp:nvSpPr>
      <dsp:spPr>
        <a:xfrm>
          <a:off x="10240267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240267" y="6414218"/>
        <a:ext cx="417909" cy="278606"/>
      </dsp:txXfrm>
    </dsp:sp>
    <dsp:sp modelId="{82C9CB07-677B-4A02-946E-1EF100F8A217}">
      <dsp:nvSpPr>
        <dsp:cNvPr id="0" name=""/>
        <dsp:cNvSpPr/>
      </dsp:nvSpPr>
      <dsp:spPr>
        <a:xfrm>
          <a:off x="11110912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860C4-692F-4939-B785-8D86014FE4CB}">
      <dsp:nvSpPr>
        <dsp:cNvPr id="0" name=""/>
        <dsp:cNvSpPr/>
      </dsp:nvSpPr>
      <dsp:spPr>
        <a:xfrm>
          <a:off x="11389518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389518" y="6047851"/>
        <a:ext cx="417909" cy="278606"/>
      </dsp:txXfrm>
    </dsp:sp>
    <dsp:sp modelId="{4E95A86E-1201-4D4A-AA96-757FD53FE2A3}">
      <dsp:nvSpPr>
        <dsp:cNvPr id="0" name=""/>
        <dsp:cNvSpPr/>
      </dsp:nvSpPr>
      <dsp:spPr>
        <a:xfrm>
          <a:off x="1072782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9CE4B-AA7A-42AB-AE05-0D16A406B7B0}">
      <dsp:nvSpPr>
        <dsp:cNvPr id="0" name=""/>
        <dsp:cNvSpPr/>
      </dsp:nvSpPr>
      <dsp:spPr>
        <a:xfrm>
          <a:off x="11006435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006435" y="6414218"/>
        <a:ext cx="417909" cy="278606"/>
      </dsp:txXfrm>
    </dsp:sp>
    <dsp:sp modelId="{97B8E174-F310-40A2-B4E4-171AC1ECCCE5}">
      <dsp:nvSpPr>
        <dsp:cNvPr id="0" name=""/>
        <dsp:cNvSpPr/>
      </dsp:nvSpPr>
      <dsp:spPr>
        <a:xfrm>
          <a:off x="11493996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5435F-00EA-460B-A5B5-CF789FDCDC5F}">
      <dsp:nvSpPr>
        <dsp:cNvPr id="0" name=""/>
        <dsp:cNvSpPr/>
      </dsp:nvSpPr>
      <dsp:spPr>
        <a:xfrm>
          <a:off x="11772602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772602" y="6414218"/>
        <a:ext cx="417909" cy="2786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48010-EF53-4A16-891A-98FC57BD744F}">
      <dsp:nvSpPr>
        <dsp:cNvPr id="0" name=""/>
        <dsp:cNvSpPr/>
      </dsp:nvSpPr>
      <dsp:spPr>
        <a:xfrm>
          <a:off x="11250215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9E147-60DB-4E65-B4DC-E86372E32F4D}">
      <dsp:nvSpPr>
        <dsp:cNvPr id="0" name=""/>
        <dsp:cNvSpPr/>
      </dsp:nvSpPr>
      <dsp:spPr>
        <a:xfrm>
          <a:off x="10867132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F6524-7A79-40F6-9451-9EDE2452AFA5}">
      <dsp:nvSpPr>
        <dsp:cNvPr id="0" name=""/>
        <dsp:cNvSpPr/>
      </dsp:nvSpPr>
      <dsp:spPr>
        <a:xfrm>
          <a:off x="10484048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387BC-B8B9-41E9-B07E-BC0080C111C8}">
      <dsp:nvSpPr>
        <dsp:cNvPr id="0" name=""/>
        <dsp:cNvSpPr/>
      </dsp:nvSpPr>
      <dsp:spPr>
        <a:xfrm>
          <a:off x="9717881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2E990-5E4D-4725-9FB5-449D75068C6A}">
      <dsp:nvSpPr>
        <dsp:cNvPr id="0" name=""/>
        <dsp:cNvSpPr/>
      </dsp:nvSpPr>
      <dsp:spPr>
        <a:xfrm>
          <a:off x="9334797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77B3C-522D-4BE4-ADF7-D08795FD580A}">
      <dsp:nvSpPr>
        <dsp:cNvPr id="0" name=""/>
        <dsp:cNvSpPr/>
      </dsp:nvSpPr>
      <dsp:spPr>
        <a:xfrm>
          <a:off x="9717881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478D7-472C-411D-9C13-C325E747501E}">
      <dsp:nvSpPr>
        <dsp:cNvPr id="0" name=""/>
        <dsp:cNvSpPr/>
      </dsp:nvSpPr>
      <dsp:spPr>
        <a:xfrm>
          <a:off x="8951714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1532334" y="89948"/>
              </a:lnTo>
              <a:lnTo>
                <a:pt x="1532334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A24ED-1604-41FA-9C24-6365EA752E3E}">
      <dsp:nvSpPr>
        <dsp:cNvPr id="0" name=""/>
        <dsp:cNvSpPr/>
      </dsp:nvSpPr>
      <dsp:spPr>
        <a:xfrm>
          <a:off x="8185546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86D9B-A63D-4E92-91E0-877F8E05BAD4}">
      <dsp:nvSpPr>
        <dsp:cNvPr id="0" name=""/>
        <dsp:cNvSpPr/>
      </dsp:nvSpPr>
      <dsp:spPr>
        <a:xfrm>
          <a:off x="7802463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56753-40FB-4344-BBF0-EC4B99CA4364}">
      <dsp:nvSpPr>
        <dsp:cNvPr id="0" name=""/>
        <dsp:cNvSpPr/>
      </dsp:nvSpPr>
      <dsp:spPr>
        <a:xfrm>
          <a:off x="7419379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C2D25-0BD6-498E-B4F0-3F5CE3DBD13D}">
      <dsp:nvSpPr>
        <dsp:cNvPr id="0" name=""/>
        <dsp:cNvSpPr/>
      </dsp:nvSpPr>
      <dsp:spPr>
        <a:xfrm>
          <a:off x="6653212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6B218-6DD6-49A6-A4AF-2FEE81DC5214}">
      <dsp:nvSpPr>
        <dsp:cNvPr id="0" name=""/>
        <dsp:cNvSpPr/>
      </dsp:nvSpPr>
      <dsp:spPr>
        <a:xfrm>
          <a:off x="6270128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6EACB-0FC3-4A9B-87FC-6A374548C10B}">
      <dsp:nvSpPr>
        <dsp:cNvPr id="0" name=""/>
        <dsp:cNvSpPr/>
      </dsp:nvSpPr>
      <dsp:spPr>
        <a:xfrm>
          <a:off x="6653212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8BBB7-5BE4-40E1-8595-6322B0578239}">
      <dsp:nvSpPr>
        <dsp:cNvPr id="0" name=""/>
        <dsp:cNvSpPr/>
      </dsp:nvSpPr>
      <dsp:spPr>
        <a:xfrm>
          <a:off x="7419379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2334" y="45720"/>
              </a:moveTo>
              <a:lnTo>
                <a:pt x="1532334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F5EF3-0E90-435C-9CEF-4C0C7A5DF243}">
      <dsp:nvSpPr>
        <dsp:cNvPr id="0" name=""/>
        <dsp:cNvSpPr/>
      </dsp:nvSpPr>
      <dsp:spPr>
        <a:xfrm>
          <a:off x="5887045" y="5182332"/>
          <a:ext cx="306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064668" y="89948"/>
              </a:lnTo>
              <a:lnTo>
                <a:pt x="3064668" y="133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6F375-1991-428C-ACC6-6C520765ACBA}">
      <dsp:nvSpPr>
        <dsp:cNvPr id="0" name=""/>
        <dsp:cNvSpPr/>
      </dsp:nvSpPr>
      <dsp:spPr>
        <a:xfrm>
          <a:off x="5120878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E3D9F-9201-4B90-90FB-66623D8819CD}">
      <dsp:nvSpPr>
        <dsp:cNvPr id="0" name=""/>
        <dsp:cNvSpPr/>
      </dsp:nvSpPr>
      <dsp:spPr>
        <a:xfrm>
          <a:off x="4737794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B62F2-B731-4AB1-A966-F866B1897AD3}">
      <dsp:nvSpPr>
        <dsp:cNvPr id="0" name=""/>
        <dsp:cNvSpPr/>
      </dsp:nvSpPr>
      <dsp:spPr>
        <a:xfrm>
          <a:off x="4354710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E4794-C47B-4B8D-8DB2-F7285D893B5F}">
      <dsp:nvSpPr>
        <dsp:cNvPr id="0" name=""/>
        <dsp:cNvSpPr/>
      </dsp:nvSpPr>
      <dsp:spPr>
        <a:xfrm>
          <a:off x="3588543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9F189-860B-4EAF-8872-5E39F16F3145}">
      <dsp:nvSpPr>
        <dsp:cNvPr id="0" name=""/>
        <dsp:cNvSpPr/>
      </dsp:nvSpPr>
      <dsp:spPr>
        <a:xfrm>
          <a:off x="3205460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D29B0-E769-4709-817B-471075EAB078}">
      <dsp:nvSpPr>
        <dsp:cNvPr id="0" name=""/>
        <dsp:cNvSpPr/>
      </dsp:nvSpPr>
      <dsp:spPr>
        <a:xfrm>
          <a:off x="3588543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AFA27-AE1A-49FB-8CC8-EA5E758C72F3}">
      <dsp:nvSpPr>
        <dsp:cNvPr id="0" name=""/>
        <dsp:cNvSpPr/>
      </dsp:nvSpPr>
      <dsp:spPr>
        <a:xfrm>
          <a:off x="2822376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1532334" y="89948"/>
              </a:lnTo>
              <a:lnTo>
                <a:pt x="1532334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A1DFA-94C0-4AC4-B5CA-8EBD0CD8536C}">
      <dsp:nvSpPr>
        <dsp:cNvPr id="0" name=""/>
        <dsp:cNvSpPr/>
      </dsp:nvSpPr>
      <dsp:spPr>
        <a:xfrm>
          <a:off x="2056209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145C8-5501-4C05-8AEE-1573D9595960}">
      <dsp:nvSpPr>
        <dsp:cNvPr id="0" name=""/>
        <dsp:cNvSpPr/>
      </dsp:nvSpPr>
      <dsp:spPr>
        <a:xfrm>
          <a:off x="1673125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58FEC-8EAD-4F57-9EA8-B87E6867E323}">
      <dsp:nvSpPr>
        <dsp:cNvPr id="0" name=""/>
        <dsp:cNvSpPr/>
      </dsp:nvSpPr>
      <dsp:spPr>
        <a:xfrm>
          <a:off x="1290042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5EB99-1EE1-470E-AD8A-C9DF2B998905}">
      <dsp:nvSpPr>
        <dsp:cNvPr id="0" name=""/>
        <dsp:cNvSpPr/>
      </dsp:nvSpPr>
      <dsp:spPr>
        <a:xfrm>
          <a:off x="529806" y="6281434"/>
          <a:ext cx="377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77152" y="89948"/>
              </a:lnTo>
              <a:lnTo>
                <a:pt x="377152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4B4DE-8F62-498A-BE7B-6B08C3663C7A}">
      <dsp:nvSpPr>
        <dsp:cNvPr id="0" name=""/>
        <dsp:cNvSpPr/>
      </dsp:nvSpPr>
      <dsp:spPr>
        <a:xfrm>
          <a:off x="140791" y="6281434"/>
          <a:ext cx="389015" cy="91440"/>
        </a:xfrm>
        <a:custGeom>
          <a:avLst/>
          <a:gdLst/>
          <a:ahLst/>
          <a:cxnLst/>
          <a:rect l="0" t="0" r="0" b="0"/>
          <a:pathLst>
            <a:path>
              <a:moveTo>
                <a:pt x="389015" y="45720"/>
              </a:moveTo>
              <a:lnTo>
                <a:pt x="389015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AEF7E-E36C-4294-AB96-3B66238648C9}">
      <dsp:nvSpPr>
        <dsp:cNvPr id="0" name=""/>
        <dsp:cNvSpPr/>
      </dsp:nvSpPr>
      <dsp:spPr>
        <a:xfrm>
          <a:off x="529806" y="5915066"/>
          <a:ext cx="760235" cy="91440"/>
        </a:xfrm>
        <a:custGeom>
          <a:avLst/>
          <a:gdLst/>
          <a:ahLst/>
          <a:cxnLst/>
          <a:rect l="0" t="0" r="0" b="0"/>
          <a:pathLst>
            <a:path>
              <a:moveTo>
                <a:pt x="760235" y="45720"/>
              </a:moveTo>
              <a:lnTo>
                <a:pt x="760235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C4F8F-A9C6-4B53-9629-84BBB18912E3}">
      <dsp:nvSpPr>
        <dsp:cNvPr id="0" name=""/>
        <dsp:cNvSpPr/>
      </dsp:nvSpPr>
      <dsp:spPr>
        <a:xfrm>
          <a:off x="1290042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2334" y="45720"/>
              </a:moveTo>
              <a:lnTo>
                <a:pt x="1532334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B6389-9446-4D1A-902B-C5BD221193E0}">
      <dsp:nvSpPr>
        <dsp:cNvPr id="0" name=""/>
        <dsp:cNvSpPr/>
      </dsp:nvSpPr>
      <dsp:spPr>
        <a:xfrm>
          <a:off x="2822376" y="5182332"/>
          <a:ext cx="306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3064668" y="45720"/>
              </a:moveTo>
              <a:lnTo>
                <a:pt x="3064668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DE76F-7D37-400F-BCB9-E8653D90BEF2}">
      <dsp:nvSpPr>
        <dsp:cNvPr id="0" name=""/>
        <dsp:cNvSpPr/>
      </dsp:nvSpPr>
      <dsp:spPr>
        <a:xfrm>
          <a:off x="5747742" y="4949446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D41EF-69CD-4AA1-8EF8-C22C03F0DF99}">
      <dsp:nvSpPr>
        <dsp:cNvPr id="0" name=""/>
        <dsp:cNvSpPr/>
      </dsp:nvSpPr>
      <dsp:spPr>
        <a:xfrm>
          <a:off x="6026348" y="4948749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026348" y="4948749"/>
        <a:ext cx="417909" cy="278606"/>
      </dsp:txXfrm>
    </dsp:sp>
    <dsp:sp modelId="{E60F85D2-27E5-4566-8DC5-39468B1C55A2}">
      <dsp:nvSpPr>
        <dsp:cNvPr id="0" name=""/>
        <dsp:cNvSpPr/>
      </dsp:nvSpPr>
      <dsp:spPr>
        <a:xfrm>
          <a:off x="2683073" y="5315813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C5BE6-ECE8-46E6-8A00-71B0D33AE917}">
      <dsp:nvSpPr>
        <dsp:cNvPr id="0" name=""/>
        <dsp:cNvSpPr/>
      </dsp:nvSpPr>
      <dsp:spPr>
        <a:xfrm>
          <a:off x="2961679" y="5315116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961679" y="5315116"/>
        <a:ext cx="417909" cy="278606"/>
      </dsp:txXfrm>
    </dsp:sp>
    <dsp:sp modelId="{5332C88E-F192-4062-ABB8-56CBFF31A912}">
      <dsp:nvSpPr>
        <dsp:cNvPr id="0" name=""/>
        <dsp:cNvSpPr/>
      </dsp:nvSpPr>
      <dsp:spPr>
        <a:xfrm>
          <a:off x="1150739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9AEF1-DD67-4001-98BC-D55C76D8485C}">
      <dsp:nvSpPr>
        <dsp:cNvPr id="0" name=""/>
        <dsp:cNvSpPr/>
      </dsp:nvSpPr>
      <dsp:spPr>
        <a:xfrm>
          <a:off x="1429345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rgbClr val="7030A0"/>
              </a:solidFill>
            </a:rPr>
            <a:t>6</a:t>
          </a:r>
        </a:p>
      </dsp:txBody>
      <dsp:txXfrm>
        <a:off x="1429345" y="5681484"/>
        <a:ext cx="417909" cy="278606"/>
      </dsp:txXfrm>
    </dsp:sp>
    <dsp:sp modelId="{93402908-78EC-4361-A43E-0542F0578505}">
      <dsp:nvSpPr>
        <dsp:cNvPr id="0" name=""/>
        <dsp:cNvSpPr/>
      </dsp:nvSpPr>
      <dsp:spPr>
        <a:xfrm>
          <a:off x="390503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ED1C6-2004-44BE-AF46-5B8FA387ECD5}">
      <dsp:nvSpPr>
        <dsp:cNvPr id="0" name=""/>
        <dsp:cNvSpPr/>
      </dsp:nvSpPr>
      <dsp:spPr>
        <a:xfrm>
          <a:off x="663178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6</a:t>
          </a:r>
        </a:p>
      </dsp:txBody>
      <dsp:txXfrm>
        <a:off x="663178" y="6047851"/>
        <a:ext cx="417909" cy="278606"/>
      </dsp:txXfrm>
    </dsp:sp>
    <dsp:sp modelId="{C278DCD6-9CF8-43A9-A4EF-823F615DDD82}">
      <dsp:nvSpPr>
        <dsp:cNvPr id="0" name=""/>
        <dsp:cNvSpPr/>
      </dsp:nvSpPr>
      <dsp:spPr>
        <a:xfrm>
          <a:off x="148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E1404-0D91-483C-8628-6FDCDF052835}">
      <dsp:nvSpPr>
        <dsp:cNvPr id="0" name=""/>
        <dsp:cNvSpPr/>
      </dsp:nvSpPr>
      <dsp:spPr>
        <a:xfrm>
          <a:off x="280094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7</a:t>
          </a:r>
        </a:p>
      </dsp:txBody>
      <dsp:txXfrm>
        <a:off x="280094" y="6414218"/>
        <a:ext cx="417909" cy="278606"/>
      </dsp:txXfrm>
    </dsp:sp>
    <dsp:sp modelId="{498025BF-6ABF-46AE-A9D3-94F843BAB040}">
      <dsp:nvSpPr>
        <dsp:cNvPr id="0" name=""/>
        <dsp:cNvSpPr/>
      </dsp:nvSpPr>
      <dsp:spPr>
        <a:xfrm>
          <a:off x="767655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1E28D-2C35-4CF3-917B-EEA4B65D5E8D}">
      <dsp:nvSpPr>
        <dsp:cNvPr id="0" name=""/>
        <dsp:cNvSpPr/>
      </dsp:nvSpPr>
      <dsp:spPr>
        <a:xfrm>
          <a:off x="1046261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6</a:t>
          </a:r>
        </a:p>
      </dsp:txBody>
      <dsp:txXfrm>
        <a:off x="1046261" y="6414218"/>
        <a:ext cx="417909" cy="278606"/>
      </dsp:txXfrm>
    </dsp:sp>
    <dsp:sp modelId="{9F85A434-9F8A-4CA3-BFC8-818212460F17}">
      <dsp:nvSpPr>
        <dsp:cNvPr id="0" name=""/>
        <dsp:cNvSpPr/>
      </dsp:nvSpPr>
      <dsp:spPr>
        <a:xfrm>
          <a:off x="1916906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447AD-B293-4007-9FA0-93843EE6AE03}">
      <dsp:nvSpPr>
        <dsp:cNvPr id="0" name=""/>
        <dsp:cNvSpPr/>
      </dsp:nvSpPr>
      <dsp:spPr>
        <a:xfrm>
          <a:off x="2195512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4</a:t>
          </a:r>
        </a:p>
      </dsp:txBody>
      <dsp:txXfrm>
        <a:off x="2195512" y="6047851"/>
        <a:ext cx="417909" cy="278606"/>
      </dsp:txXfrm>
    </dsp:sp>
    <dsp:sp modelId="{DC04849A-CB7B-47DE-8FE9-21839BD0FB0F}">
      <dsp:nvSpPr>
        <dsp:cNvPr id="0" name=""/>
        <dsp:cNvSpPr/>
      </dsp:nvSpPr>
      <dsp:spPr>
        <a:xfrm>
          <a:off x="1533822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C4909-CC5D-408E-876E-0F32AF2A8957}">
      <dsp:nvSpPr>
        <dsp:cNvPr id="0" name=""/>
        <dsp:cNvSpPr/>
      </dsp:nvSpPr>
      <dsp:spPr>
        <a:xfrm>
          <a:off x="1812428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4</a:t>
          </a:r>
        </a:p>
      </dsp:txBody>
      <dsp:txXfrm>
        <a:off x="1812428" y="6414218"/>
        <a:ext cx="417909" cy="278606"/>
      </dsp:txXfrm>
    </dsp:sp>
    <dsp:sp modelId="{2800E808-926B-4F3A-9BB2-3CC336776EF7}">
      <dsp:nvSpPr>
        <dsp:cNvPr id="0" name=""/>
        <dsp:cNvSpPr/>
      </dsp:nvSpPr>
      <dsp:spPr>
        <a:xfrm>
          <a:off x="2299989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D0F08-AF1D-45DD-BBAB-0053AECD547D}">
      <dsp:nvSpPr>
        <dsp:cNvPr id="0" name=""/>
        <dsp:cNvSpPr/>
      </dsp:nvSpPr>
      <dsp:spPr>
        <a:xfrm>
          <a:off x="2578596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9</a:t>
          </a:r>
        </a:p>
      </dsp:txBody>
      <dsp:txXfrm>
        <a:off x="2578596" y="6414218"/>
        <a:ext cx="417909" cy="278606"/>
      </dsp:txXfrm>
    </dsp:sp>
    <dsp:sp modelId="{F788596D-C2AA-406F-8FB7-A349DCC7E72D}">
      <dsp:nvSpPr>
        <dsp:cNvPr id="0" name=""/>
        <dsp:cNvSpPr/>
      </dsp:nvSpPr>
      <dsp:spPr>
        <a:xfrm>
          <a:off x="4215407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C395F-3458-41D6-AFE0-E1928A542F64}">
      <dsp:nvSpPr>
        <dsp:cNvPr id="0" name=""/>
        <dsp:cNvSpPr/>
      </dsp:nvSpPr>
      <dsp:spPr>
        <a:xfrm>
          <a:off x="4494014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494014" y="5681484"/>
        <a:ext cx="417909" cy="278606"/>
      </dsp:txXfrm>
    </dsp:sp>
    <dsp:sp modelId="{C52F1E19-9E8A-4885-83E7-6A499DF913D1}">
      <dsp:nvSpPr>
        <dsp:cNvPr id="0" name=""/>
        <dsp:cNvSpPr/>
      </dsp:nvSpPr>
      <dsp:spPr>
        <a:xfrm>
          <a:off x="3449240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B6F23-42C4-4156-A7ED-1C078C96DA89}">
      <dsp:nvSpPr>
        <dsp:cNvPr id="0" name=""/>
        <dsp:cNvSpPr/>
      </dsp:nvSpPr>
      <dsp:spPr>
        <a:xfrm>
          <a:off x="3727846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727846" y="6047851"/>
        <a:ext cx="417909" cy="278606"/>
      </dsp:txXfrm>
    </dsp:sp>
    <dsp:sp modelId="{AFD46D42-39DC-4377-998B-E8CE61CCBB90}">
      <dsp:nvSpPr>
        <dsp:cNvPr id="0" name=""/>
        <dsp:cNvSpPr/>
      </dsp:nvSpPr>
      <dsp:spPr>
        <a:xfrm>
          <a:off x="3066157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C0608-21BE-421F-AE5F-C5BD7EE4E7A9}">
      <dsp:nvSpPr>
        <dsp:cNvPr id="0" name=""/>
        <dsp:cNvSpPr/>
      </dsp:nvSpPr>
      <dsp:spPr>
        <a:xfrm>
          <a:off x="3344763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4</a:t>
          </a:r>
        </a:p>
      </dsp:txBody>
      <dsp:txXfrm>
        <a:off x="3344763" y="6414218"/>
        <a:ext cx="417909" cy="278606"/>
      </dsp:txXfrm>
    </dsp:sp>
    <dsp:sp modelId="{7F48374E-A364-4849-BF88-19534CE7E65B}">
      <dsp:nvSpPr>
        <dsp:cNvPr id="0" name=""/>
        <dsp:cNvSpPr/>
      </dsp:nvSpPr>
      <dsp:spPr>
        <a:xfrm>
          <a:off x="3832324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B6A0F-F29B-4CA8-917A-E004201E4639}">
      <dsp:nvSpPr>
        <dsp:cNvPr id="0" name=""/>
        <dsp:cNvSpPr/>
      </dsp:nvSpPr>
      <dsp:spPr>
        <a:xfrm>
          <a:off x="4110930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7</a:t>
          </a:r>
        </a:p>
      </dsp:txBody>
      <dsp:txXfrm>
        <a:off x="4110930" y="6414218"/>
        <a:ext cx="417909" cy="278606"/>
      </dsp:txXfrm>
    </dsp:sp>
    <dsp:sp modelId="{5D2889D2-CC42-4856-A994-7B179D61C856}">
      <dsp:nvSpPr>
        <dsp:cNvPr id="0" name=""/>
        <dsp:cNvSpPr/>
      </dsp:nvSpPr>
      <dsp:spPr>
        <a:xfrm>
          <a:off x="4981575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9A4AF-FBC7-46B6-A376-B545AAA98359}">
      <dsp:nvSpPr>
        <dsp:cNvPr id="0" name=""/>
        <dsp:cNvSpPr/>
      </dsp:nvSpPr>
      <dsp:spPr>
        <a:xfrm>
          <a:off x="5260181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5260181" y="6047851"/>
        <a:ext cx="417909" cy="278606"/>
      </dsp:txXfrm>
    </dsp:sp>
    <dsp:sp modelId="{91AAAB58-17E3-409B-9832-20B05A356EB1}">
      <dsp:nvSpPr>
        <dsp:cNvPr id="0" name=""/>
        <dsp:cNvSpPr/>
      </dsp:nvSpPr>
      <dsp:spPr>
        <a:xfrm>
          <a:off x="4598491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87A1D-2043-4D16-BDB7-7FC213875391}">
      <dsp:nvSpPr>
        <dsp:cNvPr id="0" name=""/>
        <dsp:cNvSpPr/>
      </dsp:nvSpPr>
      <dsp:spPr>
        <a:xfrm>
          <a:off x="4877097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877097" y="6414218"/>
        <a:ext cx="417909" cy="278606"/>
      </dsp:txXfrm>
    </dsp:sp>
    <dsp:sp modelId="{BDA5F099-8875-4A8D-BC32-C8D8577E71F1}">
      <dsp:nvSpPr>
        <dsp:cNvPr id="0" name=""/>
        <dsp:cNvSpPr/>
      </dsp:nvSpPr>
      <dsp:spPr>
        <a:xfrm>
          <a:off x="536465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36A3E-1AB9-4720-AD92-7CC31F78A117}">
      <dsp:nvSpPr>
        <dsp:cNvPr id="0" name=""/>
        <dsp:cNvSpPr/>
      </dsp:nvSpPr>
      <dsp:spPr>
        <a:xfrm>
          <a:off x="5643264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5643264" y="6414218"/>
        <a:ext cx="417909" cy="278606"/>
      </dsp:txXfrm>
    </dsp:sp>
    <dsp:sp modelId="{AB826C1C-E918-4278-AC7E-7EEC6AC62EF7}">
      <dsp:nvSpPr>
        <dsp:cNvPr id="0" name=""/>
        <dsp:cNvSpPr/>
      </dsp:nvSpPr>
      <dsp:spPr>
        <a:xfrm>
          <a:off x="8812410" y="5315813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B97F0-DC67-49BC-81EC-9B8F7D223B1D}">
      <dsp:nvSpPr>
        <dsp:cNvPr id="0" name=""/>
        <dsp:cNvSpPr/>
      </dsp:nvSpPr>
      <dsp:spPr>
        <a:xfrm>
          <a:off x="9091017" y="5315116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091017" y="5315116"/>
        <a:ext cx="417909" cy="278606"/>
      </dsp:txXfrm>
    </dsp:sp>
    <dsp:sp modelId="{D80B78BA-2DFD-40B4-8FB0-A2B210F176F7}">
      <dsp:nvSpPr>
        <dsp:cNvPr id="0" name=""/>
        <dsp:cNvSpPr/>
      </dsp:nvSpPr>
      <dsp:spPr>
        <a:xfrm>
          <a:off x="7280076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36506-CF41-4E20-9635-0137E868B3D3}">
      <dsp:nvSpPr>
        <dsp:cNvPr id="0" name=""/>
        <dsp:cNvSpPr/>
      </dsp:nvSpPr>
      <dsp:spPr>
        <a:xfrm>
          <a:off x="7558682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558682" y="5681484"/>
        <a:ext cx="417909" cy="278606"/>
      </dsp:txXfrm>
    </dsp:sp>
    <dsp:sp modelId="{8083BF62-872B-403D-BCB4-4504C6986146}">
      <dsp:nvSpPr>
        <dsp:cNvPr id="0" name=""/>
        <dsp:cNvSpPr/>
      </dsp:nvSpPr>
      <dsp:spPr>
        <a:xfrm>
          <a:off x="6513909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37C29-732C-4476-A455-E65282F15B9C}">
      <dsp:nvSpPr>
        <dsp:cNvPr id="0" name=""/>
        <dsp:cNvSpPr/>
      </dsp:nvSpPr>
      <dsp:spPr>
        <a:xfrm>
          <a:off x="6792515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792515" y="6047851"/>
        <a:ext cx="417909" cy="278606"/>
      </dsp:txXfrm>
    </dsp:sp>
    <dsp:sp modelId="{AD88B601-203D-418B-B0A3-CBC5C795EB02}">
      <dsp:nvSpPr>
        <dsp:cNvPr id="0" name=""/>
        <dsp:cNvSpPr/>
      </dsp:nvSpPr>
      <dsp:spPr>
        <a:xfrm>
          <a:off x="6130825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A1EF4-ADB6-4B5D-BEB8-96C637070E26}">
      <dsp:nvSpPr>
        <dsp:cNvPr id="0" name=""/>
        <dsp:cNvSpPr/>
      </dsp:nvSpPr>
      <dsp:spPr>
        <a:xfrm>
          <a:off x="6409432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409432" y="6414218"/>
        <a:ext cx="417909" cy="278606"/>
      </dsp:txXfrm>
    </dsp:sp>
    <dsp:sp modelId="{F67F8DC1-37F3-4A5A-8E38-A4819AB90837}">
      <dsp:nvSpPr>
        <dsp:cNvPr id="0" name=""/>
        <dsp:cNvSpPr/>
      </dsp:nvSpPr>
      <dsp:spPr>
        <a:xfrm>
          <a:off x="6896992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70818-8EDB-47FB-A2FF-91ED7ED64B77}">
      <dsp:nvSpPr>
        <dsp:cNvPr id="0" name=""/>
        <dsp:cNvSpPr/>
      </dsp:nvSpPr>
      <dsp:spPr>
        <a:xfrm>
          <a:off x="7175599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175599" y="6414218"/>
        <a:ext cx="417909" cy="278606"/>
      </dsp:txXfrm>
    </dsp:sp>
    <dsp:sp modelId="{A16DD472-3900-45A4-AEC1-6202E1BA7CA5}">
      <dsp:nvSpPr>
        <dsp:cNvPr id="0" name=""/>
        <dsp:cNvSpPr/>
      </dsp:nvSpPr>
      <dsp:spPr>
        <a:xfrm>
          <a:off x="8046243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EF100-A3F0-4531-98FB-C7F41741DC09}">
      <dsp:nvSpPr>
        <dsp:cNvPr id="0" name=""/>
        <dsp:cNvSpPr/>
      </dsp:nvSpPr>
      <dsp:spPr>
        <a:xfrm>
          <a:off x="8324850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324850" y="6047851"/>
        <a:ext cx="417909" cy="278606"/>
      </dsp:txXfrm>
    </dsp:sp>
    <dsp:sp modelId="{C3914C49-E59B-459E-A707-88298D7059E8}">
      <dsp:nvSpPr>
        <dsp:cNvPr id="0" name=""/>
        <dsp:cNvSpPr/>
      </dsp:nvSpPr>
      <dsp:spPr>
        <a:xfrm>
          <a:off x="7663160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72A7E-9D57-414E-B460-003393F19B05}">
      <dsp:nvSpPr>
        <dsp:cNvPr id="0" name=""/>
        <dsp:cNvSpPr/>
      </dsp:nvSpPr>
      <dsp:spPr>
        <a:xfrm>
          <a:off x="7941766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941766" y="6414218"/>
        <a:ext cx="417909" cy="278606"/>
      </dsp:txXfrm>
    </dsp:sp>
    <dsp:sp modelId="{A0A446CA-F122-4746-985E-961808CDE757}">
      <dsp:nvSpPr>
        <dsp:cNvPr id="0" name=""/>
        <dsp:cNvSpPr/>
      </dsp:nvSpPr>
      <dsp:spPr>
        <a:xfrm>
          <a:off x="8429327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BC786-4A20-4434-922C-523FFD40779E}">
      <dsp:nvSpPr>
        <dsp:cNvPr id="0" name=""/>
        <dsp:cNvSpPr/>
      </dsp:nvSpPr>
      <dsp:spPr>
        <a:xfrm>
          <a:off x="8707933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707933" y="6414218"/>
        <a:ext cx="417909" cy="278606"/>
      </dsp:txXfrm>
    </dsp:sp>
    <dsp:sp modelId="{B3762E13-F31E-4575-9E99-CDDC87963A33}">
      <dsp:nvSpPr>
        <dsp:cNvPr id="0" name=""/>
        <dsp:cNvSpPr/>
      </dsp:nvSpPr>
      <dsp:spPr>
        <a:xfrm>
          <a:off x="10344745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607EF-5901-45CE-83C0-7DA47FFB3FDB}">
      <dsp:nvSpPr>
        <dsp:cNvPr id="0" name=""/>
        <dsp:cNvSpPr/>
      </dsp:nvSpPr>
      <dsp:spPr>
        <a:xfrm>
          <a:off x="10623351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623351" y="5681484"/>
        <a:ext cx="417909" cy="278606"/>
      </dsp:txXfrm>
    </dsp:sp>
    <dsp:sp modelId="{0DD41917-33E8-4B8B-9A49-9CFBA6972946}">
      <dsp:nvSpPr>
        <dsp:cNvPr id="0" name=""/>
        <dsp:cNvSpPr/>
      </dsp:nvSpPr>
      <dsp:spPr>
        <a:xfrm>
          <a:off x="9578578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27F98-EA55-4C36-8BED-4BCD8E7DB39C}">
      <dsp:nvSpPr>
        <dsp:cNvPr id="0" name=""/>
        <dsp:cNvSpPr/>
      </dsp:nvSpPr>
      <dsp:spPr>
        <a:xfrm>
          <a:off x="9857184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857184" y="6047851"/>
        <a:ext cx="417909" cy="278606"/>
      </dsp:txXfrm>
    </dsp:sp>
    <dsp:sp modelId="{BBBF6873-8C8C-4E0F-8293-D692C2E62FCD}">
      <dsp:nvSpPr>
        <dsp:cNvPr id="0" name=""/>
        <dsp:cNvSpPr/>
      </dsp:nvSpPr>
      <dsp:spPr>
        <a:xfrm>
          <a:off x="9195494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73679-8763-4E7E-BC7C-09701DF4FD0B}">
      <dsp:nvSpPr>
        <dsp:cNvPr id="0" name=""/>
        <dsp:cNvSpPr/>
      </dsp:nvSpPr>
      <dsp:spPr>
        <a:xfrm>
          <a:off x="9474100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474100" y="6414218"/>
        <a:ext cx="417909" cy="278606"/>
      </dsp:txXfrm>
    </dsp:sp>
    <dsp:sp modelId="{D5047ABA-7E1D-4542-9999-66EF1EBAB43B}">
      <dsp:nvSpPr>
        <dsp:cNvPr id="0" name=""/>
        <dsp:cNvSpPr/>
      </dsp:nvSpPr>
      <dsp:spPr>
        <a:xfrm>
          <a:off x="9961661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20580-EA88-4008-BF5D-FFD435526F0C}">
      <dsp:nvSpPr>
        <dsp:cNvPr id="0" name=""/>
        <dsp:cNvSpPr/>
      </dsp:nvSpPr>
      <dsp:spPr>
        <a:xfrm>
          <a:off x="10240267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240267" y="6414218"/>
        <a:ext cx="417909" cy="278606"/>
      </dsp:txXfrm>
    </dsp:sp>
    <dsp:sp modelId="{82C9CB07-677B-4A02-946E-1EF100F8A217}">
      <dsp:nvSpPr>
        <dsp:cNvPr id="0" name=""/>
        <dsp:cNvSpPr/>
      </dsp:nvSpPr>
      <dsp:spPr>
        <a:xfrm>
          <a:off x="11110912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860C4-692F-4939-B785-8D86014FE4CB}">
      <dsp:nvSpPr>
        <dsp:cNvPr id="0" name=""/>
        <dsp:cNvSpPr/>
      </dsp:nvSpPr>
      <dsp:spPr>
        <a:xfrm>
          <a:off x="11389518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389518" y="6047851"/>
        <a:ext cx="417909" cy="278606"/>
      </dsp:txXfrm>
    </dsp:sp>
    <dsp:sp modelId="{4E95A86E-1201-4D4A-AA96-757FD53FE2A3}">
      <dsp:nvSpPr>
        <dsp:cNvPr id="0" name=""/>
        <dsp:cNvSpPr/>
      </dsp:nvSpPr>
      <dsp:spPr>
        <a:xfrm>
          <a:off x="1072782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9CE4B-AA7A-42AB-AE05-0D16A406B7B0}">
      <dsp:nvSpPr>
        <dsp:cNvPr id="0" name=""/>
        <dsp:cNvSpPr/>
      </dsp:nvSpPr>
      <dsp:spPr>
        <a:xfrm>
          <a:off x="11006435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006435" y="6414218"/>
        <a:ext cx="417909" cy="278606"/>
      </dsp:txXfrm>
    </dsp:sp>
    <dsp:sp modelId="{97B8E174-F310-40A2-B4E4-171AC1ECCCE5}">
      <dsp:nvSpPr>
        <dsp:cNvPr id="0" name=""/>
        <dsp:cNvSpPr/>
      </dsp:nvSpPr>
      <dsp:spPr>
        <a:xfrm>
          <a:off x="11493996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5435F-00EA-460B-A5B5-CF789FDCDC5F}">
      <dsp:nvSpPr>
        <dsp:cNvPr id="0" name=""/>
        <dsp:cNvSpPr/>
      </dsp:nvSpPr>
      <dsp:spPr>
        <a:xfrm>
          <a:off x="11772602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772602" y="6414218"/>
        <a:ext cx="417909" cy="2786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48010-EF53-4A16-891A-98FC57BD744F}">
      <dsp:nvSpPr>
        <dsp:cNvPr id="0" name=""/>
        <dsp:cNvSpPr/>
      </dsp:nvSpPr>
      <dsp:spPr>
        <a:xfrm>
          <a:off x="11250215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9E147-60DB-4E65-B4DC-E86372E32F4D}">
      <dsp:nvSpPr>
        <dsp:cNvPr id="0" name=""/>
        <dsp:cNvSpPr/>
      </dsp:nvSpPr>
      <dsp:spPr>
        <a:xfrm>
          <a:off x="10867132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F6524-7A79-40F6-9451-9EDE2452AFA5}">
      <dsp:nvSpPr>
        <dsp:cNvPr id="0" name=""/>
        <dsp:cNvSpPr/>
      </dsp:nvSpPr>
      <dsp:spPr>
        <a:xfrm>
          <a:off x="10484048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387BC-B8B9-41E9-B07E-BC0080C111C8}">
      <dsp:nvSpPr>
        <dsp:cNvPr id="0" name=""/>
        <dsp:cNvSpPr/>
      </dsp:nvSpPr>
      <dsp:spPr>
        <a:xfrm>
          <a:off x="9717881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2E990-5E4D-4725-9FB5-449D75068C6A}">
      <dsp:nvSpPr>
        <dsp:cNvPr id="0" name=""/>
        <dsp:cNvSpPr/>
      </dsp:nvSpPr>
      <dsp:spPr>
        <a:xfrm>
          <a:off x="9334797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77B3C-522D-4BE4-ADF7-D08795FD580A}">
      <dsp:nvSpPr>
        <dsp:cNvPr id="0" name=""/>
        <dsp:cNvSpPr/>
      </dsp:nvSpPr>
      <dsp:spPr>
        <a:xfrm>
          <a:off x="9717881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478D7-472C-411D-9C13-C325E747501E}">
      <dsp:nvSpPr>
        <dsp:cNvPr id="0" name=""/>
        <dsp:cNvSpPr/>
      </dsp:nvSpPr>
      <dsp:spPr>
        <a:xfrm>
          <a:off x="8951714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1532334" y="89948"/>
              </a:lnTo>
              <a:lnTo>
                <a:pt x="1532334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A24ED-1604-41FA-9C24-6365EA752E3E}">
      <dsp:nvSpPr>
        <dsp:cNvPr id="0" name=""/>
        <dsp:cNvSpPr/>
      </dsp:nvSpPr>
      <dsp:spPr>
        <a:xfrm>
          <a:off x="8185546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86D9B-A63D-4E92-91E0-877F8E05BAD4}">
      <dsp:nvSpPr>
        <dsp:cNvPr id="0" name=""/>
        <dsp:cNvSpPr/>
      </dsp:nvSpPr>
      <dsp:spPr>
        <a:xfrm>
          <a:off x="7802463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56753-40FB-4344-BBF0-EC4B99CA4364}">
      <dsp:nvSpPr>
        <dsp:cNvPr id="0" name=""/>
        <dsp:cNvSpPr/>
      </dsp:nvSpPr>
      <dsp:spPr>
        <a:xfrm>
          <a:off x="7419379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C2D25-0BD6-498E-B4F0-3F5CE3DBD13D}">
      <dsp:nvSpPr>
        <dsp:cNvPr id="0" name=""/>
        <dsp:cNvSpPr/>
      </dsp:nvSpPr>
      <dsp:spPr>
        <a:xfrm>
          <a:off x="6653212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6B218-6DD6-49A6-A4AF-2FEE81DC5214}">
      <dsp:nvSpPr>
        <dsp:cNvPr id="0" name=""/>
        <dsp:cNvSpPr/>
      </dsp:nvSpPr>
      <dsp:spPr>
        <a:xfrm>
          <a:off x="6270128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6EACB-0FC3-4A9B-87FC-6A374548C10B}">
      <dsp:nvSpPr>
        <dsp:cNvPr id="0" name=""/>
        <dsp:cNvSpPr/>
      </dsp:nvSpPr>
      <dsp:spPr>
        <a:xfrm>
          <a:off x="6653212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8BBB7-5BE4-40E1-8595-6322B0578239}">
      <dsp:nvSpPr>
        <dsp:cNvPr id="0" name=""/>
        <dsp:cNvSpPr/>
      </dsp:nvSpPr>
      <dsp:spPr>
        <a:xfrm>
          <a:off x="7419379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2334" y="45720"/>
              </a:moveTo>
              <a:lnTo>
                <a:pt x="1532334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F5EF3-0E90-435C-9CEF-4C0C7A5DF243}">
      <dsp:nvSpPr>
        <dsp:cNvPr id="0" name=""/>
        <dsp:cNvSpPr/>
      </dsp:nvSpPr>
      <dsp:spPr>
        <a:xfrm>
          <a:off x="5887045" y="5182332"/>
          <a:ext cx="306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064668" y="89948"/>
              </a:lnTo>
              <a:lnTo>
                <a:pt x="3064668" y="133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6F375-1991-428C-ACC6-6C520765ACBA}">
      <dsp:nvSpPr>
        <dsp:cNvPr id="0" name=""/>
        <dsp:cNvSpPr/>
      </dsp:nvSpPr>
      <dsp:spPr>
        <a:xfrm>
          <a:off x="5120878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E3D9F-9201-4B90-90FB-66623D8819CD}">
      <dsp:nvSpPr>
        <dsp:cNvPr id="0" name=""/>
        <dsp:cNvSpPr/>
      </dsp:nvSpPr>
      <dsp:spPr>
        <a:xfrm>
          <a:off x="4737794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B62F2-B731-4AB1-A966-F866B1897AD3}">
      <dsp:nvSpPr>
        <dsp:cNvPr id="0" name=""/>
        <dsp:cNvSpPr/>
      </dsp:nvSpPr>
      <dsp:spPr>
        <a:xfrm>
          <a:off x="4354710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E4794-C47B-4B8D-8DB2-F7285D893B5F}">
      <dsp:nvSpPr>
        <dsp:cNvPr id="0" name=""/>
        <dsp:cNvSpPr/>
      </dsp:nvSpPr>
      <dsp:spPr>
        <a:xfrm>
          <a:off x="3588543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9F189-860B-4EAF-8872-5E39F16F3145}">
      <dsp:nvSpPr>
        <dsp:cNvPr id="0" name=""/>
        <dsp:cNvSpPr/>
      </dsp:nvSpPr>
      <dsp:spPr>
        <a:xfrm>
          <a:off x="3205460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D29B0-E769-4709-817B-471075EAB078}">
      <dsp:nvSpPr>
        <dsp:cNvPr id="0" name=""/>
        <dsp:cNvSpPr/>
      </dsp:nvSpPr>
      <dsp:spPr>
        <a:xfrm>
          <a:off x="3588543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AFA27-AE1A-49FB-8CC8-EA5E758C72F3}">
      <dsp:nvSpPr>
        <dsp:cNvPr id="0" name=""/>
        <dsp:cNvSpPr/>
      </dsp:nvSpPr>
      <dsp:spPr>
        <a:xfrm>
          <a:off x="2822376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1532334" y="89948"/>
              </a:lnTo>
              <a:lnTo>
                <a:pt x="1532334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A1DFA-94C0-4AC4-B5CA-8EBD0CD8536C}">
      <dsp:nvSpPr>
        <dsp:cNvPr id="0" name=""/>
        <dsp:cNvSpPr/>
      </dsp:nvSpPr>
      <dsp:spPr>
        <a:xfrm>
          <a:off x="2056209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145C8-5501-4C05-8AEE-1573D9595960}">
      <dsp:nvSpPr>
        <dsp:cNvPr id="0" name=""/>
        <dsp:cNvSpPr/>
      </dsp:nvSpPr>
      <dsp:spPr>
        <a:xfrm>
          <a:off x="1673125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58FEC-8EAD-4F57-9EA8-B87E6867E323}">
      <dsp:nvSpPr>
        <dsp:cNvPr id="0" name=""/>
        <dsp:cNvSpPr/>
      </dsp:nvSpPr>
      <dsp:spPr>
        <a:xfrm>
          <a:off x="1290042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5EB99-1EE1-470E-AD8A-C9DF2B998905}">
      <dsp:nvSpPr>
        <dsp:cNvPr id="0" name=""/>
        <dsp:cNvSpPr/>
      </dsp:nvSpPr>
      <dsp:spPr>
        <a:xfrm>
          <a:off x="529806" y="6281434"/>
          <a:ext cx="377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77152" y="89948"/>
              </a:lnTo>
              <a:lnTo>
                <a:pt x="377152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4B4DE-8F62-498A-BE7B-6B08C3663C7A}">
      <dsp:nvSpPr>
        <dsp:cNvPr id="0" name=""/>
        <dsp:cNvSpPr/>
      </dsp:nvSpPr>
      <dsp:spPr>
        <a:xfrm>
          <a:off x="140791" y="6281434"/>
          <a:ext cx="389015" cy="91440"/>
        </a:xfrm>
        <a:custGeom>
          <a:avLst/>
          <a:gdLst/>
          <a:ahLst/>
          <a:cxnLst/>
          <a:rect l="0" t="0" r="0" b="0"/>
          <a:pathLst>
            <a:path>
              <a:moveTo>
                <a:pt x="389015" y="45720"/>
              </a:moveTo>
              <a:lnTo>
                <a:pt x="389015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AEF7E-E36C-4294-AB96-3B66238648C9}">
      <dsp:nvSpPr>
        <dsp:cNvPr id="0" name=""/>
        <dsp:cNvSpPr/>
      </dsp:nvSpPr>
      <dsp:spPr>
        <a:xfrm>
          <a:off x="529806" y="5915066"/>
          <a:ext cx="760235" cy="91440"/>
        </a:xfrm>
        <a:custGeom>
          <a:avLst/>
          <a:gdLst/>
          <a:ahLst/>
          <a:cxnLst/>
          <a:rect l="0" t="0" r="0" b="0"/>
          <a:pathLst>
            <a:path>
              <a:moveTo>
                <a:pt x="760235" y="45720"/>
              </a:moveTo>
              <a:lnTo>
                <a:pt x="760235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C4F8F-A9C6-4B53-9629-84BBB18912E3}">
      <dsp:nvSpPr>
        <dsp:cNvPr id="0" name=""/>
        <dsp:cNvSpPr/>
      </dsp:nvSpPr>
      <dsp:spPr>
        <a:xfrm>
          <a:off x="1290042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2334" y="45720"/>
              </a:moveTo>
              <a:lnTo>
                <a:pt x="1532334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B6389-9446-4D1A-902B-C5BD221193E0}">
      <dsp:nvSpPr>
        <dsp:cNvPr id="0" name=""/>
        <dsp:cNvSpPr/>
      </dsp:nvSpPr>
      <dsp:spPr>
        <a:xfrm>
          <a:off x="2822376" y="5182332"/>
          <a:ext cx="306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3064668" y="45720"/>
              </a:moveTo>
              <a:lnTo>
                <a:pt x="3064668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DE76F-7D37-400F-BCB9-E8653D90BEF2}">
      <dsp:nvSpPr>
        <dsp:cNvPr id="0" name=""/>
        <dsp:cNvSpPr/>
      </dsp:nvSpPr>
      <dsp:spPr>
        <a:xfrm>
          <a:off x="5747742" y="4949446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D41EF-69CD-4AA1-8EF8-C22C03F0DF99}">
      <dsp:nvSpPr>
        <dsp:cNvPr id="0" name=""/>
        <dsp:cNvSpPr/>
      </dsp:nvSpPr>
      <dsp:spPr>
        <a:xfrm>
          <a:off x="6026348" y="4948749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026348" y="4948749"/>
        <a:ext cx="417909" cy="278606"/>
      </dsp:txXfrm>
    </dsp:sp>
    <dsp:sp modelId="{E60F85D2-27E5-4566-8DC5-39468B1C55A2}">
      <dsp:nvSpPr>
        <dsp:cNvPr id="0" name=""/>
        <dsp:cNvSpPr/>
      </dsp:nvSpPr>
      <dsp:spPr>
        <a:xfrm>
          <a:off x="2683073" y="5315813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C5BE6-ECE8-46E6-8A00-71B0D33AE917}">
      <dsp:nvSpPr>
        <dsp:cNvPr id="0" name=""/>
        <dsp:cNvSpPr/>
      </dsp:nvSpPr>
      <dsp:spPr>
        <a:xfrm>
          <a:off x="2961679" y="5315116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961679" y="5315116"/>
        <a:ext cx="417909" cy="278606"/>
      </dsp:txXfrm>
    </dsp:sp>
    <dsp:sp modelId="{5332C88E-F192-4062-ABB8-56CBFF31A912}">
      <dsp:nvSpPr>
        <dsp:cNvPr id="0" name=""/>
        <dsp:cNvSpPr/>
      </dsp:nvSpPr>
      <dsp:spPr>
        <a:xfrm>
          <a:off x="1150739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9AEF1-DD67-4001-98BC-D55C76D8485C}">
      <dsp:nvSpPr>
        <dsp:cNvPr id="0" name=""/>
        <dsp:cNvSpPr/>
      </dsp:nvSpPr>
      <dsp:spPr>
        <a:xfrm>
          <a:off x="1429345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rgbClr val="7030A0"/>
              </a:solidFill>
            </a:rPr>
            <a:t>6</a:t>
          </a:r>
        </a:p>
      </dsp:txBody>
      <dsp:txXfrm>
        <a:off x="1429345" y="5681484"/>
        <a:ext cx="417909" cy="278606"/>
      </dsp:txXfrm>
    </dsp:sp>
    <dsp:sp modelId="{93402908-78EC-4361-A43E-0542F0578505}">
      <dsp:nvSpPr>
        <dsp:cNvPr id="0" name=""/>
        <dsp:cNvSpPr/>
      </dsp:nvSpPr>
      <dsp:spPr>
        <a:xfrm>
          <a:off x="390503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ED1C6-2004-44BE-AF46-5B8FA387ECD5}">
      <dsp:nvSpPr>
        <dsp:cNvPr id="0" name=""/>
        <dsp:cNvSpPr/>
      </dsp:nvSpPr>
      <dsp:spPr>
        <a:xfrm>
          <a:off x="663178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6</a:t>
          </a:r>
        </a:p>
      </dsp:txBody>
      <dsp:txXfrm>
        <a:off x="663178" y="6047851"/>
        <a:ext cx="417909" cy="278606"/>
      </dsp:txXfrm>
    </dsp:sp>
    <dsp:sp modelId="{C278DCD6-9CF8-43A9-A4EF-823F615DDD82}">
      <dsp:nvSpPr>
        <dsp:cNvPr id="0" name=""/>
        <dsp:cNvSpPr/>
      </dsp:nvSpPr>
      <dsp:spPr>
        <a:xfrm>
          <a:off x="148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E1404-0D91-483C-8628-6FDCDF052835}">
      <dsp:nvSpPr>
        <dsp:cNvPr id="0" name=""/>
        <dsp:cNvSpPr/>
      </dsp:nvSpPr>
      <dsp:spPr>
        <a:xfrm>
          <a:off x="280094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7</a:t>
          </a:r>
        </a:p>
      </dsp:txBody>
      <dsp:txXfrm>
        <a:off x="280094" y="6414218"/>
        <a:ext cx="417909" cy="278606"/>
      </dsp:txXfrm>
    </dsp:sp>
    <dsp:sp modelId="{498025BF-6ABF-46AE-A9D3-94F843BAB040}">
      <dsp:nvSpPr>
        <dsp:cNvPr id="0" name=""/>
        <dsp:cNvSpPr/>
      </dsp:nvSpPr>
      <dsp:spPr>
        <a:xfrm>
          <a:off x="767655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1E28D-2C35-4CF3-917B-EEA4B65D5E8D}">
      <dsp:nvSpPr>
        <dsp:cNvPr id="0" name=""/>
        <dsp:cNvSpPr/>
      </dsp:nvSpPr>
      <dsp:spPr>
        <a:xfrm>
          <a:off x="1046261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6</a:t>
          </a:r>
        </a:p>
      </dsp:txBody>
      <dsp:txXfrm>
        <a:off x="1046261" y="6414218"/>
        <a:ext cx="417909" cy="278606"/>
      </dsp:txXfrm>
    </dsp:sp>
    <dsp:sp modelId="{9F85A434-9F8A-4CA3-BFC8-818212460F17}">
      <dsp:nvSpPr>
        <dsp:cNvPr id="0" name=""/>
        <dsp:cNvSpPr/>
      </dsp:nvSpPr>
      <dsp:spPr>
        <a:xfrm>
          <a:off x="1916906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447AD-B293-4007-9FA0-93843EE6AE03}">
      <dsp:nvSpPr>
        <dsp:cNvPr id="0" name=""/>
        <dsp:cNvSpPr/>
      </dsp:nvSpPr>
      <dsp:spPr>
        <a:xfrm>
          <a:off x="2195512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4</a:t>
          </a:r>
        </a:p>
      </dsp:txBody>
      <dsp:txXfrm>
        <a:off x="2195512" y="6047851"/>
        <a:ext cx="417909" cy="278606"/>
      </dsp:txXfrm>
    </dsp:sp>
    <dsp:sp modelId="{DC04849A-CB7B-47DE-8FE9-21839BD0FB0F}">
      <dsp:nvSpPr>
        <dsp:cNvPr id="0" name=""/>
        <dsp:cNvSpPr/>
      </dsp:nvSpPr>
      <dsp:spPr>
        <a:xfrm>
          <a:off x="1533822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C4909-CC5D-408E-876E-0F32AF2A8957}">
      <dsp:nvSpPr>
        <dsp:cNvPr id="0" name=""/>
        <dsp:cNvSpPr/>
      </dsp:nvSpPr>
      <dsp:spPr>
        <a:xfrm>
          <a:off x="1812428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4</a:t>
          </a:r>
        </a:p>
      </dsp:txBody>
      <dsp:txXfrm>
        <a:off x="1812428" y="6414218"/>
        <a:ext cx="417909" cy="278606"/>
      </dsp:txXfrm>
    </dsp:sp>
    <dsp:sp modelId="{2800E808-926B-4F3A-9BB2-3CC336776EF7}">
      <dsp:nvSpPr>
        <dsp:cNvPr id="0" name=""/>
        <dsp:cNvSpPr/>
      </dsp:nvSpPr>
      <dsp:spPr>
        <a:xfrm>
          <a:off x="2299989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D0F08-AF1D-45DD-BBAB-0053AECD547D}">
      <dsp:nvSpPr>
        <dsp:cNvPr id="0" name=""/>
        <dsp:cNvSpPr/>
      </dsp:nvSpPr>
      <dsp:spPr>
        <a:xfrm>
          <a:off x="2578596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9</a:t>
          </a:r>
        </a:p>
      </dsp:txBody>
      <dsp:txXfrm>
        <a:off x="2578596" y="6414218"/>
        <a:ext cx="417909" cy="278606"/>
      </dsp:txXfrm>
    </dsp:sp>
    <dsp:sp modelId="{F788596D-C2AA-406F-8FB7-A349DCC7E72D}">
      <dsp:nvSpPr>
        <dsp:cNvPr id="0" name=""/>
        <dsp:cNvSpPr/>
      </dsp:nvSpPr>
      <dsp:spPr>
        <a:xfrm>
          <a:off x="4215407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C395F-3458-41D6-AFE0-E1928A542F64}">
      <dsp:nvSpPr>
        <dsp:cNvPr id="0" name=""/>
        <dsp:cNvSpPr/>
      </dsp:nvSpPr>
      <dsp:spPr>
        <a:xfrm>
          <a:off x="4494014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494014" y="5681484"/>
        <a:ext cx="417909" cy="278606"/>
      </dsp:txXfrm>
    </dsp:sp>
    <dsp:sp modelId="{C52F1E19-9E8A-4885-83E7-6A499DF913D1}">
      <dsp:nvSpPr>
        <dsp:cNvPr id="0" name=""/>
        <dsp:cNvSpPr/>
      </dsp:nvSpPr>
      <dsp:spPr>
        <a:xfrm>
          <a:off x="3449240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B6F23-42C4-4156-A7ED-1C078C96DA89}">
      <dsp:nvSpPr>
        <dsp:cNvPr id="0" name=""/>
        <dsp:cNvSpPr/>
      </dsp:nvSpPr>
      <dsp:spPr>
        <a:xfrm>
          <a:off x="3727846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4</a:t>
          </a:r>
        </a:p>
      </dsp:txBody>
      <dsp:txXfrm>
        <a:off x="3727846" y="6047851"/>
        <a:ext cx="417909" cy="278606"/>
      </dsp:txXfrm>
    </dsp:sp>
    <dsp:sp modelId="{AFD46D42-39DC-4377-998B-E8CE61CCBB90}">
      <dsp:nvSpPr>
        <dsp:cNvPr id="0" name=""/>
        <dsp:cNvSpPr/>
      </dsp:nvSpPr>
      <dsp:spPr>
        <a:xfrm>
          <a:off x="3066157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C0608-21BE-421F-AE5F-C5BD7EE4E7A9}">
      <dsp:nvSpPr>
        <dsp:cNvPr id="0" name=""/>
        <dsp:cNvSpPr/>
      </dsp:nvSpPr>
      <dsp:spPr>
        <a:xfrm>
          <a:off x="3344763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4</a:t>
          </a:r>
        </a:p>
      </dsp:txBody>
      <dsp:txXfrm>
        <a:off x="3344763" y="6414218"/>
        <a:ext cx="417909" cy="278606"/>
      </dsp:txXfrm>
    </dsp:sp>
    <dsp:sp modelId="{7F48374E-A364-4849-BF88-19534CE7E65B}">
      <dsp:nvSpPr>
        <dsp:cNvPr id="0" name=""/>
        <dsp:cNvSpPr/>
      </dsp:nvSpPr>
      <dsp:spPr>
        <a:xfrm>
          <a:off x="3832324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B6A0F-F29B-4CA8-917A-E004201E4639}">
      <dsp:nvSpPr>
        <dsp:cNvPr id="0" name=""/>
        <dsp:cNvSpPr/>
      </dsp:nvSpPr>
      <dsp:spPr>
        <a:xfrm>
          <a:off x="4110930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7</a:t>
          </a:r>
        </a:p>
      </dsp:txBody>
      <dsp:txXfrm>
        <a:off x="4110930" y="6414218"/>
        <a:ext cx="417909" cy="278606"/>
      </dsp:txXfrm>
    </dsp:sp>
    <dsp:sp modelId="{5D2889D2-CC42-4856-A994-7B179D61C856}">
      <dsp:nvSpPr>
        <dsp:cNvPr id="0" name=""/>
        <dsp:cNvSpPr/>
      </dsp:nvSpPr>
      <dsp:spPr>
        <a:xfrm>
          <a:off x="4981575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9A4AF-FBC7-46B6-A376-B545AAA98359}">
      <dsp:nvSpPr>
        <dsp:cNvPr id="0" name=""/>
        <dsp:cNvSpPr/>
      </dsp:nvSpPr>
      <dsp:spPr>
        <a:xfrm>
          <a:off x="5260181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5260181" y="6047851"/>
        <a:ext cx="417909" cy="278606"/>
      </dsp:txXfrm>
    </dsp:sp>
    <dsp:sp modelId="{91AAAB58-17E3-409B-9832-20B05A356EB1}">
      <dsp:nvSpPr>
        <dsp:cNvPr id="0" name=""/>
        <dsp:cNvSpPr/>
      </dsp:nvSpPr>
      <dsp:spPr>
        <a:xfrm>
          <a:off x="4598491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87A1D-2043-4D16-BDB7-7FC213875391}">
      <dsp:nvSpPr>
        <dsp:cNvPr id="0" name=""/>
        <dsp:cNvSpPr/>
      </dsp:nvSpPr>
      <dsp:spPr>
        <a:xfrm>
          <a:off x="4877097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877097" y="6414218"/>
        <a:ext cx="417909" cy="278606"/>
      </dsp:txXfrm>
    </dsp:sp>
    <dsp:sp modelId="{BDA5F099-8875-4A8D-BC32-C8D8577E71F1}">
      <dsp:nvSpPr>
        <dsp:cNvPr id="0" name=""/>
        <dsp:cNvSpPr/>
      </dsp:nvSpPr>
      <dsp:spPr>
        <a:xfrm>
          <a:off x="536465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36A3E-1AB9-4720-AD92-7CC31F78A117}">
      <dsp:nvSpPr>
        <dsp:cNvPr id="0" name=""/>
        <dsp:cNvSpPr/>
      </dsp:nvSpPr>
      <dsp:spPr>
        <a:xfrm>
          <a:off x="5643264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5643264" y="6414218"/>
        <a:ext cx="417909" cy="278606"/>
      </dsp:txXfrm>
    </dsp:sp>
    <dsp:sp modelId="{AB826C1C-E918-4278-AC7E-7EEC6AC62EF7}">
      <dsp:nvSpPr>
        <dsp:cNvPr id="0" name=""/>
        <dsp:cNvSpPr/>
      </dsp:nvSpPr>
      <dsp:spPr>
        <a:xfrm>
          <a:off x="8812410" y="5315813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B97F0-DC67-49BC-81EC-9B8F7D223B1D}">
      <dsp:nvSpPr>
        <dsp:cNvPr id="0" name=""/>
        <dsp:cNvSpPr/>
      </dsp:nvSpPr>
      <dsp:spPr>
        <a:xfrm>
          <a:off x="9091017" y="5315116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091017" y="5315116"/>
        <a:ext cx="417909" cy="278606"/>
      </dsp:txXfrm>
    </dsp:sp>
    <dsp:sp modelId="{D80B78BA-2DFD-40B4-8FB0-A2B210F176F7}">
      <dsp:nvSpPr>
        <dsp:cNvPr id="0" name=""/>
        <dsp:cNvSpPr/>
      </dsp:nvSpPr>
      <dsp:spPr>
        <a:xfrm>
          <a:off x="7280076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36506-CF41-4E20-9635-0137E868B3D3}">
      <dsp:nvSpPr>
        <dsp:cNvPr id="0" name=""/>
        <dsp:cNvSpPr/>
      </dsp:nvSpPr>
      <dsp:spPr>
        <a:xfrm>
          <a:off x="7558682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558682" y="5681484"/>
        <a:ext cx="417909" cy="278606"/>
      </dsp:txXfrm>
    </dsp:sp>
    <dsp:sp modelId="{8083BF62-872B-403D-BCB4-4504C6986146}">
      <dsp:nvSpPr>
        <dsp:cNvPr id="0" name=""/>
        <dsp:cNvSpPr/>
      </dsp:nvSpPr>
      <dsp:spPr>
        <a:xfrm>
          <a:off x="6513909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37C29-732C-4476-A455-E65282F15B9C}">
      <dsp:nvSpPr>
        <dsp:cNvPr id="0" name=""/>
        <dsp:cNvSpPr/>
      </dsp:nvSpPr>
      <dsp:spPr>
        <a:xfrm>
          <a:off x="6792515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792515" y="6047851"/>
        <a:ext cx="417909" cy="278606"/>
      </dsp:txXfrm>
    </dsp:sp>
    <dsp:sp modelId="{AD88B601-203D-418B-B0A3-CBC5C795EB02}">
      <dsp:nvSpPr>
        <dsp:cNvPr id="0" name=""/>
        <dsp:cNvSpPr/>
      </dsp:nvSpPr>
      <dsp:spPr>
        <a:xfrm>
          <a:off x="6130825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A1EF4-ADB6-4B5D-BEB8-96C637070E26}">
      <dsp:nvSpPr>
        <dsp:cNvPr id="0" name=""/>
        <dsp:cNvSpPr/>
      </dsp:nvSpPr>
      <dsp:spPr>
        <a:xfrm>
          <a:off x="6409432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409432" y="6414218"/>
        <a:ext cx="417909" cy="278606"/>
      </dsp:txXfrm>
    </dsp:sp>
    <dsp:sp modelId="{F67F8DC1-37F3-4A5A-8E38-A4819AB90837}">
      <dsp:nvSpPr>
        <dsp:cNvPr id="0" name=""/>
        <dsp:cNvSpPr/>
      </dsp:nvSpPr>
      <dsp:spPr>
        <a:xfrm>
          <a:off x="6896992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70818-8EDB-47FB-A2FF-91ED7ED64B77}">
      <dsp:nvSpPr>
        <dsp:cNvPr id="0" name=""/>
        <dsp:cNvSpPr/>
      </dsp:nvSpPr>
      <dsp:spPr>
        <a:xfrm>
          <a:off x="7175599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175599" y="6414218"/>
        <a:ext cx="417909" cy="278606"/>
      </dsp:txXfrm>
    </dsp:sp>
    <dsp:sp modelId="{A16DD472-3900-45A4-AEC1-6202E1BA7CA5}">
      <dsp:nvSpPr>
        <dsp:cNvPr id="0" name=""/>
        <dsp:cNvSpPr/>
      </dsp:nvSpPr>
      <dsp:spPr>
        <a:xfrm>
          <a:off x="8046243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EF100-A3F0-4531-98FB-C7F41741DC09}">
      <dsp:nvSpPr>
        <dsp:cNvPr id="0" name=""/>
        <dsp:cNvSpPr/>
      </dsp:nvSpPr>
      <dsp:spPr>
        <a:xfrm>
          <a:off x="8324850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324850" y="6047851"/>
        <a:ext cx="417909" cy="278606"/>
      </dsp:txXfrm>
    </dsp:sp>
    <dsp:sp modelId="{C3914C49-E59B-459E-A707-88298D7059E8}">
      <dsp:nvSpPr>
        <dsp:cNvPr id="0" name=""/>
        <dsp:cNvSpPr/>
      </dsp:nvSpPr>
      <dsp:spPr>
        <a:xfrm>
          <a:off x="7663160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72A7E-9D57-414E-B460-003393F19B05}">
      <dsp:nvSpPr>
        <dsp:cNvPr id="0" name=""/>
        <dsp:cNvSpPr/>
      </dsp:nvSpPr>
      <dsp:spPr>
        <a:xfrm>
          <a:off x="7941766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941766" y="6414218"/>
        <a:ext cx="417909" cy="278606"/>
      </dsp:txXfrm>
    </dsp:sp>
    <dsp:sp modelId="{A0A446CA-F122-4746-985E-961808CDE757}">
      <dsp:nvSpPr>
        <dsp:cNvPr id="0" name=""/>
        <dsp:cNvSpPr/>
      </dsp:nvSpPr>
      <dsp:spPr>
        <a:xfrm>
          <a:off x="8429327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BC786-4A20-4434-922C-523FFD40779E}">
      <dsp:nvSpPr>
        <dsp:cNvPr id="0" name=""/>
        <dsp:cNvSpPr/>
      </dsp:nvSpPr>
      <dsp:spPr>
        <a:xfrm>
          <a:off x="8707933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707933" y="6414218"/>
        <a:ext cx="417909" cy="278606"/>
      </dsp:txXfrm>
    </dsp:sp>
    <dsp:sp modelId="{B3762E13-F31E-4575-9E99-CDDC87963A33}">
      <dsp:nvSpPr>
        <dsp:cNvPr id="0" name=""/>
        <dsp:cNvSpPr/>
      </dsp:nvSpPr>
      <dsp:spPr>
        <a:xfrm>
          <a:off x="10344745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607EF-5901-45CE-83C0-7DA47FFB3FDB}">
      <dsp:nvSpPr>
        <dsp:cNvPr id="0" name=""/>
        <dsp:cNvSpPr/>
      </dsp:nvSpPr>
      <dsp:spPr>
        <a:xfrm>
          <a:off x="10623351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623351" y="5681484"/>
        <a:ext cx="417909" cy="278606"/>
      </dsp:txXfrm>
    </dsp:sp>
    <dsp:sp modelId="{0DD41917-33E8-4B8B-9A49-9CFBA6972946}">
      <dsp:nvSpPr>
        <dsp:cNvPr id="0" name=""/>
        <dsp:cNvSpPr/>
      </dsp:nvSpPr>
      <dsp:spPr>
        <a:xfrm>
          <a:off x="9578578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27F98-EA55-4C36-8BED-4BCD8E7DB39C}">
      <dsp:nvSpPr>
        <dsp:cNvPr id="0" name=""/>
        <dsp:cNvSpPr/>
      </dsp:nvSpPr>
      <dsp:spPr>
        <a:xfrm>
          <a:off x="9857184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857184" y="6047851"/>
        <a:ext cx="417909" cy="278606"/>
      </dsp:txXfrm>
    </dsp:sp>
    <dsp:sp modelId="{BBBF6873-8C8C-4E0F-8293-D692C2E62FCD}">
      <dsp:nvSpPr>
        <dsp:cNvPr id="0" name=""/>
        <dsp:cNvSpPr/>
      </dsp:nvSpPr>
      <dsp:spPr>
        <a:xfrm>
          <a:off x="9195494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73679-8763-4E7E-BC7C-09701DF4FD0B}">
      <dsp:nvSpPr>
        <dsp:cNvPr id="0" name=""/>
        <dsp:cNvSpPr/>
      </dsp:nvSpPr>
      <dsp:spPr>
        <a:xfrm>
          <a:off x="9474100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474100" y="6414218"/>
        <a:ext cx="417909" cy="278606"/>
      </dsp:txXfrm>
    </dsp:sp>
    <dsp:sp modelId="{D5047ABA-7E1D-4542-9999-66EF1EBAB43B}">
      <dsp:nvSpPr>
        <dsp:cNvPr id="0" name=""/>
        <dsp:cNvSpPr/>
      </dsp:nvSpPr>
      <dsp:spPr>
        <a:xfrm>
          <a:off x="9961661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20580-EA88-4008-BF5D-FFD435526F0C}">
      <dsp:nvSpPr>
        <dsp:cNvPr id="0" name=""/>
        <dsp:cNvSpPr/>
      </dsp:nvSpPr>
      <dsp:spPr>
        <a:xfrm>
          <a:off x="10240267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240267" y="6414218"/>
        <a:ext cx="417909" cy="278606"/>
      </dsp:txXfrm>
    </dsp:sp>
    <dsp:sp modelId="{82C9CB07-677B-4A02-946E-1EF100F8A217}">
      <dsp:nvSpPr>
        <dsp:cNvPr id="0" name=""/>
        <dsp:cNvSpPr/>
      </dsp:nvSpPr>
      <dsp:spPr>
        <a:xfrm>
          <a:off x="11110912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860C4-692F-4939-B785-8D86014FE4CB}">
      <dsp:nvSpPr>
        <dsp:cNvPr id="0" name=""/>
        <dsp:cNvSpPr/>
      </dsp:nvSpPr>
      <dsp:spPr>
        <a:xfrm>
          <a:off x="11389518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389518" y="6047851"/>
        <a:ext cx="417909" cy="278606"/>
      </dsp:txXfrm>
    </dsp:sp>
    <dsp:sp modelId="{4E95A86E-1201-4D4A-AA96-757FD53FE2A3}">
      <dsp:nvSpPr>
        <dsp:cNvPr id="0" name=""/>
        <dsp:cNvSpPr/>
      </dsp:nvSpPr>
      <dsp:spPr>
        <a:xfrm>
          <a:off x="1072782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9CE4B-AA7A-42AB-AE05-0D16A406B7B0}">
      <dsp:nvSpPr>
        <dsp:cNvPr id="0" name=""/>
        <dsp:cNvSpPr/>
      </dsp:nvSpPr>
      <dsp:spPr>
        <a:xfrm>
          <a:off x="11006435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006435" y="6414218"/>
        <a:ext cx="417909" cy="278606"/>
      </dsp:txXfrm>
    </dsp:sp>
    <dsp:sp modelId="{97B8E174-F310-40A2-B4E4-171AC1ECCCE5}">
      <dsp:nvSpPr>
        <dsp:cNvPr id="0" name=""/>
        <dsp:cNvSpPr/>
      </dsp:nvSpPr>
      <dsp:spPr>
        <a:xfrm>
          <a:off x="11493996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5435F-00EA-460B-A5B5-CF789FDCDC5F}">
      <dsp:nvSpPr>
        <dsp:cNvPr id="0" name=""/>
        <dsp:cNvSpPr/>
      </dsp:nvSpPr>
      <dsp:spPr>
        <a:xfrm>
          <a:off x="11772602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772602" y="6414218"/>
        <a:ext cx="417909" cy="2786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48010-EF53-4A16-891A-98FC57BD744F}">
      <dsp:nvSpPr>
        <dsp:cNvPr id="0" name=""/>
        <dsp:cNvSpPr/>
      </dsp:nvSpPr>
      <dsp:spPr>
        <a:xfrm>
          <a:off x="11250215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9E147-60DB-4E65-B4DC-E86372E32F4D}">
      <dsp:nvSpPr>
        <dsp:cNvPr id="0" name=""/>
        <dsp:cNvSpPr/>
      </dsp:nvSpPr>
      <dsp:spPr>
        <a:xfrm>
          <a:off x="10867132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F6524-7A79-40F6-9451-9EDE2452AFA5}">
      <dsp:nvSpPr>
        <dsp:cNvPr id="0" name=""/>
        <dsp:cNvSpPr/>
      </dsp:nvSpPr>
      <dsp:spPr>
        <a:xfrm>
          <a:off x="10484048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387BC-B8B9-41E9-B07E-BC0080C111C8}">
      <dsp:nvSpPr>
        <dsp:cNvPr id="0" name=""/>
        <dsp:cNvSpPr/>
      </dsp:nvSpPr>
      <dsp:spPr>
        <a:xfrm>
          <a:off x="9717881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2E990-5E4D-4725-9FB5-449D75068C6A}">
      <dsp:nvSpPr>
        <dsp:cNvPr id="0" name=""/>
        <dsp:cNvSpPr/>
      </dsp:nvSpPr>
      <dsp:spPr>
        <a:xfrm>
          <a:off x="9334797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77B3C-522D-4BE4-ADF7-D08795FD580A}">
      <dsp:nvSpPr>
        <dsp:cNvPr id="0" name=""/>
        <dsp:cNvSpPr/>
      </dsp:nvSpPr>
      <dsp:spPr>
        <a:xfrm>
          <a:off x="9717881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478D7-472C-411D-9C13-C325E747501E}">
      <dsp:nvSpPr>
        <dsp:cNvPr id="0" name=""/>
        <dsp:cNvSpPr/>
      </dsp:nvSpPr>
      <dsp:spPr>
        <a:xfrm>
          <a:off x="8951714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1532334" y="89948"/>
              </a:lnTo>
              <a:lnTo>
                <a:pt x="1532334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A24ED-1604-41FA-9C24-6365EA752E3E}">
      <dsp:nvSpPr>
        <dsp:cNvPr id="0" name=""/>
        <dsp:cNvSpPr/>
      </dsp:nvSpPr>
      <dsp:spPr>
        <a:xfrm>
          <a:off x="8185546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86D9B-A63D-4E92-91E0-877F8E05BAD4}">
      <dsp:nvSpPr>
        <dsp:cNvPr id="0" name=""/>
        <dsp:cNvSpPr/>
      </dsp:nvSpPr>
      <dsp:spPr>
        <a:xfrm>
          <a:off x="7802463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56753-40FB-4344-BBF0-EC4B99CA4364}">
      <dsp:nvSpPr>
        <dsp:cNvPr id="0" name=""/>
        <dsp:cNvSpPr/>
      </dsp:nvSpPr>
      <dsp:spPr>
        <a:xfrm>
          <a:off x="7419379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C2D25-0BD6-498E-B4F0-3F5CE3DBD13D}">
      <dsp:nvSpPr>
        <dsp:cNvPr id="0" name=""/>
        <dsp:cNvSpPr/>
      </dsp:nvSpPr>
      <dsp:spPr>
        <a:xfrm>
          <a:off x="6653212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6B218-6DD6-49A6-A4AF-2FEE81DC5214}">
      <dsp:nvSpPr>
        <dsp:cNvPr id="0" name=""/>
        <dsp:cNvSpPr/>
      </dsp:nvSpPr>
      <dsp:spPr>
        <a:xfrm>
          <a:off x="6270128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6EACB-0FC3-4A9B-87FC-6A374548C10B}">
      <dsp:nvSpPr>
        <dsp:cNvPr id="0" name=""/>
        <dsp:cNvSpPr/>
      </dsp:nvSpPr>
      <dsp:spPr>
        <a:xfrm>
          <a:off x="6653212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8BBB7-5BE4-40E1-8595-6322B0578239}">
      <dsp:nvSpPr>
        <dsp:cNvPr id="0" name=""/>
        <dsp:cNvSpPr/>
      </dsp:nvSpPr>
      <dsp:spPr>
        <a:xfrm>
          <a:off x="7419379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2334" y="45720"/>
              </a:moveTo>
              <a:lnTo>
                <a:pt x="1532334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F5EF3-0E90-435C-9CEF-4C0C7A5DF243}">
      <dsp:nvSpPr>
        <dsp:cNvPr id="0" name=""/>
        <dsp:cNvSpPr/>
      </dsp:nvSpPr>
      <dsp:spPr>
        <a:xfrm>
          <a:off x="5887045" y="5182332"/>
          <a:ext cx="306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064668" y="89948"/>
              </a:lnTo>
              <a:lnTo>
                <a:pt x="3064668" y="133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6F375-1991-428C-ACC6-6C520765ACBA}">
      <dsp:nvSpPr>
        <dsp:cNvPr id="0" name=""/>
        <dsp:cNvSpPr/>
      </dsp:nvSpPr>
      <dsp:spPr>
        <a:xfrm>
          <a:off x="5120878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E3D9F-9201-4B90-90FB-66623D8819CD}">
      <dsp:nvSpPr>
        <dsp:cNvPr id="0" name=""/>
        <dsp:cNvSpPr/>
      </dsp:nvSpPr>
      <dsp:spPr>
        <a:xfrm>
          <a:off x="4737794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B62F2-B731-4AB1-A966-F866B1897AD3}">
      <dsp:nvSpPr>
        <dsp:cNvPr id="0" name=""/>
        <dsp:cNvSpPr/>
      </dsp:nvSpPr>
      <dsp:spPr>
        <a:xfrm>
          <a:off x="4354710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E4794-C47B-4B8D-8DB2-F7285D893B5F}">
      <dsp:nvSpPr>
        <dsp:cNvPr id="0" name=""/>
        <dsp:cNvSpPr/>
      </dsp:nvSpPr>
      <dsp:spPr>
        <a:xfrm>
          <a:off x="3588543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9F189-860B-4EAF-8872-5E39F16F3145}">
      <dsp:nvSpPr>
        <dsp:cNvPr id="0" name=""/>
        <dsp:cNvSpPr/>
      </dsp:nvSpPr>
      <dsp:spPr>
        <a:xfrm>
          <a:off x="3205460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D29B0-E769-4709-817B-471075EAB078}">
      <dsp:nvSpPr>
        <dsp:cNvPr id="0" name=""/>
        <dsp:cNvSpPr/>
      </dsp:nvSpPr>
      <dsp:spPr>
        <a:xfrm>
          <a:off x="3588543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766167" y="45720"/>
              </a:moveTo>
              <a:lnTo>
                <a:pt x="766167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AFA27-AE1A-49FB-8CC8-EA5E758C72F3}">
      <dsp:nvSpPr>
        <dsp:cNvPr id="0" name=""/>
        <dsp:cNvSpPr/>
      </dsp:nvSpPr>
      <dsp:spPr>
        <a:xfrm>
          <a:off x="2822376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1532334" y="89948"/>
              </a:lnTo>
              <a:lnTo>
                <a:pt x="1532334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A1DFA-94C0-4AC4-B5CA-8EBD0CD8536C}">
      <dsp:nvSpPr>
        <dsp:cNvPr id="0" name=""/>
        <dsp:cNvSpPr/>
      </dsp:nvSpPr>
      <dsp:spPr>
        <a:xfrm>
          <a:off x="2056209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83083" y="89948"/>
              </a:lnTo>
              <a:lnTo>
                <a:pt x="383083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145C8-5501-4C05-8AEE-1573D9595960}">
      <dsp:nvSpPr>
        <dsp:cNvPr id="0" name=""/>
        <dsp:cNvSpPr/>
      </dsp:nvSpPr>
      <dsp:spPr>
        <a:xfrm>
          <a:off x="1673125" y="6281434"/>
          <a:ext cx="383083" cy="91440"/>
        </a:xfrm>
        <a:custGeom>
          <a:avLst/>
          <a:gdLst/>
          <a:ahLst/>
          <a:cxnLst/>
          <a:rect l="0" t="0" r="0" b="0"/>
          <a:pathLst>
            <a:path>
              <a:moveTo>
                <a:pt x="383083" y="45720"/>
              </a:moveTo>
              <a:lnTo>
                <a:pt x="383083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58FEC-8EAD-4F57-9EA8-B87E6867E323}">
      <dsp:nvSpPr>
        <dsp:cNvPr id="0" name=""/>
        <dsp:cNvSpPr/>
      </dsp:nvSpPr>
      <dsp:spPr>
        <a:xfrm>
          <a:off x="1290042" y="5915066"/>
          <a:ext cx="766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766167" y="89948"/>
              </a:lnTo>
              <a:lnTo>
                <a:pt x="766167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5EB99-1EE1-470E-AD8A-C9DF2B998905}">
      <dsp:nvSpPr>
        <dsp:cNvPr id="0" name=""/>
        <dsp:cNvSpPr/>
      </dsp:nvSpPr>
      <dsp:spPr>
        <a:xfrm>
          <a:off x="529806" y="6281434"/>
          <a:ext cx="377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948"/>
              </a:lnTo>
              <a:lnTo>
                <a:pt x="377152" y="89948"/>
              </a:lnTo>
              <a:lnTo>
                <a:pt x="377152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4B4DE-8F62-498A-BE7B-6B08C3663C7A}">
      <dsp:nvSpPr>
        <dsp:cNvPr id="0" name=""/>
        <dsp:cNvSpPr/>
      </dsp:nvSpPr>
      <dsp:spPr>
        <a:xfrm>
          <a:off x="140791" y="6281434"/>
          <a:ext cx="389015" cy="91440"/>
        </a:xfrm>
        <a:custGeom>
          <a:avLst/>
          <a:gdLst/>
          <a:ahLst/>
          <a:cxnLst/>
          <a:rect l="0" t="0" r="0" b="0"/>
          <a:pathLst>
            <a:path>
              <a:moveTo>
                <a:pt x="389015" y="45720"/>
              </a:moveTo>
              <a:lnTo>
                <a:pt x="389015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AEF7E-E36C-4294-AB96-3B66238648C9}">
      <dsp:nvSpPr>
        <dsp:cNvPr id="0" name=""/>
        <dsp:cNvSpPr/>
      </dsp:nvSpPr>
      <dsp:spPr>
        <a:xfrm>
          <a:off x="529806" y="5915066"/>
          <a:ext cx="760235" cy="91440"/>
        </a:xfrm>
        <a:custGeom>
          <a:avLst/>
          <a:gdLst/>
          <a:ahLst/>
          <a:cxnLst/>
          <a:rect l="0" t="0" r="0" b="0"/>
          <a:pathLst>
            <a:path>
              <a:moveTo>
                <a:pt x="760235" y="45720"/>
              </a:moveTo>
              <a:lnTo>
                <a:pt x="760235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C4F8F-A9C6-4B53-9629-84BBB18912E3}">
      <dsp:nvSpPr>
        <dsp:cNvPr id="0" name=""/>
        <dsp:cNvSpPr/>
      </dsp:nvSpPr>
      <dsp:spPr>
        <a:xfrm>
          <a:off x="1290042" y="5548699"/>
          <a:ext cx="153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2334" y="45720"/>
              </a:moveTo>
              <a:lnTo>
                <a:pt x="1532334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B6389-9446-4D1A-902B-C5BD221193E0}">
      <dsp:nvSpPr>
        <dsp:cNvPr id="0" name=""/>
        <dsp:cNvSpPr/>
      </dsp:nvSpPr>
      <dsp:spPr>
        <a:xfrm>
          <a:off x="2822376" y="5182332"/>
          <a:ext cx="306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3064668" y="45720"/>
              </a:moveTo>
              <a:lnTo>
                <a:pt x="3064668" y="89948"/>
              </a:lnTo>
              <a:lnTo>
                <a:pt x="0" y="89948"/>
              </a:lnTo>
              <a:lnTo>
                <a:pt x="0" y="133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DE76F-7D37-400F-BCB9-E8653D90BEF2}">
      <dsp:nvSpPr>
        <dsp:cNvPr id="0" name=""/>
        <dsp:cNvSpPr/>
      </dsp:nvSpPr>
      <dsp:spPr>
        <a:xfrm>
          <a:off x="5747742" y="4949446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D41EF-69CD-4AA1-8EF8-C22C03F0DF99}">
      <dsp:nvSpPr>
        <dsp:cNvPr id="0" name=""/>
        <dsp:cNvSpPr/>
      </dsp:nvSpPr>
      <dsp:spPr>
        <a:xfrm>
          <a:off x="6026348" y="4948749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026348" y="4948749"/>
        <a:ext cx="417909" cy="278606"/>
      </dsp:txXfrm>
    </dsp:sp>
    <dsp:sp modelId="{E60F85D2-27E5-4566-8DC5-39468B1C55A2}">
      <dsp:nvSpPr>
        <dsp:cNvPr id="0" name=""/>
        <dsp:cNvSpPr/>
      </dsp:nvSpPr>
      <dsp:spPr>
        <a:xfrm>
          <a:off x="2683073" y="5315813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C5BE6-ECE8-46E6-8A00-71B0D33AE917}">
      <dsp:nvSpPr>
        <dsp:cNvPr id="0" name=""/>
        <dsp:cNvSpPr/>
      </dsp:nvSpPr>
      <dsp:spPr>
        <a:xfrm>
          <a:off x="2961679" y="5315116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961679" y="5315116"/>
        <a:ext cx="417909" cy="278606"/>
      </dsp:txXfrm>
    </dsp:sp>
    <dsp:sp modelId="{5332C88E-F192-4062-ABB8-56CBFF31A912}">
      <dsp:nvSpPr>
        <dsp:cNvPr id="0" name=""/>
        <dsp:cNvSpPr/>
      </dsp:nvSpPr>
      <dsp:spPr>
        <a:xfrm>
          <a:off x="1150739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9AEF1-DD67-4001-98BC-D55C76D8485C}">
      <dsp:nvSpPr>
        <dsp:cNvPr id="0" name=""/>
        <dsp:cNvSpPr/>
      </dsp:nvSpPr>
      <dsp:spPr>
        <a:xfrm>
          <a:off x="1429345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rgbClr val="7030A0"/>
              </a:solidFill>
            </a:rPr>
            <a:t>6</a:t>
          </a:r>
        </a:p>
      </dsp:txBody>
      <dsp:txXfrm>
        <a:off x="1429345" y="5681484"/>
        <a:ext cx="417909" cy="278606"/>
      </dsp:txXfrm>
    </dsp:sp>
    <dsp:sp modelId="{93402908-78EC-4361-A43E-0542F0578505}">
      <dsp:nvSpPr>
        <dsp:cNvPr id="0" name=""/>
        <dsp:cNvSpPr/>
      </dsp:nvSpPr>
      <dsp:spPr>
        <a:xfrm>
          <a:off x="390503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ED1C6-2004-44BE-AF46-5B8FA387ECD5}">
      <dsp:nvSpPr>
        <dsp:cNvPr id="0" name=""/>
        <dsp:cNvSpPr/>
      </dsp:nvSpPr>
      <dsp:spPr>
        <a:xfrm>
          <a:off x="663178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6</a:t>
          </a:r>
        </a:p>
      </dsp:txBody>
      <dsp:txXfrm>
        <a:off x="663178" y="6047851"/>
        <a:ext cx="417909" cy="278606"/>
      </dsp:txXfrm>
    </dsp:sp>
    <dsp:sp modelId="{C278DCD6-9CF8-43A9-A4EF-823F615DDD82}">
      <dsp:nvSpPr>
        <dsp:cNvPr id="0" name=""/>
        <dsp:cNvSpPr/>
      </dsp:nvSpPr>
      <dsp:spPr>
        <a:xfrm>
          <a:off x="148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E1404-0D91-483C-8628-6FDCDF052835}">
      <dsp:nvSpPr>
        <dsp:cNvPr id="0" name=""/>
        <dsp:cNvSpPr/>
      </dsp:nvSpPr>
      <dsp:spPr>
        <a:xfrm>
          <a:off x="280094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7</a:t>
          </a:r>
        </a:p>
      </dsp:txBody>
      <dsp:txXfrm>
        <a:off x="280094" y="6414218"/>
        <a:ext cx="417909" cy="278606"/>
      </dsp:txXfrm>
    </dsp:sp>
    <dsp:sp modelId="{498025BF-6ABF-46AE-A9D3-94F843BAB040}">
      <dsp:nvSpPr>
        <dsp:cNvPr id="0" name=""/>
        <dsp:cNvSpPr/>
      </dsp:nvSpPr>
      <dsp:spPr>
        <a:xfrm>
          <a:off x="767655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1E28D-2C35-4CF3-917B-EEA4B65D5E8D}">
      <dsp:nvSpPr>
        <dsp:cNvPr id="0" name=""/>
        <dsp:cNvSpPr/>
      </dsp:nvSpPr>
      <dsp:spPr>
        <a:xfrm>
          <a:off x="1046261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6</a:t>
          </a:r>
        </a:p>
      </dsp:txBody>
      <dsp:txXfrm>
        <a:off x="1046261" y="6414218"/>
        <a:ext cx="417909" cy="278606"/>
      </dsp:txXfrm>
    </dsp:sp>
    <dsp:sp modelId="{9F85A434-9F8A-4CA3-BFC8-818212460F17}">
      <dsp:nvSpPr>
        <dsp:cNvPr id="0" name=""/>
        <dsp:cNvSpPr/>
      </dsp:nvSpPr>
      <dsp:spPr>
        <a:xfrm>
          <a:off x="1916906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447AD-B293-4007-9FA0-93843EE6AE03}">
      <dsp:nvSpPr>
        <dsp:cNvPr id="0" name=""/>
        <dsp:cNvSpPr/>
      </dsp:nvSpPr>
      <dsp:spPr>
        <a:xfrm>
          <a:off x="2195512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4</a:t>
          </a:r>
        </a:p>
      </dsp:txBody>
      <dsp:txXfrm>
        <a:off x="2195512" y="6047851"/>
        <a:ext cx="417909" cy="278606"/>
      </dsp:txXfrm>
    </dsp:sp>
    <dsp:sp modelId="{DC04849A-CB7B-47DE-8FE9-21839BD0FB0F}">
      <dsp:nvSpPr>
        <dsp:cNvPr id="0" name=""/>
        <dsp:cNvSpPr/>
      </dsp:nvSpPr>
      <dsp:spPr>
        <a:xfrm>
          <a:off x="1533822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C4909-CC5D-408E-876E-0F32AF2A8957}">
      <dsp:nvSpPr>
        <dsp:cNvPr id="0" name=""/>
        <dsp:cNvSpPr/>
      </dsp:nvSpPr>
      <dsp:spPr>
        <a:xfrm>
          <a:off x="1812428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4</a:t>
          </a:r>
        </a:p>
      </dsp:txBody>
      <dsp:txXfrm>
        <a:off x="1812428" y="6414218"/>
        <a:ext cx="417909" cy="278606"/>
      </dsp:txXfrm>
    </dsp:sp>
    <dsp:sp modelId="{2800E808-926B-4F3A-9BB2-3CC336776EF7}">
      <dsp:nvSpPr>
        <dsp:cNvPr id="0" name=""/>
        <dsp:cNvSpPr/>
      </dsp:nvSpPr>
      <dsp:spPr>
        <a:xfrm>
          <a:off x="2299989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D0F08-AF1D-45DD-BBAB-0053AECD547D}">
      <dsp:nvSpPr>
        <dsp:cNvPr id="0" name=""/>
        <dsp:cNvSpPr/>
      </dsp:nvSpPr>
      <dsp:spPr>
        <a:xfrm>
          <a:off x="2578596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9</a:t>
          </a:r>
        </a:p>
      </dsp:txBody>
      <dsp:txXfrm>
        <a:off x="2578596" y="6414218"/>
        <a:ext cx="417909" cy="278606"/>
      </dsp:txXfrm>
    </dsp:sp>
    <dsp:sp modelId="{F788596D-C2AA-406F-8FB7-A349DCC7E72D}">
      <dsp:nvSpPr>
        <dsp:cNvPr id="0" name=""/>
        <dsp:cNvSpPr/>
      </dsp:nvSpPr>
      <dsp:spPr>
        <a:xfrm>
          <a:off x="4215407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C395F-3458-41D6-AFE0-E1928A542F64}">
      <dsp:nvSpPr>
        <dsp:cNvPr id="0" name=""/>
        <dsp:cNvSpPr/>
      </dsp:nvSpPr>
      <dsp:spPr>
        <a:xfrm>
          <a:off x="4494014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494014" y="5681484"/>
        <a:ext cx="417909" cy="278606"/>
      </dsp:txXfrm>
    </dsp:sp>
    <dsp:sp modelId="{C52F1E19-9E8A-4885-83E7-6A499DF913D1}">
      <dsp:nvSpPr>
        <dsp:cNvPr id="0" name=""/>
        <dsp:cNvSpPr/>
      </dsp:nvSpPr>
      <dsp:spPr>
        <a:xfrm>
          <a:off x="3449240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B6F23-42C4-4156-A7ED-1C078C96DA89}">
      <dsp:nvSpPr>
        <dsp:cNvPr id="0" name=""/>
        <dsp:cNvSpPr/>
      </dsp:nvSpPr>
      <dsp:spPr>
        <a:xfrm>
          <a:off x="3727846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4</a:t>
          </a:r>
        </a:p>
      </dsp:txBody>
      <dsp:txXfrm>
        <a:off x="3727846" y="6047851"/>
        <a:ext cx="417909" cy="278606"/>
      </dsp:txXfrm>
    </dsp:sp>
    <dsp:sp modelId="{AFD46D42-39DC-4377-998B-E8CE61CCBB90}">
      <dsp:nvSpPr>
        <dsp:cNvPr id="0" name=""/>
        <dsp:cNvSpPr/>
      </dsp:nvSpPr>
      <dsp:spPr>
        <a:xfrm>
          <a:off x="3066157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C0608-21BE-421F-AE5F-C5BD7EE4E7A9}">
      <dsp:nvSpPr>
        <dsp:cNvPr id="0" name=""/>
        <dsp:cNvSpPr/>
      </dsp:nvSpPr>
      <dsp:spPr>
        <a:xfrm>
          <a:off x="3344763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4</a:t>
          </a:r>
        </a:p>
      </dsp:txBody>
      <dsp:txXfrm>
        <a:off x="3344763" y="6414218"/>
        <a:ext cx="417909" cy="278606"/>
      </dsp:txXfrm>
    </dsp:sp>
    <dsp:sp modelId="{7F48374E-A364-4849-BF88-19534CE7E65B}">
      <dsp:nvSpPr>
        <dsp:cNvPr id="0" name=""/>
        <dsp:cNvSpPr/>
      </dsp:nvSpPr>
      <dsp:spPr>
        <a:xfrm>
          <a:off x="3832324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B6A0F-F29B-4CA8-917A-E004201E4639}">
      <dsp:nvSpPr>
        <dsp:cNvPr id="0" name=""/>
        <dsp:cNvSpPr/>
      </dsp:nvSpPr>
      <dsp:spPr>
        <a:xfrm>
          <a:off x="4110930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7</a:t>
          </a:r>
        </a:p>
      </dsp:txBody>
      <dsp:txXfrm>
        <a:off x="4110930" y="6414218"/>
        <a:ext cx="417909" cy="278606"/>
      </dsp:txXfrm>
    </dsp:sp>
    <dsp:sp modelId="{5D2889D2-CC42-4856-A994-7B179D61C856}">
      <dsp:nvSpPr>
        <dsp:cNvPr id="0" name=""/>
        <dsp:cNvSpPr/>
      </dsp:nvSpPr>
      <dsp:spPr>
        <a:xfrm>
          <a:off x="4981575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9A4AF-FBC7-46B6-A376-B545AAA98359}">
      <dsp:nvSpPr>
        <dsp:cNvPr id="0" name=""/>
        <dsp:cNvSpPr/>
      </dsp:nvSpPr>
      <dsp:spPr>
        <a:xfrm>
          <a:off x="5260181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FF0000"/>
            </a:solidFill>
          </a:endParaRPr>
        </a:p>
      </dsp:txBody>
      <dsp:txXfrm>
        <a:off x="5260181" y="6047851"/>
        <a:ext cx="417909" cy="278606"/>
      </dsp:txXfrm>
    </dsp:sp>
    <dsp:sp modelId="{91AAAB58-17E3-409B-9832-20B05A356EB1}">
      <dsp:nvSpPr>
        <dsp:cNvPr id="0" name=""/>
        <dsp:cNvSpPr/>
      </dsp:nvSpPr>
      <dsp:spPr>
        <a:xfrm>
          <a:off x="4598491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87A1D-2043-4D16-BDB7-7FC213875391}">
      <dsp:nvSpPr>
        <dsp:cNvPr id="0" name=""/>
        <dsp:cNvSpPr/>
      </dsp:nvSpPr>
      <dsp:spPr>
        <a:xfrm>
          <a:off x="4877097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1</a:t>
          </a:r>
        </a:p>
      </dsp:txBody>
      <dsp:txXfrm>
        <a:off x="4877097" y="6414218"/>
        <a:ext cx="417909" cy="278606"/>
      </dsp:txXfrm>
    </dsp:sp>
    <dsp:sp modelId="{BDA5F099-8875-4A8D-BC32-C8D8577E71F1}">
      <dsp:nvSpPr>
        <dsp:cNvPr id="0" name=""/>
        <dsp:cNvSpPr/>
      </dsp:nvSpPr>
      <dsp:spPr>
        <a:xfrm>
          <a:off x="536465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36A3E-1AB9-4720-AD92-7CC31F78A117}">
      <dsp:nvSpPr>
        <dsp:cNvPr id="0" name=""/>
        <dsp:cNvSpPr/>
      </dsp:nvSpPr>
      <dsp:spPr>
        <a:xfrm>
          <a:off x="5643264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10</a:t>
          </a:r>
        </a:p>
      </dsp:txBody>
      <dsp:txXfrm>
        <a:off x="5643264" y="6414218"/>
        <a:ext cx="417909" cy="278606"/>
      </dsp:txXfrm>
    </dsp:sp>
    <dsp:sp modelId="{AB826C1C-E918-4278-AC7E-7EEC6AC62EF7}">
      <dsp:nvSpPr>
        <dsp:cNvPr id="0" name=""/>
        <dsp:cNvSpPr/>
      </dsp:nvSpPr>
      <dsp:spPr>
        <a:xfrm>
          <a:off x="8812410" y="5315813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B97F0-DC67-49BC-81EC-9B8F7D223B1D}">
      <dsp:nvSpPr>
        <dsp:cNvPr id="0" name=""/>
        <dsp:cNvSpPr/>
      </dsp:nvSpPr>
      <dsp:spPr>
        <a:xfrm>
          <a:off x="9091017" y="5315116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091017" y="5315116"/>
        <a:ext cx="417909" cy="278606"/>
      </dsp:txXfrm>
    </dsp:sp>
    <dsp:sp modelId="{D80B78BA-2DFD-40B4-8FB0-A2B210F176F7}">
      <dsp:nvSpPr>
        <dsp:cNvPr id="0" name=""/>
        <dsp:cNvSpPr/>
      </dsp:nvSpPr>
      <dsp:spPr>
        <a:xfrm>
          <a:off x="7280076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36506-CF41-4E20-9635-0137E868B3D3}">
      <dsp:nvSpPr>
        <dsp:cNvPr id="0" name=""/>
        <dsp:cNvSpPr/>
      </dsp:nvSpPr>
      <dsp:spPr>
        <a:xfrm>
          <a:off x="7558682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558682" y="5681484"/>
        <a:ext cx="417909" cy="278606"/>
      </dsp:txXfrm>
    </dsp:sp>
    <dsp:sp modelId="{8083BF62-872B-403D-BCB4-4504C6986146}">
      <dsp:nvSpPr>
        <dsp:cNvPr id="0" name=""/>
        <dsp:cNvSpPr/>
      </dsp:nvSpPr>
      <dsp:spPr>
        <a:xfrm>
          <a:off x="6513909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37C29-732C-4476-A455-E65282F15B9C}">
      <dsp:nvSpPr>
        <dsp:cNvPr id="0" name=""/>
        <dsp:cNvSpPr/>
      </dsp:nvSpPr>
      <dsp:spPr>
        <a:xfrm>
          <a:off x="6792515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792515" y="6047851"/>
        <a:ext cx="417909" cy="278606"/>
      </dsp:txXfrm>
    </dsp:sp>
    <dsp:sp modelId="{AD88B601-203D-418B-B0A3-CBC5C795EB02}">
      <dsp:nvSpPr>
        <dsp:cNvPr id="0" name=""/>
        <dsp:cNvSpPr/>
      </dsp:nvSpPr>
      <dsp:spPr>
        <a:xfrm>
          <a:off x="6130825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A1EF4-ADB6-4B5D-BEB8-96C637070E26}">
      <dsp:nvSpPr>
        <dsp:cNvPr id="0" name=""/>
        <dsp:cNvSpPr/>
      </dsp:nvSpPr>
      <dsp:spPr>
        <a:xfrm>
          <a:off x="6409432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409432" y="6414218"/>
        <a:ext cx="417909" cy="278606"/>
      </dsp:txXfrm>
    </dsp:sp>
    <dsp:sp modelId="{F67F8DC1-37F3-4A5A-8E38-A4819AB90837}">
      <dsp:nvSpPr>
        <dsp:cNvPr id="0" name=""/>
        <dsp:cNvSpPr/>
      </dsp:nvSpPr>
      <dsp:spPr>
        <a:xfrm>
          <a:off x="6896992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70818-8EDB-47FB-A2FF-91ED7ED64B77}">
      <dsp:nvSpPr>
        <dsp:cNvPr id="0" name=""/>
        <dsp:cNvSpPr/>
      </dsp:nvSpPr>
      <dsp:spPr>
        <a:xfrm>
          <a:off x="7175599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175599" y="6414218"/>
        <a:ext cx="417909" cy="278606"/>
      </dsp:txXfrm>
    </dsp:sp>
    <dsp:sp modelId="{A16DD472-3900-45A4-AEC1-6202E1BA7CA5}">
      <dsp:nvSpPr>
        <dsp:cNvPr id="0" name=""/>
        <dsp:cNvSpPr/>
      </dsp:nvSpPr>
      <dsp:spPr>
        <a:xfrm>
          <a:off x="8046243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EF100-A3F0-4531-98FB-C7F41741DC09}">
      <dsp:nvSpPr>
        <dsp:cNvPr id="0" name=""/>
        <dsp:cNvSpPr/>
      </dsp:nvSpPr>
      <dsp:spPr>
        <a:xfrm>
          <a:off x="8324850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324850" y="6047851"/>
        <a:ext cx="417909" cy="278606"/>
      </dsp:txXfrm>
    </dsp:sp>
    <dsp:sp modelId="{C3914C49-E59B-459E-A707-88298D7059E8}">
      <dsp:nvSpPr>
        <dsp:cNvPr id="0" name=""/>
        <dsp:cNvSpPr/>
      </dsp:nvSpPr>
      <dsp:spPr>
        <a:xfrm>
          <a:off x="7663160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72A7E-9D57-414E-B460-003393F19B05}">
      <dsp:nvSpPr>
        <dsp:cNvPr id="0" name=""/>
        <dsp:cNvSpPr/>
      </dsp:nvSpPr>
      <dsp:spPr>
        <a:xfrm>
          <a:off x="7941766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941766" y="6414218"/>
        <a:ext cx="417909" cy="278606"/>
      </dsp:txXfrm>
    </dsp:sp>
    <dsp:sp modelId="{A0A446CA-F122-4746-985E-961808CDE757}">
      <dsp:nvSpPr>
        <dsp:cNvPr id="0" name=""/>
        <dsp:cNvSpPr/>
      </dsp:nvSpPr>
      <dsp:spPr>
        <a:xfrm>
          <a:off x="8429327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BC786-4A20-4434-922C-523FFD40779E}">
      <dsp:nvSpPr>
        <dsp:cNvPr id="0" name=""/>
        <dsp:cNvSpPr/>
      </dsp:nvSpPr>
      <dsp:spPr>
        <a:xfrm>
          <a:off x="8707933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707933" y="6414218"/>
        <a:ext cx="417909" cy="278606"/>
      </dsp:txXfrm>
    </dsp:sp>
    <dsp:sp modelId="{B3762E13-F31E-4575-9E99-CDDC87963A33}">
      <dsp:nvSpPr>
        <dsp:cNvPr id="0" name=""/>
        <dsp:cNvSpPr/>
      </dsp:nvSpPr>
      <dsp:spPr>
        <a:xfrm>
          <a:off x="10344745" y="5682180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607EF-5901-45CE-83C0-7DA47FFB3FDB}">
      <dsp:nvSpPr>
        <dsp:cNvPr id="0" name=""/>
        <dsp:cNvSpPr/>
      </dsp:nvSpPr>
      <dsp:spPr>
        <a:xfrm>
          <a:off x="10623351" y="5681484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623351" y="5681484"/>
        <a:ext cx="417909" cy="278606"/>
      </dsp:txXfrm>
    </dsp:sp>
    <dsp:sp modelId="{0DD41917-33E8-4B8B-9A49-9CFBA6972946}">
      <dsp:nvSpPr>
        <dsp:cNvPr id="0" name=""/>
        <dsp:cNvSpPr/>
      </dsp:nvSpPr>
      <dsp:spPr>
        <a:xfrm>
          <a:off x="9578578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27F98-EA55-4C36-8BED-4BCD8E7DB39C}">
      <dsp:nvSpPr>
        <dsp:cNvPr id="0" name=""/>
        <dsp:cNvSpPr/>
      </dsp:nvSpPr>
      <dsp:spPr>
        <a:xfrm>
          <a:off x="9857184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857184" y="6047851"/>
        <a:ext cx="417909" cy="278606"/>
      </dsp:txXfrm>
    </dsp:sp>
    <dsp:sp modelId="{BBBF6873-8C8C-4E0F-8293-D692C2E62FCD}">
      <dsp:nvSpPr>
        <dsp:cNvPr id="0" name=""/>
        <dsp:cNvSpPr/>
      </dsp:nvSpPr>
      <dsp:spPr>
        <a:xfrm>
          <a:off x="9195494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73679-8763-4E7E-BC7C-09701DF4FD0B}">
      <dsp:nvSpPr>
        <dsp:cNvPr id="0" name=""/>
        <dsp:cNvSpPr/>
      </dsp:nvSpPr>
      <dsp:spPr>
        <a:xfrm>
          <a:off x="9474100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474100" y="6414218"/>
        <a:ext cx="417909" cy="278606"/>
      </dsp:txXfrm>
    </dsp:sp>
    <dsp:sp modelId="{D5047ABA-7E1D-4542-9999-66EF1EBAB43B}">
      <dsp:nvSpPr>
        <dsp:cNvPr id="0" name=""/>
        <dsp:cNvSpPr/>
      </dsp:nvSpPr>
      <dsp:spPr>
        <a:xfrm>
          <a:off x="9961661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20580-EA88-4008-BF5D-FFD435526F0C}">
      <dsp:nvSpPr>
        <dsp:cNvPr id="0" name=""/>
        <dsp:cNvSpPr/>
      </dsp:nvSpPr>
      <dsp:spPr>
        <a:xfrm>
          <a:off x="10240267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240267" y="6414218"/>
        <a:ext cx="417909" cy="278606"/>
      </dsp:txXfrm>
    </dsp:sp>
    <dsp:sp modelId="{82C9CB07-677B-4A02-946E-1EF100F8A217}">
      <dsp:nvSpPr>
        <dsp:cNvPr id="0" name=""/>
        <dsp:cNvSpPr/>
      </dsp:nvSpPr>
      <dsp:spPr>
        <a:xfrm>
          <a:off x="11110912" y="6048547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860C4-692F-4939-B785-8D86014FE4CB}">
      <dsp:nvSpPr>
        <dsp:cNvPr id="0" name=""/>
        <dsp:cNvSpPr/>
      </dsp:nvSpPr>
      <dsp:spPr>
        <a:xfrm>
          <a:off x="11389518" y="6047851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389518" y="6047851"/>
        <a:ext cx="417909" cy="278606"/>
      </dsp:txXfrm>
    </dsp:sp>
    <dsp:sp modelId="{4E95A86E-1201-4D4A-AA96-757FD53FE2A3}">
      <dsp:nvSpPr>
        <dsp:cNvPr id="0" name=""/>
        <dsp:cNvSpPr/>
      </dsp:nvSpPr>
      <dsp:spPr>
        <a:xfrm>
          <a:off x="10727828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9CE4B-AA7A-42AB-AE05-0D16A406B7B0}">
      <dsp:nvSpPr>
        <dsp:cNvPr id="0" name=""/>
        <dsp:cNvSpPr/>
      </dsp:nvSpPr>
      <dsp:spPr>
        <a:xfrm>
          <a:off x="11006435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006435" y="6414218"/>
        <a:ext cx="417909" cy="278606"/>
      </dsp:txXfrm>
    </dsp:sp>
    <dsp:sp modelId="{97B8E174-F310-40A2-B4E4-171AC1ECCCE5}">
      <dsp:nvSpPr>
        <dsp:cNvPr id="0" name=""/>
        <dsp:cNvSpPr/>
      </dsp:nvSpPr>
      <dsp:spPr>
        <a:xfrm>
          <a:off x="11493996" y="6414915"/>
          <a:ext cx="278606" cy="278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5435F-00EA-460B-A5B5-CF789FDCDC5F}">
      <dsp:nvSpPr>
        <dsp:cNvPr id="0" name=""/>
        <dsp:cNvSpPr/>
      </dsp:nvSpPr>
      <dsp:spPr>
        <a:xfrm>
          <a:off x="11772602" y="6414218"/>
          <a:ext cx="417909" cy="278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1772602" y="6414218"/>
        <a:ext cx="417909" cy="278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3C94-7E4E-4EB0-8E50-AE770528BF5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FEFC-A7EC-4915-A52D-ED09E3E1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8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3C94-7E4E-4EB0-8E50-AE770528BF5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FEFC-A7EC-4915-A52D-ED09E3E1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3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3C94-7E4E-4EB0-8E50-AE770528BF5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FEFC-A7EC-4915-A52D-ED09E3E1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6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3C94-7E4E-4EB0-8E50-AE770528BF5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FEFC-A7EC-4915-A52D-ED09E3E1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3C94-7E4E-4EB0-8E50-AE770528BF5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FEFC-A7EC-4915-A52D-ED09E3E1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4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3C94-7E4E-4EB0-8E50-AE770528BF5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FEFC-A7EC-4915-A52D-ED09E3E1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5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3C94-7E4E-4EB0-8E50-AE770528BF5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FEFC-A7EC-4915-A52D-ED09E3E1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3C94-7E4E-4EB0-8E50-AE770528BF5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FEFC-A7EC-4915-A52D-ED09E3E1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9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3C94-7E4E-4EB0-8E50-AE770528BF5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FEFC-A7EC-4915-A52D-ED09E3E1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3C94-7E4E-4EB0-8E50-AE770528BF5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FEFC-A7EC-4915-A52D-ED09E3E1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1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3C94-7E4E-4EB0-8E50-AE770528BF5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FEFC-A7EC-4915-A52D-ED09E3E1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8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3C94-7E4E-4EB0-8E50-AE770528BF5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FFEFC-A7EC-4915-A52D-ED09E3E1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26275535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7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42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39228636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84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78436143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3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21121459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89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31355759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97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18320339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54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02938456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46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12212615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14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19673647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59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38405078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95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52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11534610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20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26246752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71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65629936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4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73120274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04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8592234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36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68239519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2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80977556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1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64437818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3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13015788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0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62259241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3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11982094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50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61910449"/>
              </p:ext>
            </p:extLst>
          </p:nvPr>
        </p:nvGraphicFramePr>
        <p:xfrm>
          <a:off x="0" y="-2171700"/>
          <a:ext cx="12192000" cy="1164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97434" y="3815000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934" y="300803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939" y="2590811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7429" y="3387782"/>
            <a:ext cx="60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MAX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8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484</Words>
  <Application>Microsoft Office PowerPoint</Application>
  <PresentationFormat>Widescreen</PresentationFormat>
  <Paragraphs>484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37</cp:revision>
  <dcterms:created xsi:type="dcterms:W3CDTF">2019-02-26T03:22:30Z</dcterms:created>
  <dcterms:modified xsi:type="dcterms:W3CDTF">2019-02-27T04:24:50Z</dcterms:modified>
</cp:coreProperties>
</file>